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2.xml" ContentType="application/vnd.openxmlformats-officedocument.presentationml.notesSlide+xml"/>
  <Override PartName="/ppt/slides/slide79.xml" ContentType="application/vnd.openxmlformats-officedocument.presentationml.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vml" ContentType="application/vnd.openxmlformats-officedocument.vmlDrawing"/>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32" r:id="rId1"/>
  </p:sldMasterIdLst>
  <p:notesMasterIdLst>
    <p:notesMasterId r:id="rId84"/>
  </p:notesMasterIdLst>
  <p:handoutMasterIdLst>
    <p:handoutMasterId r:id="rId85"/>
  </p:handoutMasterIdLst>
  <p:sldIdLst>
    <p:sldId id="259" r:id="rId2"/>
    <p:sldId id="450" r:id="rId3"/>
    <p:sldId id="454" r:id="rId4"/>
    <p:sldId id="530" r:id="rId5"/>
    <p:sldId id="495" r:id="rId6"/>
    <p:sldId id="496" r:id="rId7"/>
    <p:sldId id="497" r:id="rId8"/>
    <p:sldId id="498" r:id="rId9"/>
    <p:sldId id="499" r:id="rId10"/>
    <p:sldId id="501" r:id="rId11"/>
    <p:sldId id="502" r:id="rId12"/>
    <p:sldId id="503" r:id="rId13"/>
    <p:sldId id="504" r:id="rId14"/>
    <p:sldId id="505" r:id="rId15"/>
    <p:sldId id="506" r:id="rId16"/>
    <p:sldId id="507" r:id="rId17"/>
    <p:sldId id="508" r:id="rId18"/>
    <p:sldId id="509" r:id="rId19"/>
    <p:sldId id="549" r:id="rId20"/>
    <p:sldId id="550" r:id="rId21"/>
    <p:sldId id="551" r:id="rId22"/>
    <p:sldId id="552" r:id="rId23"/>
    <p:sldId id="553" r:id="rId24"/>
    <p:sldId id="554" r:id="rId25"/>
    <p:sldId id="555" r:id="rId26"/>
    <p:sldId id="556" r:id="rId27"/>
    <p:sldId id="557" r:id="rId28"/>
    <p:sldId id="558" r:id="rId29"/>
    <p:sldId id="559" r:id="rId30"/>
    <p:sldId id="560" r:id="rId31"/>
    <p:sldId id="561" r:id="rId32"/>
    <p:sldId id="562" r:id="rId33"/>
    <p:sldId id="563" r:id="rId34"/>
    <p:sldId id="567" r:id="rId35"/>
    <p:sldId id="568" r:id="rId36"/>
    <p:sldId id="569" r:id="rId37"/>
    <p:sldId id="531" r:id="rId38"/>
    <p:sldId id="533" r:id="rId39"/>
    <p:sldId id="534" r:id="rId40"/>
    <p:sldId id="535" r:id="rId41"/>
    <p:sldId id="536" r:id="rId42"/>
    <p:sldId id="540" r:id="rId43"/>
    <p:sldId id="542" r:id="rId44"/>
    <p:sldId id="570" r:id="rId45"/>
    <p:sldId id="571" r:id="rId46"/>
    <p:sldId id="572" r:id="rId47"/>
    <p:sldId id="544" r:id="rId48"/>
    <p:sldId id="545" r:id="rId49"/>
    <p:sldId id="538" r:id="rId50"/>
    <p:sldId id="532" r:id="rId51"/>
    <p:sldId id="539" r:id="rId52"/>
    <p:sldId id="537" r:id="rId53"/>
    <p:sldId id="546" r:id="rId54"/>
    <p:sldId id="547" r:id="rId55"/>
    <p:sldId id="510" r:id="rId56"/>
    <p:sldId id="511" r:id="rId57"/>
    <p:sldId id="512" r:id="rId58"/>
    <p:sldId id="576" r:id="rId59"/>
    <p:sldId id="513" r:id="rId60"/>
    <p:sldId id="577" r:id="rId61"/>
    <p:sldId id="578" r:id="rId62"/>
    <p:sldId id="514" r:id="rId63"/>
    <p:sldId id="573" r:id="rId64"/>
    <p:sldId id="574" r:id="rId65"/>
    <p:sldId id="515" r:id="rId66"/>
    <p:sldId id="520" r:id="rId67"/>
    <p:sldId id="516" r:id="rId68"/>
    <p:sldId id="517" r:id="rId69"/>
    <p:sldId id="518" r:id="rId70"/>
    <p:sldId id="519" r:id="rId71"/>
    <p:sldId id="521" r:id="rId72"/>
    <p:sldId id="522" r:id="rId73"/>
    <p:sldId id="523" r:id="rId74"/>
    <p:sldId id="524" r:id="rId75"/>
    <p:sldId id="525" r:id="rId76"/>
    <p:sldId id="526" r:id="rId77"/>
    <p:sldId id="527" r:id="rId78"/>
    <p:sldId id="528" r:id="rId79"/>
    <p:sldId id="529" r:id="rId80"/>
    <p:sldId id="493" r:id="rId81"/>
    <p:sldId id="494" r:id="rId82"/>
    <p:sldId id="548" r:id="rId83"/>
  </p:sldIdLst>
  <p:sldSz cx="9144000" cy="6858000" type="screen4x3"/>
  <p:notesSz cx="7099300" cy="10234613"/>
  <p:defaultTextStyle>
    <a:defPPr>
      <a:defRPr lang="it-IT"/>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0066"/>
    <a:srgbClr val="009900"/>
    <a:srgbClr val="990000"/>
    <a:srgbClr val="A50021"/>
    <a:srgbClr val="33CC33"/>
    <a:srgbClr val="000099"/>
    <a:srgbClr val="FF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985" autoAdjust="0"/>
    <p:restoredTop sz="94652" autoAdjust="0"/>
  </p:normalViewPr>
  <p:slideViewPr>
    <p:cSldViewPr snapToGrid="0">
      <p:cViewPr varScale="1">
        <p:scale>
          <a:sx n="69" d="100"/>
          <a:sy n="69" d="100"/>
        </p:scale>
        <p:origin x="-1560" y="-10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15768"/>
    </p:cViewPr>
  </p:sorterViewPr>
  <p:notesViewPr>
    <p:cSldViewPr snapToGrid="0">
      <p:cViewPr>
        <p:scale>
          <a:sx n="100" d="100"/>
          <a:sy n="100" d="100"/>
        </p:scale>
        <p:origin x="-2112" y="216"/>
      </p:cViewPr>
      <p:guideLst>
        <p:guide orient="horz" pos="3224"/>
        <p:guide pos="2236"/>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notesMaster" Target="notesMasters/notesMaster1.xml"/><Relationship Id="rId89"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9.png"/></Relationships>
</file>

<file path=ppt/drawings/_rels/vmlDrawing2.vml.rels><?xml version="1.0" encoding="UTF-8" standalone="yes"?>
<Relationships xmlns="http://schemas.openxmlformats.org/package/2006/relationships"><Relationship Id="rId2" Type="http://schemas.openxmlformats.org/officeDocument/2006/relationships/image" Target="../media/image80.wmf"/><Relationship Id="rId1" Type="http://schemas.openxmlformats.org/officeDocument/2006/relationships/image" Target="../media/image79.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7794" name="Rectangle 2"/>
          <p:cNvSpPr>
            <a:spLocks noGrp="1" noChangeArrowheads="1"/>
          </p:cNvSpPr>
          <p:nvPr>
            <p:ph type="hdr" sz="quarter"/>
          </p:nvPr>
        </p:nvSpPr>
        <p:spPr bwMode="auto">
          <a:xfrm>
            <a:off x="0" y="0"/>
            <a:ext cx="3076575" cy="511175"/>
          </a:xfrm>
          <a:prstGeom prst="rect">
            <a:avLst/>
          </a:prstGeom>
          <a:noFill/>
          <a:ln>
            <a:noFill/>
          </a:ln>
          <a:effectLst/>
          <a:extLst/>
        </p:spPr>
        <p:txBody>
          <a:bodyPr vert="horz" wrap="square" lIns="99048" tIns="49524" rIns="99048" bIns="49524" numCol="1" anchor="t" anchorCtr="0" compatLnSpc="1">
            <a:prstTxWarp prst="textNoShape">
              <a:avLst/>
            </a:prstTxWarp>
          </a:bodyPr>
          <a:lstStyle>
            <a:lvl1pPr defTabSz="990600" eaLnBrk="1" hangingPunct="1">
              <a:defRPr sz="1300">
                <a:latin typeface="Arial" pitchFamily="34" charset="0"/>
              </a:defRPr>
            </a:lvl1pPr>
          </a:lstStyle>
          <a:p>
            <a:pPr>
              <a:defRPr/>
            </a:pPr>
            <a:endParaRPr lang="it-IT"/>
          </a:p>
        </p:txBody>
      </p:sp>
      <p:sp>
        <p:nvSpPr>
          <p:cNvPr id="417795" name="Rectangle 3"/>
          <p:cNvSpPr>
            <a:spLocks noGrp="1" noChangeArrowheads="1"/>
          </p:cNvSpPr>
          <p:nvPr>
            <p:ph type="dt" sz="quarter" idx="1"/>
          </p:nvPr>
        </p:nvSpPr>
        <p:spPr bwMode="auto">
          <a:xfrm>
            <a:off x="4021138" y="0"/>
            <a:ext cx="3076575" cy="511175"/>
          </a:xfrm>
          <a:prstGeom prst="rect">
            <a:avLst/>
          </a:prstGeom>
          <a:noFill/>
          <a:ln>
            <a:noFill/>
          </a:ln>
          <a:effectLst/>
          <a:extLst/>
        </p:spPr>
        <p:txBody>
          <a:bodyPr vert="horz" wrap="square" lIns="99048" tIns="49524" rIns="99048" bIns="49524" numCol="1" anchor="t" anchorCtr="0" compatLnSpc="1">
            <a:prstTxWarp prst="textNoShape">
              <a:avLst/>
            </a:prstTxWarp>
          </a:bodyPr>
          <a:lstStyle>
            <a:lvl1pPr algn="r" defTabSz="990600" eaLnBrk="1" hangingPunct="1">
              <a:defRPr sz="1300">
                <a:latin typeface="Arial" pitchFamily="34" charset="0"/>
              </a:defRPr>
            </a:lvl1pPr>
          </a:lstStyle>
          <a:p>
            <a:pPr>
              <a:defRPr/>
            </a:pPr>
            <a:endParaRPr lang="it-IT"/>
          </a:p>
        </p:txBody>
      </p:sp>
      <p:sp>
        <p:nvSpPr>
          <p:cNvPr id="417796" name="Rectangle 4"/>
          <p:cNvSpPr>
            <a:spLocks noGrp="1" noChangeArrowheads="1"/>
          </p:cNvSpPr>
          <p:nvPr>
            <p:ph type="ftr" sz="quarter" idx="2"/>
          </p:nvPr>
        </p:nvSpPr>
        <p:spPr bwMode="auto">
          <a:xfrm>
            <a:off x="0" y="9721850"/>
            <a:ext cx="3076575" cy="511175"/>
          </a:xfrm>
          <a:prstGeom prst="rect">
            <a:avLst/>
          </a:prstGeom>
          <a:noFill/>
          <a:ln>
            <a:noFill/>
          </a:ln>
          <a:effectLst/>
          <a:extLst/>
        </p:spPr>
        <p:txBody>
          <a:bodyPr vert="horz" wrap="square" lIns="99048" tIns="49524" rIns="99048" bIns="49524" numCol="1" anchor="b" anchorCtr="0" compatLnSpc="1">
            <a:prstTxWarp prst="textNoShape">
              <a:avLst/>
            </a:prstTxWarp>
          </a:bodyPr>
          <a:lstStyle>
            <a:lvl1pPr defTabSz="990600" eaLnBrk="1" hangingPunct="1">
              <a:defRPr sz="1300">
                <a:latin typeface="Arial" pitchFamily="34" charset="0"/>
              </a:defRPr>
            </a:lvl1pPr>
          </a:lstStyle>
          <a:p>
            <a:pPr>
              <a:defRPr/>
            </a:pPr>
            <a:endParaRPr lang="it-IT"/>
          </a:p>
        </p:txBody>
      </p:sp>
      <p:sp>
        <p:nvSpPr>
          <p:cNvPr id="417797" name="Rectangle 5"/>
          <p:cNvSpPr>
            <a:spLocks noGrp="1" noChangeArrowheads="1"/>
          </p:cNvSpPr>
          <p:nvPr>
            <p:ph type="sldNum" sz="quarter" idx="3"/>
          </p:nvPr>
        </p:nvSpPr>
        <p:spPr bwMode="auto">
          <a:xfrm>
            <a:off x="4021138" y="9721850"/>
            <a:ext cx="3076575" cy="511175"/>
          </a:xfrm>
          <a:prstGeom prst="rect">
            <a:avLst/>
          </a:prstGeom>
          <a:noFill/>
          <a:ln>
            <a:noFill/>
          </a:ln>
          <a:effectLst/>
          <a:extLst/>
        </p:spPr>
        <p:txBody>
          <a:bodyPr vert="horz" wrap="square" lIns="99048" tIns="49524" rIns="99048" bIns="49524" numCol="1" anchor="b" anchorCtr="0" compatLnSpc="1">
            <a:prstTxWarp prst="textNoShape">
              <a:avLst/>
            </a:prstTxWarp>
          </a:bodyPr>
          <a:lstStyle>
            <a:lvl1pPr algn="r" defTabSz="990600" eaLnBrk="1" hangingPunct="1">
              <a:defRPr sz="1300">
                <a:latin typeface="Arial" charset="0"/>
              </a:defRPr>
            </a:lvl1pPr>
          </a:lstStyle>
          <a:p>
            <a:pPr>
              <a:defRPr/>
            </a:pPr>
            <a:fld id="{919DE0F0-3F4D-4A98-88C3-E391AFE23F5C}" type="slidenum">
              <a:rPr lang="it-IT"/>
              <a:pPr>
                <a:defRPr/>
              </a:pPr>
              <a:t>‹N›</a:t>
            </a:fld>
            <a:endParaRPr lang="it-IT"/>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426" name="Rectangle 2"/>
          <p:cNvSpPr>
            <a:spLocks noGrp="1" noChangeArrowheads="1"/>
          </p:cNvSpPr>
          <p:nvPr>
            <p:ph type="hdr" sz="quarter"/>
          </p:nvPr>
        </p:nvSpPr>
        <p:spPr bwMode="auto">
          <a:xfrm>
            <a:off x="0" y="0"/>
            <a:ext cx="3076575" cy="511175"/>
          </a:xfrm>
          <a:prstGeom prst="rect">
            <a:avLst/>
          </a:prstGeom>
          <a:noFill/>
          <a:ln>
            <a:noFill/>
          </a:ln>
          <a:effectLst/>
          <a:extLst/>
        </p:spPr>
        <p:txBody>
          <a:bodyPr vert="horz" wrap="square" lIns="99048" tIns="49524" rIns="99048" bIns="49524" numCol="1" anchor="t" anchorCtr="0" compatLnSpc="1">
            <a:prstTxWarp prst="textNoShape">
              <a:avLst/>
            </a:prstTxWarp>
          </a:bodyPr>
          <a:lstStyle>
            <a:lvl1pPr defTabSz="990600" eaLnBrk="1" hangingPunct="1">
              <a:defRPr sz="1300">
                <a:latin typeface="Arial" pitchFamily="34" charset="0"/>
              </a:defRPr>
            </a:lvl1pPr>
          </a:lstStyle>
          <a:p>
            <a:pPr>
              <a:defRPr/>
            </a:pPr>
            <a:endParaRPr lang="it-IT"/>
          </a:p>
        </p:txBody>
      </p:sp>
      <p:sp>
        <p:nvSpPr>
          <p:cNvPr id="103427" name="Rectangle 3"/>
          <p:cNvSpPr>
            <a:spLocks noGrp="1" noChangeArrowheads="1"/>
          </p:cNvSpPr>
          <p:nvPr>
            <p:ph type="dt" idx="1"/>
          </p:nvPr>
        </p:nvSpPr>
        <p:spPr bwMode="auto">
          <a:xfrm>
            <a:off x="4021138" y="0"/>
            <a:ext cx="3076575" cy="511175"/>
          </a:xfrm>
          <a:prstGeom prst="rect">
            <a:avLst/>
          </a:prstGeom>
          <a:noFill/>
          <a:ln>
            <a:noFill/>
          </a:ln>
          <a:effectLst/>
          <a:extLst/>
        </p:spPr>
        <p:txBody>
          <a:bodyPr vert="horz" wrap="square" lIns="99048" tIns="49524" rIns="99048" bIns="49524" numCol="1" anchor="t" anchorCtr="0" compatLnSpc="1">
            <a:prstTxWarp prst="textNoShape">
              <a:avLst/>
            </a:prstTxWarp>
          </a:bodyPr>
          <a:lstStyle>
            <a:lvl1pPr algn="r" defTabSz="990600" eaLnBrk="1" hangingPunct="1">
              <a:defRPr sz="1300">
                <a:latin typeface="Arial" pitchFamily="34" charset="0"/>
              </a:defRPr>
            </a:lvl1pPr>
          </a:lstStyle>
          <a:p>
            <a:pPr>
              <a:defRPr/>
            </a:pPr>
            <a:endParaRPr lang="it-IT"/>
          </a:p>
        </p:txBody>
      </p:sp>
      <p:sp>
        <p:nvSpPr>
          <p:cNvPr id="55300" name="Rectangle 4"/>
          <p:cNvSpPr>
            <a:spLocks noGrp="1" noRot="1" noChangeAspect="1" noChangeArrowheads="1" noTextEdit="1"/>
          </p:cNvSpPr>
          <p:nvPr>
            <p:ph type="sldImg" idx="2"/>
          </p:nvPr>
        </p:nvSpPr>
        <p:spPr bwMode="auto">
          <a:xfrm>
            <a:off x="990600" y="768350"/>
            <a:ext cx="5118100" cy="3836988"/>
          </a:xfrm>
          <a:prstGeom prst="rect">
            <a:avLst/>
          </a:prstGeom>
          <a:noFill/>
          <a:ln w="9525">
            <a:solidFill>
              <a:srgbClr val="000000"/>
            </a:solidFill>
            <a:miter lim="800000"/>
            <a:headEnd/>
            <a:tailEnd/>
          </a:ln>
        </p:spPr>
      </p:sp>
      <p:sp>
        <p:nvSpPr>
          <p:cNvPr id="103429" name="Rectangle 5"/>
          <p:cNvSpPr>
            <a:spLocks noGrp="1" noChangeArrowheads="1"/>
          </p:cNvSpPr>
          <p:nvPr>
            <p:ph type="body" sz="quarter" idx="3"/>
          </p:nvPr>
        </p:nvSpPr>
        <p:spPr bwMode="auto">
          <a:xfrm>
            <a:off x="709613" y="4860925"/>
            <a:ext cx="5680075" cy="4605338"/>
          </a:xfrm>
          <a:prstGeom prst="rect">
            <a:avLst/>
          </a:prstGeom>
          <a:noFill/>
          <a:ln>
            <a:noFill/>
          </a:ln>
          <a:effectLst/>
          <a:extLst/>
        </p:spPr>
        <p:txBody>
          <a:bodyPr vert="horz" wrap="square" lIns="99048" tIns="49524" rIns="99048" bIns="49524" numCol="1" anchor="t" anchorCtr="0" compatLnSpc="1">
            <a:prstTxWarp prst="textNoShape">
              <a:avLst/>
            </a:prstTxWarp>
          </a:bodyPr>
          <a:lstStyle/>
          <a:p>
            <a:pPr lvl="0"/>
            <a:r>
              <a:rPr lang="it-IT" noProof="0" smtClean="0"/>
              <a:t>Fare clic per modificare gli stili del testo dello schema</a:t>
            </a:r>
          </a:p>
          <a:p>
            <a:pPr lvl="1"/>
            <a:r>
              <a:rPr lang="it-IT" noProof="0" smtClean="0"/>
              <a:t>Secondo livello</a:t>
            </a:r>
          </a:p>
          <a:p>
            <a:pPr lvl="2"/>
            <a:r>
              <a:rPr lang="it-IT" noProof="0" smtClean="0"/>
              <a:t>Terzo livello</a:t>
            </a:r>
          </a:p>
          <a:p>
            <a:pPr lvl="3"/>
            <a:r>
              <a:rPr lang="it-IT" noProof="0" smtClean="0"/>
              <a:t>Quarto livello</a:t>
            </a:r>
          </a:p>
          <a:p>
            <a:pPr lvl="4"/>
            <a:r>
              <a:rPr lang="it-IT" noProof="0" smtClean="0"/>
              <a:t>Quinto livello</a:t>
            </a:r>
          </a:p>
        </p:txBody>
      </p:sp>
      <p:sp>
        <p:nvSpPr>
          <p:cNvPr id="103430" name="Rectangle 6"/>
          <p:cNvSpPr>
            <a:spLocks noGrp="1" noChangeArrowheads="1"/>
          </p:cNvSpPr>
          <p:nvPr>
            <p:ph type="ftr" sz="quarter" idx="4"/>
          </p:nvPr>
        </p:nvSpPr>
        <p:spPr bwMode="auto">
          <a:xfrm>
            <a:off x="0" y="9721850"/>
            <a:ext cx="3076575" cy="511175"/>
          </a:xfrm>
          <a:prstGeom prst="rect">
            <a:avLst/>
          </a:prstGeom>
          <a:noFill/>
          <a:ln>
            <a:noFill/>
          </a:ln>
          <a:effectLst/>
          <a:extLst/>
        </p:spPr>
        <p:txBody>
          <a:bodyPr vert="horz" wrap="square" lIns="99048" tIns="49524" rIns="99048" bIns="49524" numCol="1" anchor="b" anchorCtr="0" compatLnSpc="1">
            <a:prstTxWarp prst="textNoShape">
              <a:avLst/>
            </a:prstTxWarp>
          </a:bodyPr>
          <a:lstStyle>
            <a:lvl1pPr defTabSz="990600" eaLnBrk="1" hangingPunct="1">
              <a:defRPr sz="1300">
                <a:latin typeface="Arial" pitchFamily="34" charset="0"/>
              </a:defRPr>
            </a:lvl1pPr>
          </a:lstStyle>
          <a:p>
            <a:pPr>
              <a:defRPr/>
            </a:pPr>
            <a:endParaRPr lang="it-IT"/>
          </a:p>
        </p:txBody>
      </p:sp>
      <p:sp>
        <p:nvSpPr>
          <p:cNvPr id="103431" name="Rectangle 7"/>
          <p:cNvSpPr>
            <a:spLocks noGrp="1" noChangeArrowheads="1"/>
          </p:cNvSpPr>
          <p:nvPr>
            <p:ph type="sldNum" sz="quarter" idx="5"/>
          </p:nvPr>
        </p:nvSpPr>
        <p:spPr bwMode="auto">
          <a:xfrm>
            <a:off x="4021138" y="9721850"/>
            <a:ext cx="3076575" cy="511175"/>
          </a:xfrm>
          <a:prstGeom prst="rect">
            <a:avLst/>
          </a:prstGeom>
          <a:noFill/>
          <a:ln>
            <a:noFill/>
          </a:ln>
          <a:effectLst/>
          <a:extLst/>
        </p:spPr>
        <p:txBody>
          <a:bodyPr vert="horz" wrap="square" lIns="99048" tIns="49524" rIns="99048" bIns="49524" numCol="1" anchor="b" anchorCtr="0" compatLnSpc="1">
            <a:prstTxWarp prst="textNoShape">
              <a:avLst/>
            </a:prstTxWarp>
          </a:bodyPr>
          <a:lstStyle>
            <a:lvl1pPr algn="r" defTabSz="990600" eaLnBrk="1" hangingPunct="1">
              <a:defRPr sz="1300">
                <a:latin typeface="Arial" charset="0"/>
              </a:defRPr>
            </a:lvl1pPr>
          </a:lstStyle>
          <a:p>
            <a:pPr>
              <a:defRPr/>
            </a:pPr>
            <a:fld id="{2E3EED4E-1620-41E9-893D-6A4745B3E098}" type="slidenum">
              <a:rPr lang="it-IT"/>
              <a:pPr>
                <a:defRPr/>
              </a:pPr>
              <a:t>‹N›</a:t>
            </a:fld>
            <a:endParaRPr lang="it-IT"/>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A325B74-FBD6-4AF8-957A-B927E48222DB}" type="slidenum">
              <a:rPr lang="it-IT"/>
              <a:pPr/>
              <a:t>19</a:t>
            </a:fld>
            <a:endParaRPr lang="it-IT"/>
          </a:p>
        </p:txBody>
      </p:sp>
      <p:sp>
        <p:nvSpPr>
          <p:cNvPr id="181250" name="Rectangle 2"/>
          <p:cNvSpPr>
            <a:spLocks noGrp="1" noRot="1" noChangeAspect="1" noChangeArrowheads="1" noTextEdit="1"/>
          </p:cNvSpPr>
          <p:nvPr>
            <p:ph type="sldImg"/>
          </p:nvPr>
        </p:nvSpPr>
        <p:spPr>
          <a:xfrm>
            <a:off x="1000125" y="774700"/>
            <a:ext cx="5099050" cy="3824288"/>
          </a:xfrm>
          <a:ln w="12700" cap="flat">
            <a:solidFill>
              <a:schemeClr val="tx1"/>
            </a:solidFill>
          </a:ln>
        </p:spPr>
      </p:sp>
      <p:sp>
        <p:nvSpPr>
          <p:cNvPr id="181251" name="Rectangle 3"/>
          <p:cNvSpPr>
            <a:spLocks noGrp="1" noChangeArrowheads="1"/>
          </p:cNvSpPr>
          <p:nvPr>
            <p:ph type="body" idx="1"/>
          </p:nvPr>
        </p:nvSpPr>
        <p:spPr>
          <a:xfrm>
            <a:off x="949860" y="4877434"/>
            <a:ext cx="5201224" cy="4328388"/>
          </a:xfrm>
          <a:ln/>
        </p:spPr>
        <p:txBody>
          <a:bodyPr lIns="89418" tIns="42990" rIns="89418" bIns="42990"/>
          <a:lstStyle/>
          <a:p>
            <a:pPr defTabSz="758335"/>
            <a:endParaRPr lang="it-IT"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1F7411A-19A1-4E80-8E90-2125633954AF}" type="slidenum">
              <a:rPr lang="it-IT"/>
              <a:pPr/>
              <a:t>28</a:t>
            </a:fld>
            <a:endParaRPr lang="it-IT"/>
          </a:p>
        </p:txBody>
      </p:sp>
      <p:sp>
        <p:nvSpPr>
          <p:cNvPr id="199682" name="Rectangle 2"/>
          <p:cNvSpPr>
            <a:spLocks noGrp="1" noRot="1" noChangeAspect="1" noChangeArrowheads="1" noTextEdit="1"/>
          </p:cNvSpPr>
          <p:nvPr>
            <p:ph type="sldImg"/>
          </p:nvPr>
        </p:nvSpPr>
        <p:spPr>
          <a:xfrm>
            <a:off x="1000125" y="774700"/>
            <a:ext cx="5099050" cy="3824288"/>
          </a:xfrm>
          <a:ln w="12700" cap="flat">
            <a:solidFill>
              <a:schemeClr val="tx1"/>
            </a:solidFill>
          </a:ln>
        </p:spPr>
      </p:sp>
      <p:sp>
        <p:nvSpPr>
          <p:cNvPr id="199683" name="Rectangle 3"/>
          <p:cNvSpPr>
            <a:spLocks noGrp="1" noChangeArrowheads="1"/>
          </p:cNvSpPr>
          <p:nvPr>
            <p:ph type="body" idx="1"/>
          </p:nvPr>
        </p:nvSpPr>
        <p:spPr>
          <a:xfrm>
            <a:off x="949860" y="4877434"/>
            <a:ext cx="5201224" cy="4328388"/>
          </a:xfrm>
          <a:ln/>
        </p:spPr>
        <p:txBody>
          <a:bodyPr lIns="89418" tIns="42990" rIns="89418" bIns="42990"/>
          <a:lstStyle/>
          <a:p>
            <a:pPr defTabSz="758335"/>
            <a:endParaRPr lang="it-IT"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8635C11-D44A-417D-B8E5-3DCD42A79681}" type="slidenum">
              <a:rPr lang="it-IT"/>
              <a:pPr/>
              <a:t>29</a:t>
            </a:fld>
            <a:endParaRPr lang="it-IT"/>
          </a:p>
        </p:txBody>
      </p:sp>
      <p:sp>
        <p:nvSpPr>
          <p:cNvPr id="201730" name="Rectangle 2"/>
          <p:cNvSpPr>
            <a:spLocks noGrp="1" noRot="1" noChangeAspect="1" noChangeArrowheads="1" noTextEdit="1"/>
          </p:cNvSpPr>
          <p:nvPr>
            <p:ph type="sldImg"/>
          </p:nvPr>
        </p:nvSpPr>
        <p:spPr>
          <a:xfrm>
            <a:off x="1000125" y="774700"/>
            <a:ext cx="5099050" cy="3824288"/>
          </a:xfrm>
          <a:ln w="12700" cap="flat">
            <a:solidFill>
              <a:schemeClr val="tx1"/>
            </a:solidFill>
          </a:ln>
        </p:spPr>
      </p:sp>
      <p:sp>
        <p:nvSpPr>
          <p:cNvPr id="201731" name="Rectangle 3"/>
          <p:cNvSpPr>
            <a:spLocks noGrp="1" noChangeArrowheads="1"/>
          </p:cNvSpPr>
          <p:nvPr>
            <p:ph type="body" idx="1"/>
          </p:nvPr>
        </p:nvSpPr>
        <p:spPr>
          <a:xfrm>
            <a:off x="949860" y="4877434"/>
            <a:ext cx="5201224" cy="4328388"/>
          </a:xfrm>
          <a:ln/>
        </p:spPr>
        <p:txBody>
          <a:bodyPr lIns="89418" tIns="42990" rIns="89418" bIns="42990"/>
          <a:lstStyle/>
          <a:p>
            <a:pPr defTabSz="758335"/>
            <a:endParaRPr lang="it-IT"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89D35B3-E692-4CB7-97E6-50A5AA895D1F}" type="slidenum">
              <a:rPr lang="it-IT"/>
              <a:pPr/>
              <a:t>30</a:t>
            </a:fld>
            <a:endParaRPr lang="it-IT"/>
          </a:p>
        </p:txBody>
      </p:sp>
      <p:sp>
        <p:nvSpPr>
          <p:cNvPr id="203778" name="Rectangle 2"/>
          <p:cNvSpPr>
            <a:spLocks noGrp="1" noRot="1" noChangeAspect="1" noChangeArrowheads="1" noTextEdit="1"/>
          </p:cNvSpPr>
          <p:nvPr>
            <p:ph type="sldImg"/>
          </p:nvPr>
        </p:nvSpPr>
        <p:spPr>
          <a:xfrm>
            <a:off x="1000125" y="774700"/>
            <a:ext cx="5099050" cy="3824288"/>
          </a:xfrm>
          <a:ln w="12700" cap="flat">
            <a:solidFill>
              <a:schemeClr val="tx1"/>
            </a:solidFill>
          </a:ln>
        </p:spPr>
      </p:sp>
      <p:sp>
        <p:nvSpPr>
          <p:cNvPr id="203779" name="Rectangle 3"/>
          <p:cNvSpPr>
            <a:spLocks noGrp="1" noChangeArrowheads="1"/>
          </p:cNvSpPr>
          <p:nvPr>
            <p:ph type="body" idx="1"/>
          </p:nvPr>
        </p:nvSpPr>
        <p:spPr>
          <a:xfrm>
            <a:off x="949860" y="4877434"/>
            <a:ext cx="5201224" cy="4328388"/>
          </a:xfrm>
          <a:ln/>
        </p:spPr>
        <p:txBody>
          <a:bodyPr lIns="89418" tIns="42990" rIns="89418" bIns="42990"/>
          <a:lstStyle/>
          <a:p>
            <a:pPr defTabSz="758335"/>
            <a:endParaRPr lang="it-IT"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A2ED702-7D62-4EFC-8900-FF34774A7DA7}" type="slidenum">
              <a:rPr lang="it-IT"/>
              <a:pPr/>
              <a:t>31</a:t>
            </a:fld>
            <a:endParaRPr lang="it-IT"/>
          </a:p>
        </p:txBody>
      </p:sp>
      <p:sp>
        <p:nvSpPr>
          <p:cNvPr id="205826" name="Rectangle 2"/>
          <p:cNvSpPr>
            <a:spLocks noGrp="1" noRot="1" noChangeAspect="1" noChangeArrowheads="1" noTextEdit="1"/>
          </p:cNvSpPr>
          <p:nvPr>
            <p:ph type="sldImg"/>
          </p:nvPr>
        </p:nvSpPr>
        <p:spPr>
          <a:xfrm>
            <a:off x="1000125" y="774700"/>
            <a:ext cx="5099050" cy="3824288"/>
          </a:xfrm>
          <a:ln w="12700" cap="flat">
            <a:solidFill>
              <a:schemeClr val="tx1"/>
            </a:solidFill>
          </a:ln>
        </p:spPr>
      </p:sp>
      <p:sp>
        <p:nvSpPr>
          <p:cNvPr id="205827" name="Rectangle 3"/>
          <p:cNvSpPr>
            <a:spLocks noGrp="1" noChangeArrowheads="1"/>
          </p:cNvSpPr>
          <p:nvPr>
            <p:ph type="body" idx="1"/>
          </p:nvPr>
        </p:nvSpPr>
        <p:spPr>
          <a:xfrm>
            <a:off x="949860" y="4877434"/>
            <a:ext cx="5201224" cy="4328388"/>
          </a:xfrm>
          <a:ln/>
        </p:spPr>
        <p:txBody>
          <a:bodyPr lIns="89418" tIns="42990" rIns="89418" bIns="42990"/>
          <a:lstStyle/>
          <a:p>
            <a:pPr defTabSz="758335"/>
            <a:endParaRPr lang="it-IT"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885B76B-A7C3-4E3F-ABF9-0467C087BB4E}" type="slidenum">
              <a:rPr lang="it-IT"/>
              <a:pPr/>
              <a:t>32</a:t>
            </a:fld>
            <a:endParaRPr lang="it-IT"/>
          </a:p>
        </p:txBody>
      </p:sp>
      <p:sp>
        <p:nvSpPr>
          <p:cNvPr id="207874" name="Rectangle 2"/>
          <p:cNvSpPr>
            <a:spLocks noGrp="1" noRot="1" noChangeAspect="1" noChangeArrowheads="1" noTextEdit="1"/>
          </p:cNvSpPr>
          <p:nvPr>
            <p:ph type="sldImg"/>
          </p:nvPr>
        </p:nvSpPr>
        <p:spPr>
          <a:xfrm>
            <a:off x="1000125" y="774700"/>
            <a:ext cx="5099050" cy="3824288"/>
          </a:xfrm>
          <a:ln w="12700" cap="flat">
            <a:solidFill>
              <a:schemeClr val="tx1"/>
            </a:solidFill>
          </a:ln>
        </p:spPr>
      </p:sp>
      <p:sp>
        <p:nvSpPr>
          <p:cNvPr id="207875" name="Rectangle 3"/>
          <p:cNvSpPr>
            <a:spLocks noGrp="1" noChangeArrowheads="1"/>
          </p:cNvSpPr>
          <p:nvPr>
            <p:ph type="body" idx="1"/>
          </p:nvPr>
        </p:nvSpPr>
        <p:spPr>
          <a:xfrm>
            <a:off x="949860" y="4877434"/>
            <a:ext cx="5201224" cy="4328388"/>
          </a:xfrm>
          <a:ln/>
        </p:spPr>
        <p:txBody>
          <a:bodyPr lIns="89418" tIns="42990" rIns="89418" bIns="42990"/>
          <a:lstStyle/>
          <a:p>
            <a:pPr defTabSz="758335"/>
            <a:endParaRPr lang="it-IT"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21594A4-B7D7-448B-AD2A-81B367CF2134}" type="slidenum">
              <a:rPr lang="it-IT"/>
              <a:pPr/>
              <a:t>33</a:t>
            </a:fld>
            <a:endParaRPr lang="it-IT"/>
          </a:p>
        </p:txBody>
      </p:sp>
      <p:sp>
        <p:nvSpPr>
          <p:cNvPr id="209922" name="Rectangle 2"/>
          <p:cNvSpPr>
            <a:spLocks noGrp="1" noRot="1" noChangeAspect="1" noChangeArrowheads="1" noTextEdit="1"/>
          </p:cNvSpPr>
          <p:nvPr>
            <p:ph type="sldImg"/>
          </p:nvPr>
        </p:nvSpPr>
        <p:spPr>
          <a:xfrm>
            <a:off x="1000125" y="774700"/>
            <a:ext cx="5099050" cy="3824288"/>
          </a:xfrm>
          <a:ln w="12700" cap="flat">
            <a:solidFill>
              <a:schemeClr val="tx1"/>
            </a:solidFill>
          </a:ln>
        </p:spPr>
      </p:sp>
      <p:sp>
        <p:nvSpPr>
          <p:cNvPr id="209923" name="Rectangle 3"/>
          <p:cNvSpPr>
            <a:spLocks noGrp="1" noChangeArrowheads="1"/>
          </p:cNvSpPr>
          <p:nvPr>
            <p:ph type="body" idx="1"/>
          </p:nvPr>
        </p:nvSpPr>
        <p:spPr>
          <a:xfrm>
            <a:off x="949860" y="4877434"/>
            <a:ext cx="5201224" cy="4328388"/>
          </a:xfrm>
          <a:ln/>
        </p:spPr>
        <p:txBody>
          <a:bodyPr lIns="89418" tIns="42990" rIns="89418" bIns="42990"/>
          <a:lstStyle/>
          <a:p>
            <a:pPr defTabSz="758335"/>
            <a:endParaRPr lang="it-IT"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D1C4065-C7A2-47C5-A8BB-1B60CA4FFA2E}" type="slidenum">
              <a:rPr lang="it-IT"/>
              <a:pPr/>
              <a:t>20</a:t>
            </a:fld>
            <a:endParaRPr lang="it-IT"/>
          </a:p>
        </p:txBody>
      </p:sp>
      <p:sp>
        <p:nvSpPr>
          <p:cNvPr id="183298" name="Rectangle 2"/>
          <p:cNvSpPr>
            <a:spLocks noGrp="1" noRot="1" noChangeAspect="1" noChangeArrowheads="1" noTextEdit="1"/>
          </p:cNvSpPr>
          <p:nvPr>
            <p:ph type="sldImg"/>
          </p:nvPr>
        </p:nvSpPr>
        <p:spPr>
          <a:xfrm>
            <a:off x="1000125" y="774700"/>
            <a:ext cx="5099050" cy="3824288"/>
          </a:xfrm>
          <a:ln w="12700" cap="flat">
            <a:solidFill>
              <a:schemeClr val="tx1"/>
            </a:solidFill>
          </a:ln>
        </p:spPr>
      </p:sp>
      <p:sp>
        <p:nvSpPr>
          <p:cNvPr id="183299" name="Rectangle 3"/>
          <p:cNvSpPr>
            <a:spLocks noGrp="1" noChangeArrowheads="1"/>
          </p:cNvSpPr>
          <p:nvPr>
            <p:ph type="body" idx="1"/>
          </p:nvPr>
        </p:nvSpPr>
        <p:spPr>
          <a:xfrm>
            <a:off x="949860" y="4877434"/>
            <a:ext cx="5201224" cy="4328388"/>
          </a:xfrm>
          <a:ln/>
        </p:spPr>
        <p:txBody>
          <a:bodyPr lIns="89418" tIns="42990" rIns="89418" bIns="42990"/>
          <a:lstStyle/>
          <a:p>
            <a:pPr defTabSz="758335"/>
            <a:endParaRPr lang="it-IT"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C0ADD1B-B452-4033-8C6A-3B6A66AC0F00}" type="slidenum">
              <a:rPr lang="it-IT"/>
              <a:pPr/>
              <a:t>21</a:t>
            </a:fld>
            <a:endParaRPr lang="it-IT"/>
          </a:p>
        </p:txBody>
      </p:sp>
      <p:sp>
        <p:nvSpPr>
          <p:cNvPr id="185346" name="Rectangle 2"/>
          <p:cNvSpPr>
            <a:spLocks noGrp="1" noRot="1" noChangeAspect="1" noChangeArrowheads="1" noTextEdit="1"/>
          </p:cNvSpPr>
          <p:nvPr>
            <p:ph type="sldImg"/>
          </p:nvPr>
        </p:nvSpPr>
        <p:spPr>
          <a:xfrm>
            <a:off x="1000125" y="774700"/>
            <a:ext cx="5099050" cy="3824288"/>
          </a:xfrm>
          <a:ln w="12700" cap="flat">
            <a:solidFill>
              <a:schemeClr val="tx1"/>
            </a:solidFill>
          </a:ln>
        </p:spPr>
      </p:sp>
      <p:sp>
        <p:nvSpPr>
          <p:cNvPr id="185347" name="Rectangle 3"/>
          <p:cNvSpPr>
            <a:spLocks noGrp="1" noChangeArrowheads="1"/>
          </p:cNvSpPr>
          <p:nvPr>
            <p:ph type="body" idx="1"/>
          </p:nvPr>
        </p:nvSpPr>
        <p:spPr>
          <a:xfrm>
            <a:off x="949860" y="4877434"/>
            <a:ext cx="5201224" cy="4328388"/>
          </a:xfrm>
          <a:ln/>
        </p:spPr>
        <p:txBody>
          <a:bodyPr lIns="89418" tIns="42990" rIns="89418" bIns="42990"/>
          <a:lstStyle/>
          <a:p>
            <a:pPr defTabSz="758335"/>
            <a:endParaRPr lang="it-IT"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89B8838-C9D9-455F-BB5E-DEACEB4B0F2A}" type="slidenum">
              <a:rPr lang="it-IT"/>
              <a:pPr/>
              <a:t>22</a:t>
            </a:fld>
            <a:endParaRPr lang="it-IT"/>
          </a:p>
        </p:txBody>
      </p:sp>
      <p:sp>
        <p:nvSpPr>
          <p:cNvPr id="187394" name="Rectangle 2"/>
          <p:cNvSpPr>
            <a:spLocks noGrp="1" noRot="1" noChangeAspect="1" noChangeArrowheads="1" noTextEdit="1"/>
          </p:cNvSpPr>
          <p:nvPr>
            <p:ph type="sldImg"/>
          </p:nvPr>
        </p:nvSpPr>
        <p:spPr>
          <a:xfrm>
            <a:off x="1000125" y="774700"/>
            <a:ext cx="5099050" cy="3824288"/>
          </a:xfrm>
          <a:ln w="12700" cap="flat">
            <a:solidFill>
              <a:schemeClr val="tx1"/>
            </a:solidFill>
          </a:ln>
        </p:spPr>
      </p:sp>
      <p:sp>
        <p:nvSpPr>
          <p:cNvPr id="187395" name="Rectangle 3"/>
          <p:cNvSpPr>
            <a:spLocks noGrp="1" noChangeArrowheads="1"/>
          </p:cNvSpPr>
          <p:nvPr>
            <p:ph type="body" idx="1"/>
          </p:nvPr>
        </p:nvSpPr>
        <p:spPr>
          <a:xfrm>
            <a:off x="949860" y="4877434"/>
            <a:ext cx="5201224" cy="4328388"/>
          </a:xfrm>
          <a:ln/>
        </p:spPr>
        <p:txBody>
          <a:bodyPr lIns="89418" tIns="42990" rIns="89418" bIns="42990"/>
          <a:lstStyle/>
          <a:p>
            <a:pPr defTabSz="758335"/>
            <a:endParaRPr lang="it-IT"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F165F9A-56AA-46E0-B7D8-C00F62F7A4FA}" type="slidenum">
              <a:rPr lang="it-IT"/>
              <a:pPr/>
              <a:t>23</a:t>
            </a:fld>
            <a:endParaRPr lang="it-IT"/>
          </a:p>
        </p:txBody>
      </p:sp>
      <p:sp>
        <p:nvSpPr>
          <p:cNvPr id="189442" name="Rectangle 2"/>
          <p:cNvSpPr>
            <a:spLocks noGrp="1" noRot="1" noChangeAspect="1" noChangeArrowheads="1" noTextEdit="1"/>
          </p:cNvSpPr>
          <p:nvPr>
            <p:ph type="sldImg"/>
          </p:nvPr>
        </p:nvSpPr>
        <p:spPr>
          <a:xfrm>
            <a:off x="1000125" y="774700"/>
            <a:ext cx="5099050" cy="3824288"/>
          </a:xfrm>
          <a:ln w="12700" cap="flat">
            <a:solidFill>
              <a:schemeClr val="tx1"/>
            </a:solidFill>
          </a:ln>
        </p:spPr>
      </p:sp>
      <p:sp>
        <p:nvSpPr>
          <p:cNvPr id="189443" name="Rectangle 3"/>
          <p:cNvSpPr>
            <a:spLocks noGrp="1" noChangeArrowheads="1"/>
          </p:cNvSpPr>
          <p:nvPr>
            <p:ph type="body" idx="1"/>
          </p:nvPr>
        </p:nvSpPr>
        <p:spPr>
          <a:xfrm>
            <a:off x="949860" y="4877434"/>
            <a:ext cx="5201224" cy="4328388"/>
          </a:xfrm>
          <a:ln/>
        </p:spPr>
        <p:txBody>
          <a:bodyPr lIns="89418" tIns="42990" rIns="89418" bIns="42990"/>
          <a:lstStyle/>
          <a:p>
            <a:pPr defTabSz="758335"/>
            <a:endParaRPr lang="it-IT"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40A3F21-60FC-407E-95D0-4E879FB1D48D}" type="slidenum">
              <a:rPr lang="it-IT"/>
              <a:pPr/>
              <a:t>24</a:t>
            </a:fld>
            <a:endParaRPr lang="it-IT"/>
          </a:p>
        </p:txBody>
      </p:sp>
      <p:sp>
        <p:nvSpPr>
          <p:cNvPr id="191490" name="Rectangle 2"/>
          <p:cNvSpPr>
            <a:spLocks noGrp="1" noRot="1" noChangeAspect="1" noChangeArrowheads="1" noTextEdit="1"/>
          </p:cNvSpPr>
          <p:nvPr>
            <p:ph type="sldImg"/>
          </p:nvPr>
        </p:nvSpPr>
        <p:spPr>
          <a:xfrm>
            <a:off x="1000125" y="774700"/>
            <a:ext cx="5099050" cy="3824288"/>
          </a:xfrm>
          <a:ln w="12700" cap="flat">
            <a:solidFill>
              <a:schemeClr val="tx1"/>
            </a:solidFill>
          </a:ln>
        </p:spPr>
      </p:sp>
      <p:sp>
        <p:nvSpPr>
          <p:cNvPr id="191491" name="Rectangle 3"/>
          <p:cNvSpPr>
            <a:spLocks noGrp="1" noChangeArrowheads="1"/>
          </p:cNvSpPr>
          <p:nvPr>
            <p:ph type="body" idx="1"/>
          </p:nvPr>
        </p:nvSpPr>
        <p:spPr>
          <a:xfrm>
            <a:off x="949860" y="4877434"/>
            <a:ext cx="5201224" cy="4328388"/>
          </a:xfrm>
          <a:ln/>
        </p:spPr>
        <p:txBody>
          <a:bodyPr lIns="89418" tIns="42990" rIns="89418" bIns="42990"/>
          <a:lstStyle/>
          <a:p>
            <a:pPr defTabSz="758335"/>
            <a:endParaRPr lang="it-IT"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5603451-64C8-4747-8BA0-776681B7D08B}" type="slidenum">
              <a:rPr lang="it-IT"/>
              <a:pPr/>
              <a:t>25</a:t>
            </a:fld>
            <a:endParaRPr lang="it-IT"/>
          </a:p>
        </p:txBody>
      </p:sp>
      <p:sp>
        <p:nvSpPr>
          <p:cNvPr id="193538" name="Rectangle 2"/>
          <p:cNvSpPr>
            <a:spLocks noGrp="1" noRot="1" noChangeAspect="1" noChangeArrowheads="1" noTextEdit="1"/>
          </p:cNvSpPr>
          <p:nvPr>
            <p:ph type="sldImg"/>
          </p:nvPr>
        </p:nvSpPr>
        <p:spPr>
          <a:xfrm>
            <a:off x="1000125" y="774700"/>
            <a:ext cx="5099050" cy="3824288"/>
          </a:xfrm>
          <a:ln w="12700" cap="flat">
            <a:solidFill>
              <a:schemeClr val="tx1"/>
            </a:solidFill>
          </a:ln>
        </p:spPr>
      </p:sp>
      <p:sp>
        <p:nvSpPr>
          <p:cNvPr id="193539" name="Rectangle 3"/>
          <p:cNvSpPr>
            <a:spLocks noGrp="1" noChangeArrowheads="1"/>
          </p:cNvSpPr>
          <p:nvPr>
            <p:ph type="body" idx="1"/>
          </p:nvPr>
        </p:nvSpPr>
        <p:spPr>
          <a:xfrm>
            <a:off x="949860" y="4877434"/>
            <a:ext cx="5201224" cy="4328388"/>
          </a:xfrm>
          <a:ln/>
        </p:spPr>
        <p:txBody>
          <a:bodyPr lIns="89418" tIns="42990" rIns="89418" bIns="42990"/>
          <a:lstStyle/>
          <a:p>
            <a:pPr defTabSz="758335"/>
            <a:endParaRPr lang="it-IT"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45136A6-C42B-4504-B601-732908A4F11A}" type="slidenum">
              <a:rPr lang="it-IT"/>
              <a:pPr/>
              <a:t>26</a:t>
            </a:fld>
            <a:endParaRPr lang="it-IT"/>
          </a:p>
        </p:txBody>
      </p:sp>
      <p:sp>
        <p:nvSpPr>
          <p:cNvPr id="195586" name="Rectangle 2"/>
          <p:cNvSpPr>
            <a:spLocks noGrp="1" noRot="1" noChangeAspect="1" noChangeArrowheads="1" noTextEdit="1"/>
          </p:cNvSpPr>
          <p:nvPr>
            <p:ph type="sldImg"/>
          </p:nvPr>
        </p:nvSpPr>
        <p:spPr>
          <a:xfrm>
            <a:off x="1000125" y="774700"/>
            <a:ext cx="5099050" cy="3824288"/>
          </a:xfrm>
          <a:ln w="12700" cap="flat">
            <a:solidFill>
              <a:schemeClr val="tx1"/>
            </a:solidFill>
          </a:ln>
        </p:spPr>
      </p:sp>
      <p:sp>
        <p:nvSpPr>
          <p:cNvPr id="195587" name="Rectangle 3"/>
          <p:cNvSpPr>
            <a:spLocks noGrp="1" noChangeArrowheads="1"/>
          </p:cNvSpPr>
          <p:nvPr>
            <p:ph type="body" idx="1"/>
          </p:nvPr>
        </p:nvSpPr>
        <p:spPr>
          <a:xfrm>
            <a:off x="949860" y="4877434"/>
            <a:ext cx="5201224" cy="4328388"/>
          </a:xfrm>
          <a:ln/>
        </p:spPr>
        <p:txBody>
          <a:bodyPr lIns="89418" tIns="42990" rIns="89418" bIns="42990"/>
          <a:lstStyle/>
          <a:p>
            <a:pPr defTabSz="758335"/>
            <a:endParaRPr lang="it-IT"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DBB132A-6689-4033-B152-5B153CCB5167}" type="slidenum">
              <a:rPr lang="it-IT"/>
              <a:pPr/>
              <a:t>27</a:t>
            </a:fld>
            <a:endParaRPr lang="it-IT"/>
          </a:p>
        </p:txBody>
      </p:sp>
      <p:sp>
        <p:nvSpPr>
          <p:cNvPr id="197634" name="Rectangle 2"/>
          <p:cNvSpPr>
            <a:spLocks noGrp="1" noRot="1" noChangeAspect="1" noChangeArrowheads="1" noTextEdit="1"/>
          </p:cNvSpPr>
          <p:nvPr>
            <p:ph type="sldImg"/>
          </p:nvPr>
        </p:nvSpPr>
        <p:spPr>
          <a:xfrm>
            <a:off x="1000125" y="774700"/>
            <a:ext cx="5099050" cy="3824288"/>
          </a:xfrm>
          <a:ln w="12700" cap="flat">
            <a:solidFill>
              <a:schemeClr val="tx1"/>
            </a:solidFill>
          </a:ln>
        </p:spPr>
      </p:sp>
      <p:sp>
        <p:nvSpPr>
          <p:cNvPr id="197635" name="Rectangle 3"/>
          <p:cNvSpPr>
            <a:spLocks noGrp="1" noChangeArrowheads="1"/>
          </p:cNvSpPr>
          <p:nvPr>
            <p:ph type="body" idx="1"/>
          </p:nvPr>
        </p:nvSpPr>
        <p:spPr>
          <a:xfrm>
            <a:off x="949860" y="4877434"/>
            <a:ext cx="5201224" cy="4328388"/>
          </a:xfrm>
          <a:ln/>
        </p:spPr>
        <p:txBody>
          <a:bodyPr lIns="89418" tIns="42990" rIns="89418" bIns="42990"/>
          <a:lstStyle/>
          <a:p>
            <a:pPr defTabSz="758335"/>
            <a:endParaRPr lang="it-IT"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grpSp>
        <p:nvGrpSpPr>
          <p:cNvPr id="4" name="Group 2"/>
          <p:cNvGrpSpPr>
            <a:grpSpLocks/>
          </p:cNvGrpSpPr>
          <p:nvPr/>
        </p:nvGrpSpPr>
        <p:grpSpPr bwMode="auto">
          <a:xfrm>
            <a:off x="-498475" y="1311275"/>
            <a:ext cx="10429875" cy="5908675"/>
            <a:chOff x="-313" y="824"/>
            <a:chExt cx="6570" cy="3722"/>
          </a:xfrm>
        </p:grpSpPr>
        <p:sp>
          <p:nvSpPr>
            <p:cNvPr id="5" name="Rectangle 3"/>
            <p:cNvSpPr>
              <a:spLocks noChangeArrowheads="1"/>
            </p:cNvSpPr>
            <p:nvPr userDrawn="1"/>
          </p:nvSpPr>
          <p:spPr bwMode="hidden">
            <a:xfrm rot="20798144" flipV="1">
              <a:off x="-14" y="1033"/>
              <a:ext cx="1744" cy="6"/>
            </a:xfrm>
            <a:prstGeom prst="rect">
              <a:avLst/>
            </a:prstGeom>
            <a:gradFill rotWithShape="0">
              <a:gsLst>
                <a:gs pos="0">
                  <a:schemeClr val="bg1">
                    <a:gamma/>
                    <a:shade val="90980"/>
                    <a:invGamma/>
                  </a:schemeClr>
                </a:gs>
                <a:gs pos="100000">
                  <a:schemeClr val="bg1"/>
                </a:gs>
              </a:gsLst>
              <a:lin ang="2700000" scaled="1"/>
            </a:gradFill>
            <a:ln>
              <a:noFill/>
            </a:ln>
            <a:effectLst/>
            <a:extLst/>
          </p:spPr>
          <p:txBody>
            <a:bodyPr rot="10800000"/>
            <a:lstStyle/>
            <a:p>
              <a:pPr algn="ctr" eaLnBrk="1" hangingPunct="1">
                <a:defRPr/>
              </a:pPr>
              <a:endParaRPr lang="en-US">
                <a:latin typeface="Arial" pitchFamily="34" charset="0"/>
              </a:endParaRPr>
            </a:p>
          </p:txBody>
        </p:sp>
        <p:sp>
          <p:nvSpPr>
            <p:cNvPr id="6" name="Rectangle 4"/>
            <p:cNvSpPr>
              <a:spLocks noChangeArrowheads="1"/>
            </p:cNvSpPr>
            <p:nvPr userDrawn="1"/>
          </p:nvSpPr>
          <p:spPr bwMode="hidden">
            <a:xfrm rot="20774366" flipV="1">
              <a:off x="-24" y="1127"/>
              <a:ext cx="2033" cy="6"/>
            </a:xfrm>
            <a:prstGeom prst="rect">
              <a:avLst/>
            </a:prstGeom>
            <a:gradFill rotWithShape="0">
              <a:gsLst>
                <a:gs pos="0">
                  <a:schemeClr val="bg1">
                    <a:gamma/>
                    <a:shade val="90980"/>
                    <a:invGamma/>
                  </a:schemeClr>
                </a:gs>
                <a:gs pos="100000">
                  <a:schemeClr val="bg1"/>
                </a:gs>
              </a:gsLst>
              <a:lin ang="2700000" scaled="1"/>
            </a:gradFill>
            <a:ln>
              <a:noFill/>
            </a:ln>
            <a:effectLst/>
            <a:extLst/>
          </p:spPr>
          <p:txBody>
            <a:bodyPr rot="10800000"/>
            <a:lstStyle/>
            <a:p>
              <a:pPr algn="ctr" eaLnBrk="1" hangingPunct="1">
                <a:defRPr/>
              </a:pPr>
              <a:endParaRPr lang="en-US">
                <a:latin typeface="Arial" pitchFamily="34" charset="0"/>
              </a:endParaRPr>
            </a:p>
          </p:txBody>
        </p:sp>
        <p:sp>
          <p:nvSpPr>
            <p:cNvPr id="7" name="Rectangle 5"/>
            <p:cNvSpPr>
              <a:spLocks noChangeArrowheads="1"/>
            </p:cNvSpPr>
            <p:nvPr userDrawn="1"/>
          </p:nvSpPr>
          <p:spPr bwMode="hidden">
            <a:xfrm rot="20757421" flipV="1">
              <a:off x="-27" y="1198"/>
              <a:ext cx="2246" cy="6"/>
            </a:xfrm>
            <a:prstGeom prst="rect">
              <a:avLst/>
            </a:prstGeom>
            <a:gradFill rotWithShape="0">
              <a:gsLst>
                <a:gs pos="0">
                  <a:schemeClr val="bg1">
                    <a:gamma/>
                    <a:shade val="90980"/>
                    <a:invGamma/>
                  </a:schemeClr>
                </a:gs>
                <a:gs pos="100000">
                  <a:schemeClr val="bg1"/>
                </a:gs>
              </a:gsLst>
              <a:lin ang="2700000" scaled="1"/>
            </a:gradFill>
            <a:ln>
              <a:noFill/>
            </a:ln>
            <a:effectLst/>
            <a:extLst/>
          </p:spPr>
          <p:txBody>
            <a:bodyPr rot="10800000"/>
            <a:lstStyle/>
            <a:p>
              <a:pPr algn="ctr" eaLnBrk="1" hangingPunct="1">
                <a:defRPr/>
              </a:pPr>
              <a:endParaRPr lang="en-US">
                <a:latin typeface="Arial" pitchFamily="34" charset="0"/>
              </a:endParaRPr>
            </a:p>
          </p:txBody>
        </p:sp>
        <p:sp>
          <p:nvSpPr>
            <p:cNvPr id="8" name="Rectangle 6"/>
            <p:cNvSpPr>
              <a:spLocks noChangeArrowheads="1"/>
            </p:cNvSpPr>
            <p:nvPr userDrawn="1"/>
          </p:nvSpPr>
          <p:spPr bwMode="hidden">
            <a:xfrm rot="20684206" flipV="1">
              <a:off x="-43" y="1283"/>
              <a:ext cx="2476" cy="6"/>
            </a:xfrm>
            <a:prstGeom prst="rect">
              <a:avLst/>
            </a:prstGeom>
            <a:gradFill rotWithShape="0">
              <a:gsLst>
                <a:gs pos="0">
                  <a:schemeClr val="bg1">
                    <a:gamma/>
                    <a:shade val="90980"/>
                    <a:invGamma/>
                  </a:schemeClr>
                </a:gs>
                <a:gs pos="100000">
                  <a:schemeClr val="bg1"/>
                </a:gs>
              </a:gsLst>
              <a:lin ang="2700000" scaled="1"/>
            </a:gradFill>
            <a:ln>
              <a:noFill/>
            </a:ln>
            <a:effectLst/>
            <a:extLst/>
          </p:spPr>
          <p:txBody>
            <a:bodyPr rot="10800000"/>
            <a:lstStyle/>
            <a:p>
              <a:pPr algn="ctr" eaLnBrk="1" hangingPunct="1">
                <a:defRPr/>
              </a:pPr>
              <a:endParaRPr lang="en-US">
                <a:latin typeface="Arial" pitchFamily="34" charset="0"/>
              </a:endParaRPr>
            </a:p>
          </p:txBody>
        </p:sp>
        <p:sp>
          <p:nvSpPr>
            <p:cNvPr id="9" name="Rectangle 7"/>
            <p:cNvSpPr>
              <a:spLocks noChangeArrowheads="1"/>
            </p:cNvSpPr>
            <p:nvPr userDrawn="1"/>
          </p:nvSpPr>
          <p:spPr bwMode="hidden">
            <a:xfrm rot="20631226" flipV="1">
              <a:off x="-51" y="1397"/>
              <a:ext cx="2770" cy="6"/>
            </a:xfrm>
            <a:prstGeom prst="rect">
              <a:avLst/>
            </a:prstGeom>
            <a:gradFill rotWithShape="0">
              <a:gsLst>
                <a:gs pos="0">
                  <a:schemeClr val="bg1">
                    <a:gamma/>
                    <a:shade val="90980"/>
                    <a:invGamma/>
                  </a:schemeClr>
                </a:gs>
                <a:gs pos="100000">
                  <a:schemeClr val="bg1"/>
                </a:gs>
              </a:gsLst>
              <a:lin ang="2700000" scaled="1"/>
            </a:gradFill>
            <a:ln>
              <a:noFill/>
            </a:ln>
            <a:effectLst/>
            <a:extLst/>
          </p:spPr>
          <p:txBody>
            <a:bodyPr rot="10800000"/>
            <a:lstStyle/>
            <a:p>
              <a:pPr algn="ctr" eaLnBrk="1" hangingPunct="1">
                <a:defRPr/>
              </a:pPr>
              <a:endParaRPr lang="en-US">
                <a:latin typeface="Arial" pitchFamily="34" charset="0"/>
              </a:endParaRPr>
            </a:p>
          </p:txBody>
        </p:sp>
        <p:sp>
          <p:nvSpPr>
            <p:cNvPr id="10" name="Rectangle 8"/>
            <p:cNvSpPr>
              <a:spLocks noChangeArrowheads="1"/>
            </p:cNvSpPr>
            <p:nvPr userDrawn="1"/>
          </p:nvSpPr>
          <p:spPr bwMode="hidden">
            <a:xfrm rot="20554235" flipV="1">
              <a:off x="-65" y="1523"/>
              <a:ext cx="3058" cy="6"/>
            </a:xfrm>
            <a:prstGeom prst="rect">
              <a:avLst/>
            </a:prstGeom>
            <a:gradFill rotWithShape="0">
              <a:gsLst>
                <a:gs pos="0">
                  <a:schemeClr val="bg1">
                    <a:gamma/>
                    <a:shade val="90980"/>
                    <a:invGamma/>
                  </a:schemeClr>
                </a:gs>
                <a:gs pos="100000">
                  <a:schemeClr val="bg1"/>
                </a:gs>
              </a:gsLst>
              <a:lin ang="2700000" scaled="1"/>
            </a:gradFill>
            <a:ln>
              <a:noFill/>
            </a:ln>
            <a:effectLst/>
            <a:extLst/>
          </p:spPr>
          <p:txBody>
            <a:bodyPr rot="10800000"/>
            <a:lstStyle/>
            <a:p>
              <a:pPr algn="ctr" eaLnBrk="1" hangingPunct="1">
                <a:defRPr/>
              </a:pPr>
              <a:endParaRPr lang="en-US">
                <a:latin typeface="Arial" pitchFamily="34" charset="0"/>
              </a:endParaRPr>
            </a:p>
          </p:txBody>
        </p:sp>
        <p:sp>
          <p:nvSpPr>
            <p:cNvPr id="11" name="Rectangle 9"/>
            <p:cNvSpPr>
              <a:spLocks noChangeArrowheads="1"/>
            </p:cNvSpPr>
            <p:nvPr userDrawn="1"/>
          </p:nvSpPr>
          <p:spPr bwMode="hidden">
            <a:xfrm rot="20466593" flipV="1">
              <a:off x="-93" y="1694"/>
              <a:ext cx="3403" cy="6"/>
            </a:xfrm>
            <a:prstGeom prst="rect">
              <a:avLst/>
            </a:prstGeom>
            <a:gradFill rotWithShape="0">
              <a:gsLst>
                <a:gs pos="0">
                  <a:schemeClr val="bg1">
                    <a:gamma/>
                    <a:shade val="90980"/>
                    <a:invGamma/>
                  </a:schemeClr>
                </a:gs>
                <a:gs pos="100000">
                  <a:schemeClr val="bg1"/>
                </a:gs>
              </a:gsLst>
              <a:lin ang="2700000" scaled="1"/>
            </a:gradFill>
            <a:ln>
              <a:noFill/>
            </a:ln>
            <a:effectLst/>
            <a:extLst/>
          </p:spPr>
          <p:txBody>
            <a:bodyPr rot="10800000"/>
            <a:lstStyle/>
            <a:p>
              <a:pPr algn="ctr" eaLnBrk="1" hangingPunct="1">
                <a:defRPr/>
              </a:pPr>
              <a:endParaRPr lang="en-US">
                <a:latin typeface="Arial" pitchFamily="34" charset="0"/>
              </a:endParaRPr>
            </a:p>
          </p:txBody>
        </p:sp>
        <p:sp>
          <p:nvSpPr>
            <p:cNvPr id="12" name="Rectangle 10"/>
            <p:cNvSpPr>
              <a:spLocks noChangeArrowheads="1"/>
            </p:cNvSpPr>
            <p:nvPr userDrawn="1"/>
          </p:nvSpPr>
          <p:spPr bwMode="hidden">
            <a:xfrm rot="20343219" flipV="1">
              <a:off x="-99" y="1863"/>
              <a:ext cx="3749" cy="6"/>
            </a:xfrm>
            <a:prstGeom prst="rect">
              <a:avLst/>
            </a:prstGeom>
            <a:gradFill rotWithShape="0">
              <a:gsLst>
                <a:gs pos="0">
                  <a:schemeClr val="bg1"/>
                </a:gs>
                <a:gs pos="100000">
                  <a:schemeClr val="bg1">
                    <a:gamma/>
                    <a:shade val="84706"/>
                    <a:invGamma/>
                  </a:schemeClr>
                </a:gs>
              </a:gsLst>
              <a:lin ang="2700000" scaled="1"/>
            </a:gradFill>
            <a:ln>
              <a:noFill/>
            </a:ln>
            <a:effectLst/>
            <a:extLst/>
          </p:spPr>
          <p:txBody>
            <a:bodyPr rot="10800000"/>
            <a:lstStyle/>
            <a:p>
              <a:pPr algn="ctr" eaLnBrk="1" hangingPunct="1">
                <a:defRPr/>
              </a:pPr>
              <a:endParaRPr lang="en-US">
                <a:latin typeface="Arial" pitchFamily="34" charset="0"/>
              </a:endParaRPr>
            </a:p>
          </p:txBody>
        </p:sp>
        <p:sp>
          <p:nvSpPr>
            <p:cNvPr id="13" name="Rectangle 11"/>
            <p:cNvSpPr>
              <a:spLocks noChangeArrowheads="1"/>
            </p:cNvSpPr>
            <p:nvPr userDrawn="1"/>
          </p:nvSpPr>
          <p:spPr bwMode="hidden">
            <a:xfrm rot="20211065" flipV="1">
              <a:off x="-165" y="2053"/>
              <a:ext cx="4209" cy="6"/>
            </a:xfrm>
            <a:prstGeom prst="rect">
              <a:avLst/>
            </a:prstGeom>
            <a:gradFill rotWithShape="0">
              <a:gsLst>
                <a:gs pos="0">
                  <a:schemeClr val="bg1"/>
                </a:gs>
                <a:gs pos="100000">
                  <a:schemeClr val="bg1">
                    <a:gamma/>
                    <a:shade val="75686"/>
                    <a:invGamma/>
                  </a:schemeClr>
                </a:gs>
              </a:gsLst>
              <a:lin ang="2700000" scaled="1"/>
            </a:gradFill>
            <a:ln>
              <a:noFill/>
            </a:ln>
            <a:effectLst/>
            <a:extLst/>
          </p:spPr>
          <p:txBody>
            <a:bodyPr rot="10800000"/>
            <a:lstStyle/>
            <a:p>
              <a:pPr algn="ctr" eaLnBrk="1" hangingPunct="1">
                <a:defRPr/>
              </a:pPr>
              <a:endParaRPr lang="en-US">
                <a:latin typeface="Arial" pitchFamily="34" charset="0"/>
              </a:endParaRPr>
            </a:p>
          </p:txBody>
        </p:sp>
        <p:sp>
          <p:nvSpPr>
            <p:cNvPr id="14" name="Rectangle 12"/>
            <p:cNvSpPr>
              <a:spLocks noChangeArrowheads="1"/>
            </p:cNvSpPr>
            <p:nvPr userDrawn="1"/>
          </p:nvSpPr>
          <p:spPr bwMode="hidden">
            <a:xfrm rot="20102912" flipV="1">
              <a:off x="-214" y="2289"/>
              <a:ext cx="4612" cy="6"/>
            </a:xfrm>
            <a:prstGeom prst="rect">
              <a:avLst/>
            </a:prstGeom>
            <a:gradFill rotWithShape="0">
              <a:gsLst>
                <a:gs pos="0">
                  <a:schemeClr val="bg1"/>
                </a:gs>
                <a:gs pos="100000">
                  <a:schemeClr val="bg1">
                    <a:gamma/>
                    <a:shade val="69804"/>
                    <a:invGamma/>
                  </a:schemeClr>
                </a:gs>
              </a:gsLst>
              <a:lin ang="2700000" scaled="1"/>
            </a:gradFill>
            <a:ln>
              <a:noFill/>
            </a:ln>
            <a:effectLst/>
            <a:extLst/>
          </p:spPr>
          <p:txBody>
            <a:bodyPr rot="10800000"/>
            <a:lstStyle/>
            <a:p>
              <a:pPr algn="ctr" eaLnBrk="1" hangingPunct="1">
                <a:defRPr/>
              </a:pPr>
              <a:endParaRPr lang="en-US">
                <a:latin typeface="Arial" pitchFamily="34" charset="0"/>
              </a:endParaRPr>
            </a:p>
          </p:txBody>
        </p:sp>
        <p:sp>
          <p:nvSpPr>
            <p:cNvPr id="15" name="Rectangle 13"/>
            <p:cNvSpPr>
              <a:spLocks noChangeArrowheads="1"/>
            </p:cNvSpPr>
            <p:nvPr userDrawn="1"/>
          </p:nvSpPr>
          <p:spPr bwMode="hidden">
            <a:xfrm rot="19923405" flipV="1">
              <a:off x="-313" y="2617"/>
              <a:ext cx="5200" cy="6"/>
            </a:xfrm>
            <a:prstGeom prst="rect">
              <a:avLst/>
            </a:prstGeom>
            <a:gradFill rotWithShape="0">
              <a:gsLst>
                <a:gs pos="0">
                  <a:schemeClr val="bg1"/>
                </a:gs>
                <a:gs pos="100000">
                  <a:schemeClr val="bg1">
                    <a:gamma/>
                    <a:shade val="60784"/>
                    <a:invGamma/>
                  </a:schemeClr>
                </a:gs>
              </a:gsLst>
              <a:lin ang="2700000" scaled="1"/>
            </a:gradFill>
            <a:ln>
              <a:noFill/>
            </a:ln>
            <a:effectLst/>
            <a:extLst/>
          </p:spPr>
          <p:txBody>
            <a:bodyPr rot="10800000"/>
            <a:lstStyle/>
            <a:p>
              <a:pPr algn="ctr" eaLnBrk="1" hangingPunct="1">
                <a:defRPr/>
              </a:pPr>
              <a:endParaRPr lang="en-US">
                <a:latin typeface="Arial" pitchFamily="34" charset="0"/>
              </a:endParaRPr>
            </a:p>
          </p:txBody>
        </p:sp>
        <p:sp>
          <p:nvSpPr>
            <p:cNvPr id="16" name="Rectangle 14"/>
            <p:cNvSpPr>
              <a:spLocks noChangeArrowheads="1"/>
            </p:cNvSpPr>
            <p:nvPr userDrawn="1"/>
          </p:nvSpPr>
          <p:spPr bwMode="hidden">
            <a:xfrm rot="19686284" flipV="1">
              <a:off x="9" y="2881"/>
              <a:ext cx="5401" cy="6"/>
            </a:xfrm>
            <a:prstGeom prst="rect">
              <a:avLst/>
            </a:prstGeom>
            <a:gradFill rotWithShape="0">
              <a:gsLst>
                <a:gs pos="0">
                  <a:schemeClr val="bg1"/>
                </a:gs>
                <a:gs pos="100000">
                  <a:schemeClr val="bg1">
                    <a:gamma/>
                    <a:shade val="46275"/>
                    <a:invGamma/>
                  </a:schemeClr>
                </a:gs>
              </a:gsLst>
              <a:lin ang="2700000" scaled="1"/>
            </a:gradFill>
            <a:ln>
              <a:noFill/>
            </a:ln>
            <a:effectLst/>
            <a:extLst/>
          </p:spPr>
          <p:txBody>
            <a:bodyPr rot="10800000"/>
            <a:lstStyle/>
            <a:p>
              <a:pPr algn="ctr" eaLnBrk="1" hangingPunct="1">
                <a:defRPr/>
              </a:pPr>
              <a:endParaRPr lang="en-US">
                <a:latin typeface="Arial" pitchFamily="34" charset="0"/>
              </a:endParaRPr>
            </a:p>
          </p:txBody>
        </p:sp>
        <p:sp>
          <p:nvSpPr>
            <p:cNvPr id="17" name="Rectangle 15"/>
            <p:cNvSpPr>
              <a:spLocks noChangeArrowheads="1"/>
            </p:cNvSpPr>
            <p:nvPr userDrawn="1"/>
          </p:nvSpPr>
          <p:spPr bwMode="hidden">
            <a:xfrm rot="19383534" flipV="1">
              <a:off x="1319" y="2928"/>
              <a:ext cx="4612" cy="6"/>
            </a:xfrm>
            <a:prstGeom prst="rect">
              <a:avLst/>
            </a:prstGeom>
            <a:gradFill rotWithShape="0">
              <a:gsLst>
                <a:gs pos="0">
                  <a:schemeClr val="bg1"/>
                </a:gs>
                <a:gs pos="100000">
                  <a:schemeClr val="bg1">
                    <a:gamma/>
                    <a:shade val="30196"/>
                    <a:invGamma/>
                  </a:schemeClr>
                </a:gs>
              </a:gsLst>
              <a:lin ang="2700000" scaled="1"/>
            </a:gradFill>
            <a:ln>
              <a:noFill/>
            </a:ln>
            <a:effectLst/>
            <a:extLst/>
          </p:spPr>
          <p:txBody>
            <a:bodyPr rot="10800000"/>
            <a:lstStyle/>
            <a:p>
              <a:pPr algn="ctr" eaLnBrk="1" hangingPunct="1">
                <a:defRPr/>
              </a:pPr>
              <a:endParaRPr lang="en-US">
                <a:latin typeface="Arial" pitchFamily="34" charset="0"/>
              </a:endParaRPr>
            </a:p>
          </p:txBody>
        </p:sp>
        <p:sp>
          <p:nvSpPr>
            <p:cNvPr id="18" name="Rectangle 16"/>
            <p:cNvSpPr>
              <a:spLocks noChangeArrowheads="1"/>
            </p:cNvSpPr>
            <p:nvPr userDrawn="1"/>
          </p:nvSpPr>
          <p:spPr bwMode="hidden">
            <a:xfrm rot="18994182" flipV="1">
              <a:off x="2681" y="3071"/>
              <a:ext cx="3576" cy="6"/>
            </a:xfrm>
            <a:prstGeom prst="rect">
              <a:avLst/>
            </a:prstGeom>
            <a:gradFill rotWithShape="0">
              <a:gsLst>
                <a:gs pos="0">
                  <a:schemeClr val="bg1"/>
                </a:gs>
                <a:gs pos="100000">
                  <a:schemeClr val="bg1">
                    <a:gamma/>
                    <a:shade val="3137"/>
                    <a:invGamma/>
                  </a:schemeClr>
                </a:gs>
              </a:gsLst>
              <a:lin ang="2700000" scaled="1"/>
            </a:gradFill>
            <a:ln>
              <a:noFill/>
            </a:ln>
            <a:effectLst/>
            <a:extLst/>
          </p:spPr>
          <p:txBody>
            <a:bodyPr rot="10800000"/>
            <a:lstStyle/>
            <a:p>
              <a:pPr algn="ctr" eaLnBrk="1" hangingPunct="1">
                <a:defRPr/>
              </a:pPr>
              <a:endParaRPr lang="en-US">
                <a:latin typeface="Arial" pitchFamily="34" charset="0"/>
              </a:endParaRPr>
            </a:p>
          </p:txBody>
        </p:sp>
        <p:sp>
          <p:nvSpPr>
            <p:cNvPr id="19" name="Rectangle 17"/>
            <p:cNvSpPr>
              <a:spLocks noChangeArrowheads="1"/>
            </p:cNvSpPr>
            <p:nvPr userDrawn="1"/>
          </p:nvSpPr>
          <p:spPr bwMode="hidden">
            <a:xfrm rot="18603245" flipV="1">
              <a:off x="4054" y="3503"/>
              <a:ext cx="2079" cy="6"/>
            </a:xfrm>
            <a:prstGeom prst="rect">
              <a:avLst/>
            </a:prstGeom>
            <a:gradFill rotWithShape="0">
              <a:gsLst>
                <a:gs pos="0">
                  <a:schemeClr val="bg1"/>
                </a:gs>
                <a:gs pos="100000">
                  <a:schemeClr val="bg1">
                    <a:gamma/>
                    <a:shade val="0"/>
                    <a:invGamma/>
                  </a:schemeClr>
                </a:gs>
              </a:gsLst>
              <a:lin ang="2700000" scaled="1"/>
            </a:gradFill>
            <a:ln>
              <a:noFill/>
            </a:ln>
            <a:effectLst/>
            <a:extLst/>
          </p:spPr>
          <p:txBody>
            <a:bodyPr rot="10800000" vert="eaVert"/>
            <a:lstStyle/>
            <a:p>
              <a:pPr algn="ctr" eaLnBrk="1" hangingPunct="1">
                <a:defRPr/>
              </a:pPr>
              <a:endParaRPr lang="en-US">
                <a:latin typeface="Arial" pitchFamily="34" charset="0"/>
              </a:endParaRPr>
            </a:p>
          </p:txBody>
        </p:sp>
        <p:sp>
          <p:nvSpPr>
            <p:cNvPr id="20" name="Rectangle 18"/>
            <p:cNvSpPr>
              <a:spLocks noChangeArrowheads="1"/>
            </p:cNvSpPr>
            <p:nvPr userDrawn="1"/>
          </p:nvSpPr>
          <p:spPr bwMode="hidden">
            <a:xfrm rot="39991575" flipH="1" flipV="1">
              <a:off x="5382" y="4167"/>
              <a:ext cx="501" cy="6"/>
            </a:xfrm>
            <a:prstGeom prst="rect">
              <a:avLst/>
            </a:prstGeom>
            <a:gradFill rotWithShape="0">
              <a:gsLst>
                <a:gs pos="0">
                  <a:schemeClr val="bg1"/>
                </a:gs>
                <a:gs pos="100000">
                  <a:schemeClr val="bg1">
                    <a:gamma/>
                    <a:shade val="0"/>
                    <a:invGamma/>
                  </a:schemeClr>
                </a:gs>
              </a:gsLst>
              <a:lin ang="2700000" scaled="1"/>
            </a:gradFill>
            <a:ln>
              <a:noFill/>
            </a:ln>
            <a:effectLst/>
            <a:extLst/>
          </p:spPr>
          <p:txBody>
            <a:bodyPr rot="10800000" vert="eaVert"/>
            <a:lstStyle/>
            <a:p>
              <a:pPr algn="ctr" eaLnBrk="1" hangingPunct="1">
                <a:defRPr/>
              </a:pPr>
              <a:endParaRPr lang="en-US">
                <a:latin typeface="Arial" pitchFamily="34" charset="0"/>
              </a:endParaRPr>
            </a:p>
          </p:txBody>
        </p:sp>
        <p:sp>
          <p:nvSpPr>
            <p:cNvPr id="21" name="Rectangle 19"/>
            <p:cNvSpPr>
              <a:spLocks noChangeArrowheads="1"/>
            </p:cNvSpPr>
            <p:nvPr userDrawn="1"/>
          </p:nvSpPr>
          <p:spPr bwMode="hidden">
            <a:xfrm rot="-20541361">
              <a:off x="-146" y="2360"/>
              <a:ext cx="6046" cy="6"/>
            </a:xfrm>
            <a:prstGeom prst="rect">
              <a:avLst/>
            </a:prstGeom>
            <a:gradFill rotWithShape="0">
              <a:gsLst>
                <a:gs pos="0">
                  <a:schemeClr val="bg1"/>
                </a:gs>
                <a:gs pos="100000">
                  <a:schemeClr val="bg1">
                    <a:gamma/>
                    <a:shade val="54510"/>
                    <a:invGamma/>
                  </a:schemeClr>
                </a:gs>
              </a:gsLst>
              <a:lin ang="2700000" scaled="1"/>
            </a:gradFill>
            <a:ln>
              <a:noFill/>
            </a:ln>
            <a:effectLst/>
            <a:extLst/>
          </p:spPr>
          <p:txBody>
            <a:bodyPr/>
            <a:lstStyle/>
            <a:p>
              <a:pPr algn="ctr" eaLnBrk="1" hangingPunct="1">
                <a:defRPr/>
              </a:pPr>
              <a:endParaRPr lang="en-US">
                <a:latin typeface="Arial" pitchFamily="34" charset="0"/>
              </a:endParaRPr>
            </a:p>
          </p:txBody>
        </p:sp>
        <p:sp>
          <p:nvSpPr>
            <p:cNvPr id="22" name="Rectangle 20"/>
            <p:cNvSpPr>
              <a:spLocks noChangeArrowheads="1"/>
            </p:cNvSpPr>
            <p:nvPr userDrawn="1"/>
          </p:nvSpPr>
          <p:spPr bwMode="hidden">
            <a:xfrm rot="-20036206">
              <a:off x="-198" y="3396"/>
              <a:ext cx="4142" cy="6"/>
            </a:xfrm>
            <a:prstGeom prst="rect">
              <a:avLst/>
            </a:prstGeom>
            <a:gradFill rotWithShape="0">
              <a:gsLst>
                <a:gs pos="0">
                  <a:schemeClr val="bg1"/>
                </a:gs>
                <a:gs pos="100000">
                  <a:schemeClr val="bg1">
                    <a:gamma/>
                    <a:shade val="63529"/>
                    <a:invGamma/>
                  </a:schemeClr>
                </a:gs>
              </a:gsLst>
              <a:lin ang="2700000" scaled="1"/>
            </a:gradFill>
            <a:ln>
              <a:noFill/>
            </a:ln>
            <a:effectLst/>
            <a:extLst/>
          </p:spPr>
          <p:txBody>
            <a:bodyPr/>
            <a:lstStyle/>
            <a:p>
              <a:pPr algn="ctr" eaLnBrk="1" hangingPunct="1">
                <a:defRPr/>
              </a:pPr>
              <a:endParaRPr lang="en-US">
                <a:latin typeface="Arial" pitchFamily="34" charset="0"/>
              </a:endParaRPr>
            </a:p>
          </p:txBody>
        </p:sp>
        <p:sp>
          <p:nvSpPr>
            <p:cNvPr id="23" name="Rectangle 21"/>
            <p:cNvSpPr>
              <a:spLocks noChangeArrowheads="1"/>
            </p:cNvSpPr>
            <p:nvPr userDrawn="1"/>
          </p:nvSpPr>
          <p:spPr bwMode="hidden">
            <a:xfrm rot="1732981">
              <a:off x="-165" y="3624"/>
              <a:ext cx="2804" cy="6"/>
            </a:xfrm>
            <a:prstGeom prst="rect">
              <a:avLst/>
            </a:prstGeom>
            <a:gradFill rotWithShape="0">
              <a:gsLst>
                <a:gs pos="0">
                  <a:schemeClr val="bg1"/>
                </a:gs>
                <a:gs pos="100000">
                  <a:schemeClr val="bg1">
                    <a:gamma/>
                    <a:shade val="63529"/>
                    <a:invGamma/>
                  </a:schemeClr>
                </a:gs>
              </a:gsLst>
              <a:lin ang="2700000" scaled="1"/>
            </a:gradFill>
            <a:ln>
              <a:noFill/>
            </a:ln>
            <a:effectLst/>
            <a:extLst/>
          </p:spPr>
          <p:txBody>
            <a:bodyPr/>
            <a:lstStyle/>
            <a:p>
              <a:pPr algn="ctr" eaLnBrk="1" hangingPunct="1">
                <a:defRPr/>
              </a:pPr>
              <a:endParaRPr lang="en-US">
                <a:latin typeface="Arial" pitchFamily="34" charset="0"/>
              </a:endParaRPr>
            </a:p>
          </p:txBody>
        </p:sp>
        <p:sp>
          <p:nvSpPr>
            <p:cNvPr id="24" name="Rectangle 22"/>
            <p:cNvSpPr>
              <a:spLocks noChangeArrowheads="1"/>
            </p:cNvSpPr>
            <p:nvPr userDrawn="1"/>
          </p:nvSpPr>
          <p:spPr bwMode="hidden">
            <a:xfrm rot="1969083">
              <a:off x="-110" y="3922"/>
              <a:ext cx="1400" cy="6"/>
            </a:xfrm>
            <a:prstGeom prst="rect">
              <a:avLst/>
            </a:prstGeom>
            <a:gradFill rotWithShape="0">
              <a:gsLst>
                <a:gs pos="0">
                  <a:schemeClr val="bg1"/>
                </a:gs>
                <a:gs pos="100000">
                  <a:schemeClr val="bg1">
                    <a:gamma/>
                    <a:shade val="69804"/>
                    <a:invGamma/>
                  </a:schemeClr>
                </a:gs>
              </a:gsLst>
              <a:lin ang="2700000" scaled="1"/>
            </a:gradFill>
            <a:ln>
              <a:noFill/>
            </a:ln>
            <a:effectLst/>
            <a:extLst/>
          </p:spPr>
          <p:txBody>
            <a:bodyPr/>
            <a:lstStyle/>
            <a:p>
              <a:pPr algn="ctr" eaLnBrk="1" hangingPunct="1">
                <a:defRPr/>
              </a:pPr>
              <a:endParaRPr lang="en-US">
                <a:latin typeface="Arial" pitchFamily="34" charset="0"/>
              </a:endParaRPr>
            </a:p>
          </p:txBody>
        </p:sp>
        <p:sp>
          <p:nvSpPr>
            <p:cNvPr id="25" name="Rectangle 23"/>
            <p:cNvSpPr>
              <a:spLocks noChangeArrowheads="1"/>
            </p:cNvSpPr>
            <p:nvPr userDrawn="1"/>
          </p:nvSpPr>
          <p:spPr bwMode="hidden">
            <a:xfrm rot="-20213826">
              <a:off x="-216" y="3221"/>
              <a:ext cx="5477" cy="6"/>
            </a:xfrm>
            <a:prstGeom prst="rect">
              <a:avLst/>
            </a:prstGeom>
            <a:gradFill rotWithShape="0">
              <a:gsLst>
                <a:gs pos="0">
                  <a:schemeClr val="bg1"/>
                </a:gs>
                <a:gs pos="100000">
                  <a:schemeClr val="bg1">
                    <a:gamma/>
                    <a:shade val="48627"/>
                    <a:invGamma/>
                  </a:schemeClr>
                </a:gs>
              </a:gsLst>
              <a:lin ang="2700000" scaled="1"/>
            </a:gradFill>
            <a:ln>
              <a:noFill/>
            </a:ln>
            <a:effectLst/>
            <a:extLst/>
          </p:spPr>
          <p:txBody>
            <a:bodyPr/>
            <a:lstStyle/>
            <a:p>
              <a:pPr algn="ctr" eaLnBrk="1" hangingPunct="1">
                <a:defRPr/>
              </a:pPr>
              <a:endParaRPr lang="en-US">
                <a:latin typeface="Arial" pitchFamily="34" charset="0"/>
              </a:endParaRPr>
            </a:p>
          </p:txBody>
        </p:sp>
        <p:sp>
          <p:nvSpPr>
            <p:cNvPr id="26" name="Rectangle 24"/>
            <p:cNvSpPr>
              <a:spLocks noChangeArrowheads="1"/>
            </p:cNvSpPr>
            <p:nvPr userDrawn="1"/>
          </p:nvSpPr>
          <p:spPr bwMode="hidden">
            <a:xfrm rot="22583969">
              <a:off x="-115" y="2129"/>
              <a:ext cx="6016" cy="6"/>
            </a:xfrm>
            <a:prstGeom prst="rect">
              <a:avLst/>
            </a:prstGeom>
            <a:gradFill rotWithShape="0">
              <a:gsLst>
                <a:gs pos="0">
                  <a:schemeClr val="bg1"/>
                </a:gs>
                <a:gs pos="100000">
                  <a:schemeClr val="bg1">
                    <a:gamma/>
                    <a:shade val="57647"/>
                    <a:invGamma/>
                  </a:schemeClr>
                </a:gs>
              </a:gsLst>
              <a:lin ang="0" scaled="1"/>
            </a:gradFill>
            <a:ln>
              <a:noFill/>
            </a:ln>
            <a:effectLst/>
            <a:extLst/>
          </p:spPr>
          <p:txBody>
            <a:bodyPr/>
            <a:lstStyle/>
            <a:p>
              <a:pPr algn="ctr" eaLnBrk="1" hangingPunct="1">
                <a:defRPr/>
              </a:pPr>
              <a:endParaRPr lang="en-US">
                <a:latin typeface="Arial" pitchFamily="34" charset="0"/>
              </a:endParaRPr>
            </a:p>
          </p:txBody>
        </p:sp>
        <p:sp>
          <p:nvSpPr>
            <p:cNvPr id="27" name="Rectangle 25"/>
            <p:cNvSpPr>
              <a:spLocks noChangeArrowheads="1"/>
            </p:cNvSpPr>
            <p:nvPr userDrawn="1"/>
          </p:nvSpPr>
          <p:spPr bwMode="hidden">
            <a:xfrm rot="930109" flipV="1">
              <a:off x="80" y="1946"/>
              <a:ext cx="5756" cy="6"/>
            </a:xfrm>
            <a:prstGeom prst="rect">
              <a:avLst/>
            </a:prstGeom>
            <a:gradFill rotWithShape="0">
              <a:gsLst>
                <a:gs pos="0">
                  <a:schemeClr val="bg1"/>
                </a:gs>
                <a:gs pos="100000">
                  <a:schemeClr val="bg1">
                    <a:gamma/>
                    <a:shade val="60784"/>
                    <a:invGamma/>
                  </a:schemeClr>
                </a:gs>
              </a:gsLst>
              <a:lin ang="2700000" scaled="1"/>
            </a:gradFill>
            <a:ln>
              <a:noFill/>
            </a:ln>
            <a:effectLst/>
            <a:extLst/>
          </p:spPr>
          <p:txBody>
            <a:bodyPr rot="10800000"/>
            <a:lstStyle/>
            <a:p>
              <a:pPr algn="ctr" eaLnBrk="1" hangingPunct="1">
                <a:defRPr/>
              </a:pPr>
              <a:endParaRPr lang="en-US">
                <a:latin typeface="Arial" pitchFamily="34" charset="0"/>
              </a:endParaRPr>
            </a:p>
          </p:txBody>
        </p:sp>
        <p:sp>
          <p:nvSpPr>
            <p:cNvPr id="28" name="Rectangle 26"/>
            <p:cNvSpPr>
              <a:spLocks noChangeArrowheads="1"/>
            </p:cNvSpPr>
            <p:nvPr userDrawn="1"/>
          </p:nvSpPr>
          <p:spPr bwMode="hidden">
            <a:xfrm rot="-20731987">
              <a:off x="374" y="1802"/>
              <a:ext cx="5475" cy="6"/>
            </a:xfrm>
            <a:prstGeom prst="rect">
              <a:avLst/>
            </a:prstGeom>
            <a:gradFill rotWithShape="0">
              <a:gsLst>
                <a:gs pos="0">
                  <a:schemeClr val="bg1"/>
                </a:gs>
                <a:gs pos="100000">
                  <a:schemeClr val="bg1">
                    <a:gamma/>
                    <a:shade val="60784"/>
                    <a:invGamma/>
                  </a:schemeClr>
                </a:gs>
              </a:gsLst>
              <a:lin ang="2700000" scaled="1"/>
            </a:gradFill>
            <a:ln>
              <a:noFill/>
            </a:ln>
            <a:effectLst/>
            <a:extLst/>
          </p:spPr>
          <p:txBody>
            <a:bodyPr/>
            <a:lstStyle/>
            <a:p>
              <a:pPr algn="ctr" eaLnBrk="1" hangingPunct="1">
                <a:defRPr/>
              </a:pPr>
              <a:endParaRPr lang="en-US">
                <a:latin typeface="Arial" pitchFamily="34" charset="0"/>
              </a:endParaRPr>
            </a:p>
          </p:txBody>
        </p:sp>
        <p:sp>
          <p:nvSpPr>
            <p:cNvPr id="29" name="Rectangle 27"/>
            <p:cNvSpPr>
              <a:spLocks noChangeArrowheads="1"/>
            </p:cNvSpPr>
            <p:nvPr userDrawn="1"/>
          </p:nvSpPr>
          <p:spPr bwMode="hidden">
            <a:xfrm rot="-64024402">
              <a:off x="848" y="1582"/>
              <a:ext cx="4976" cy="6"/>
            </a:xfrm>
            <a:prstGeom prst="rect">
              <a:avLst/>
            </a:prstGeom>
            <a:gradFill rotWithShape="0">
              <a:gsLst>
                <a:gs pos="0">
                  <a:schemeClr val="bg1"/>
                </a:gs>
                <a:gs pos="100000">
                  <a:schemeClr val="bg1">
                    <a:gamma/>
                    <a:shade val="60784"/>
                    <a:invGamma/>
                  </a:schemeClr>
                </a:gs>
              </a:gsLst>
              <a:lin ang="2700000" scaled="1"/>
            </a:gradFill>
            <a:ln>
              <a:noFill/>
            </a:ln>
            <a:effectLst/>
            <a:extLst/>
          </p:spPr>
          <p:txBody>
            <a:bodyPr/>
            <a:lstStyle/>
            <a:p>
              <a:pPr algn="ctr" eaLnBrk="1" hangingPunct="1">
                <a:defRPr/>
              </a:pPr>
              <a:endParaRPr lang="en-US">
                <a:latin typeface="Arial" pitchFamily="34" charset="0"/>
              </a:endParaRPr>
            </a:p>
          </p:txBody>
        </p:sp>
        <p:sp>
          <p:nvSpPr>
            <p:cNvPr id="30" name="Rectangle 28"/>
            <p:cNvSpPr>
              <a:spLocks noChangeArrowheads="1"/>
            </p:cNvSpPr>
            <p:nvPr userDrawn="1"/>
          </p:nvSpPr>
          <p:spPr bwMode="hidden">
            <a:xfrm rot="-42464612">
              <a:off x="1053" y="1476"/>
              <a:ext cx="4759" cy="6"/>
            </a:xfrm>
            <a:prstGeom prst="rect">
              <a:avLst/>
            </a:prstGeom>
            <a:gradFill rotWithShape="0">
              <a:gsLst>
                <a:gs pos="0">
                  <a:schemeClr val="bg1"/>
                </a:gs>
                <a:gs pos="100000">
                  <a:schemeClr val="bg1">
                    <a:gamma/>
                    <a:shade val="60784"/>
                    <a:invGamma/>
                  </a:schemeClr>
                </a:gs>
              </a:gsLst>
              <a:lin ang="2700000" scaled="1"/>
            </a:gradFill>
            <a:ln>
              <a:noFill/>
            </a:ln>
            <a:effectLst/>
            <a:extLst/>
          </p:spPr>
          <p:txBody>
            <a:bodyPr/>
            <a:lstStyle/>
            <a:p>
              <a:pPr algn="ctr" eaLnBrk="1" hangingPunct="1">
                <a:defRPr/>
              </a:pPr>
              <a:endParaRPr lang="en-US">
                <a:latin typeface="Arial" pitchFamily="34" charset="0"/>
              </a:endParaRPr>
            </a:p>
          </p:txBody>
        </p:sp>
        <p:sp>
          <p:nvSpPr>
            <p:cNvPr id="31" name="Rectangle 29"/>
            <p:cNvSpPr>
              <a:spLocks noChangeArrowheads="1"/>
            </p:cNvSpPr>
            <p:nvPr userDrawn="1"/>
          </p:nvSpPr>
          <p:spPr bwMode="hidden">
            <a:xfrm rot="-20907336">
              <a:off x="1244" y="1377"/>
              <a:ext cx="4557" cy="6"/>
            </a:xfrm>
            <a:prstGeom prst="rect">
              <a:avLst/>
            </a:prstGeom>
            <a:gradFill rotWithShape="0">
              <a:gsLst>
                <a:gs pos="0">
                  <a:schemeClr val="bg1"/>
                </a:gs>
                <a:gs pos="100000">
                  <a:schemeClr val="bg1">
                    <a:gamma/>
                    <a:shade val="66667"/>
                    <a:invGamma/>
                  </a:schemeClr>
                </a:gs>
              </a:gsLst>
              <a:lin ang="2700000" scaled="1"/>
            </a:gradFill>
            <a:ln>
              <a:noFill/>
            </a:ln>
            <a:effectLst/>
            <a:extLst/>
          </p:spPr>
          <p:txBody>
            <a:bodyPr/>
            <a:lstStyle/>
            <a:p>
              <a:pPr algn="ctr" eaLnBrk="1" hangingPunct="1">
                <a:defRPr/>
              </a:pPr>
              <a:endParaRPr lang="en-US">
                <a:latin typeface="Arial" pitchFamily="34" charset="0"/>
              </a:endParaRPr>
            </a:p>
          </p:txBody>
        </p:sp>
        <p:sp>
          <p:nvSpPr>
            <p:cNvPr id="32" name="Rectangle 30"/>
            <p:cNvSpPr>
              <a:spLocks noChangeArrowheads="1"/>
            </p:cNvSpPr>
            <p:nvPr userDrawn="1"/>
          </p:nvSpPr>
          <p:spPr bwMode="hidden">
            <a:xfrm rot="655690" flipV="1">
              <a:off x="1487" y="1305"/>
              <a:ext cx="4314" cy="6"/>
            </a:xfrm>
            <a:prstGeom prst="rect">
              <a:avLst/>
            </a:prstGeom>
            <a:gradFill rotWithShape="0">
              <a:gsLst>
                <a:gs pos="0">
                  <a:schemeClr val="bg1"/>
                </a:gs>
                <a:gs pos="100000">
                  <a:schemeClr val="bg1">
                    <a:gamma/>
                    <a:shade val="66667"/>
                    <a:invGamma/>
                  </a:schemeClr>
                </a:gs>
              </a:gsLst>
              <a:lin ang="2700000" scaled="1"/>
            </a:gradFill>
            <a:ln>
              <a:noFill/>
            </a:ln>
            <a:effectLst/>
            <a:extLst/>
          </p:spPr>
          <p:txBody>
            <a:bodyPr rot="10800000"/>
            <a:lstStyle/>
            <a:p>
              <a:pPr algn="ctr" eaLnBrk="1" hangingPunct="1">
                <a:defRPr/>
              </a:pPr>
              <a:endParaRPr lang="en-US">
                <a:latin typeface="Arial" pitchFamily="34" charset="0"/>
              </a:endParaRPr>
            </a:p>
          </p:txBody>
        </p:sp>
        <p:sp>
          <p:nvSpPr>
            <p:cNvPr id="33" name="Rectangle 31"/>
            <p:cNvSpPr>
              <a:spLocks noChangeArrowheads="1"/>
            </p:cNvSpPr>
            <p:nvPr userDrawn="1"/>
          </p:nvSpPr>
          <p:spPr bwMode="hidden">
            <a:xfrm rot="636921" flipV="1">
              <a:off x="1650" y="1218"/>
              <a:ext cx="4154" cy="6"/>
            </a:xfrm>
            <a:prstGeom prst="rect">
              <a:avLst/>
            </a:prstGeom>
            <a:gradFill rotWithShape="0">
              <a:gsLst>
                <a:gs pos="0">
                  <a:schemeClr val="bg1"/>
                </a:gs>
                <a:gs pos="100000">
                  <a:schemeClr val="bg1">
                    <a:gamma/>
                    <a:shade val="66667"/>
                    <a:invGamma/>
                  </a:schemeClr>
                </a:gs>
              </a:gsLst>
              <a:lin ang="2700000" scaled="1"/>
            </a:gradFill>
            <a:ln>
              <a:noFill/>
            </a:ln>
            <a:effectLst/>
            <a:extLst/>
          </p:spPr>
          <p:txBody>
            <a:bodyPr rot="10800000"/>
            <a:lstStyle/>
            <a:p>
              <a:pPr algn="ctr" eaLnBrk="1" hangingPunct="1">
                <a:defRPr/>
              </a:pPr>
              <a:endParaRPr lang="en-US">
                <a:latin typeface="Arial" pitchFamily="34" charset="0"/>
              </a:endParaRPr>
            </a:p>
          </p:txBody>
        </p:sp>
        <p:sp>
          <p:nvSpPr>
            <p:cNvPr id="34" name="Rectangle 32"/>
            <p:cNvSpPr>
              <a:spLocks noChangeArrowheads="1"/>
            </p:cNvSpPr>
            <p:nvPr userDrawn="1"/>
          </p:nvSpPr>
          <p:spPr bwMode="hidden">
            <a:xfrm rot="803987" flipV="1">
              <a:off x="611" y="1684"/>
              <a:ext cx="5204" cy="6"/>
            </a:xfrm>
            <a:prstGeom prst="rect">
              <a:avLst/>
            </a:prstGeom>
            <a:gradFill rotWithShape="0">
              <a:gsLst>
                <a:gs pos="0">
                  <a:schemeClr val="bg1"/>
                </a:gs>
                <a:gs pos="100000">
                  <a:schemeClr val="bg1">
                    <a:gamma/>
                    <a:shade val="60784"/>
                    <a:invGamma/>
                  </a:schemeClr>
                </a:gs>
              </a:gsLst>
              <a:lin ang="2700000" scaled="1"/>
            </a:gradFill>
            <a:ln>
              <a:noFill/>
            </a:ln>
            <a:effectLst/>
            <a:extLst/>
          </p:spPr>
          <p:txBody>
            <a:bodyPr rot="10800000"/>
            <a:lstStyle/>
            <a:p>
              <a:pPr algn="ctr" eaLnBrk="1" hangingPunct="1">
                <a:defRPr/>
              </a:pPr>
              <a:endParaRPr lang="en-US">
                <a:latin typeface="Arial" pitchFamily="34" charset="0"/>
              </a:endParaRPr>
            </a:p>
          </p:txBody>
        </p:sp>
        <p:sp>
          <p:nvSpPr>
            <p:cNvPr id="35" name="Rectangle 33"/>
            <p:cNvSpPr>
              <a:spLocks noChangeArrowheads="1"/>
            </p:cNvSpPr>
            <p:nvPr userDrawn="1"/>
          </p:nvSpPr>
          <p:spPr bwMode="hidden">
            <a:xfrm rot="1273217" flipV="1">
              <a:off x="-204" y="2976"/>
              <a:ext cx="6150" cy="6"/>
            </a:xfrm>
            <a:prstGeom prst="rect">
              <a:avLst/>
            </a:prstGeom>
            <a:gradFill rotWithShape="0">
              <a:gsLst>
                <a:gs pos="0">
                  <a:schemeClr val="bg1"/>
                </a:gs>
                <a:gs pos="100000">
                  <a:schemeClr val="bg1">
                    <a:gamma/>
                    <a:shade val="54510"/>
                    <a:invGamma/>
                  </a:schemeClr>
                </a:gs>
              </a:gsLst>
              <a:lin ang="2700000" scaled="1"/>
            </a:gradFill>
            <a:ln>
              <a:noFill/>
            </a:ln>
            <a:effectLst/>
            <a:extLst/>
          </p:spPr>
          <p:txBody>
            <a:bodyPr rot="10800000"/>
            <a:lstStyle/>
            <a:p>
              <a:pPr algn="ctr" eaLnBrk="1" hangingPunct="1">
                <a:defRPr/>
              </a:pPr>
              <a:endParaRPr lang="en-US">
                <a:latin typeface="Arial" pitchFamily="34" charset="0"/>
              </a:endParaRPr>
            </a:p>
          </p:txBody>
        </p:sp>
        <p:sp>
          <p:nvSpPr>
            <p:cNvPr id="36" name="Rectangle 34"/>
            <p:cNvSpPr>
              <a:spLocks noChangeArrowheads="1"/>
            </p:cNvSpPr>
            <p:nvPr userDrawn="1"/>
          </p:nvSpPr>
          <p:spPr bwMode="hidden">
            <a:xfrm rot="1169729" flipV="1">
              <a:off x="-174" y="2663"/>
              <a:ext cx="6104" cy="6"/>
            </a:xfrm>
            <a:prstGeom prst="rect">
              <a:avLst/>
            </a:prstGeom>
            <a:gradFill rotWithShape="0">
              <a:gsLst>
                <a:gs pos="0">
                  <a:schemeClr val="bg1"/>
                </a:gs>
                <a:gs pos="100000">
                  <a:schemeClr val="bg1">
                    <a:gamma/>
                    <a:shade val="51373"/>
                    <a:invGamma/>
                  </a:schemeClr>
                </a:gs>
              </a:gsLst>
              <a:lin ang="2700000" scaled="1"/>
            </a:gradFill>
            <a:ln>
              <a:noFill/>
            </a:ln>
            <a:effectLst/>
            <a:extLst/>
          </p:spPr>
          <p:txBody>
            <a:bodyPr rot="10800000"/>
            <a:lstStyle/>
            <a:p>
              <a:pPr algn="ctr" eaLnBrk="1" hangingPunct="1">
                <a:defRPr/>
              </a:pPr>
              <a:endParaRPr lang="en-US">
                <a:latin typeface="Arial" pitchFamily="34" charset="0"/>
              </a:endParaRPr>
            </a:p>
          </p:txBody>
        </p:sp>
        <p:sp>
          <p:nvSpPr>
            <p:cNvPr id="37" name="Oval 35"/>
            <p:cNvSpPr>
              <a:spLocks noChangeArrowheads="1"/>
            </p:cNvSpPr>
            <p:nvPr/>
          </p:nvSpPr>
          <p:spPr bwMode="hidden">
            <a:xfrm>
              <a:off x="740" y="3359"/>
              <a:ext cx="168" cy="96"/>
            </a:xfrm>
            <a:prstGeom prst="ellipse">
              <a:avLst/>
            </a:prstGeom>
            <a:gradFill rotWithShape="0">
              <a:gsLst>
                <a:gs pos="0">
                  <a:schemeClr val="bg1"/>
                </a:gs>
                <a:gs pos="100000">
                  <a:schemeClr val="bg1">
                    <a:gamma/>
                    <a:shade val="66667"/>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38" name="Oval 36"/>
            <p:cNvSpPr>
              <a:spLocks noChangeArrowheads="1"/>
            </p:cNvSpPr>
            <p:nvPr/>
          </p:nvSpPr>
          <p:spPr bwMode="hidden">
            <a:xfrm>
              <a:off x="236" y="3074"/>
              <a:ext cx="168" cy="95"/>
            </a:xfrm>
            <a:prstGeom prst="ellipse">
              <a:avLst/>
            </a:prstGeom>
            <a:gradFill rotWithShape="0">
              <a:gsLst>
                <a:gs pos="0">
                  <a:schemeClr val="bg1"/>
                </a:gs>
                <a:gs pos="100000">
                  <a:schemeClr val="bg1">
                    <a:gamma/>
                    <a:shade val="6980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39" name="Oval 37"/>
            <p:cNvSpPr>
              <a:spLocks noChangeArrowheads="1"/>
            </p:cNvSpPr>
            <p:nvPr/>
          </p:nvSpPr>
          <p:spPr bwMode="hidden">
            <a:xfrm>
              <a:off x="159" y="3652"/>
              <a:ext cx="196" cy="106"/>
            </a:xfrm>
            <a:prstGeom prst="ellipse">
              <a:avLst/>
            </a:prstGeom>
            <a:gradFill rotWithShape="0">
              <a:gsLst>
                <a:gs pos="0">
                  <a:schemeClr val="bg1"/>
                </a:gs>
                <a:gs pos="100000">
                  <a:schemeClr val="bg1">
                    <a:gamma/>
                    <a:shade val="66667"/>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40" name="Oval 38"/>
            <p:cNvSpPr>
              <a:spLocks noChangeArrowheads="1"/>
            </p:cNvSpPr>
            <p:nvPr/>
          </p:nvSpPr>
          <p:spPr bwMode="hidden">
            <a:xfrm>
              <a:off x="2077" y="2661"/>
              <a:ext cx="156" cy="84"/>
            </a:xfrm>
            <a:prstGeom prst="ellipse">
              <a:avLst/>
            </a:prstGeom>
            <a:gradFill rotWithShape="0">
              <a:gsLst>
                <a:gs pos="0">
                  <a:schemeClr val="bg1"/>
                </a:gs>
                <a:gs pos="100000">
                  <a:schemeClr val="bg1">
                    <a:gamma/>
                    <a:shade val="66667"/>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41" name="Oval 39"/>
            <p:cNvSpPr>
              <a:spLocks noChangeArrowheads="1"/>
            </p:cNvSpPr>
            <p:nvPr/>
          </p:nvSpPr>
          <p:spPr bwMode="hidden">
            <a:xfrm>
              <a:off x="1223" y="3076"/>
              <a:ext cx="168" cy="95"/>
            </a:xfrm>
            <a:prstGeom prst="ellipse">
              <a:avLst/>
            </a:prstGeom>
            <a:gradFill rotWithShape="0">
              <a:gsLst>
                <a:gs pos="0">
                  <a:schemeClr val="bg1"/>
                </a:gs>
                <a:gs pos="100000">
                  <a:schemeClr val="bg1">
                    <a:gamma/>
                    <a:shade val="66667"/>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42" name="Oval 40"/>
            <p:cNvSpPr>
              <a:spLocks noChangeArrowheads="1"/>
            </p:cNvSpPr>
            <p:nvPr/>
          </p:nvSpPr>
          <p:spPr bwMode="hidden">
            <a:xfrm>
              <a:off x="1686" y="2857"/>
              <a:ext cx="156" cy="90"/>
            </a:xfrm>
            <a:prstGeom prst="ellipse">
              <a:avLst/>
            </a:prstGeom>
            <a:gradFill rotWithShape="0">
              <a:gsLst>
                <a:gs pos="0">
                  <a:schemeClr val="bg1"/>
                </a:gs>
                <a:gs pos="100000">
                  <a:schemeClr val="bg1">
                    <a:gamma/>
                    <a:shade val="66667"/>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43" name="Oval 41"/>
            <p:cNvSpPr>
              <a:spLocks noChangeArrowheads="1"/>
            </p:cNvSpPr>
            <p:nvPr/>
          </p:nvSpPr>
          <p:spPr bwMode="hidden">
            <a:xfrm>
              <a:off x="750" y="2839"/>
              <a:ext cx="151" cy="89"/>
            </a:xfrm>
            <a:prstGeom prst="ellipse">
              <a:avLst/>
            </a:prstGeom>
            <a:gradFill rotWithShape="0">
              <a:gsLst>
                <a:gs pos="0">
                  <a:schemeClr val="bg1"/>
                </a:gs>
                <a:gs pos="100000">
                  <a:schemeClr val="bg1">
                    <a:gamma/>
                    <a:shade val="6980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44" name="Oval 42"/>
            <p:cNvSpPr>
              <a:spLocks noChangeArrowheads="1"/>
            </p:cNvSpPr>
            <p:nvPr/>
          </p:nvSpPr>
          <p:spPr bwMode="hidden">
            <a:xfrm>
              <a:off x="367" y="2656"/>
              <a:ext cx="150" cy="84"/>
            </a:xfrm>
            <a:prstGeom prst="ellipse">
              <a:avLst/>
            </a:prstGeom>
            <a:gradFill rotWithShape="0">
              <a:gsLst>
                <a:gs pos="0">
                  <a:schemeClr val="bg1"/>
                </a:gs>
                <a:gs pos="100000">
                  <a:schemeClr val="bg1">
                    <a:gamma/>
                    <a:shade val="75686"/>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45" name="Oval 43"/>
            <p:cNvSpPr>
              <a:spLocks noChangeArrowheads="1"/>
            </p:cNvSpPr>
            <p:nvPr/>
          </p:nvSpPr>
          <p:spPr bwMode="hidden">
            <a:xfrm>
              <a:off x="1172" y="2642"/>
              <a:ext cx="156" cy="83"/>
            </a:xfrm>
            <a:prstGeom prst="ellipse">
              <a:avLst/>
            </a:prstGeom>
            <a:gradFill rotWithShape="0">
              <a:gsLst>
                <a:gs pos="0">
                  <a:schemeClr val="bg1"/>
                </a:gs>
                <a:gs pos="100000">
                  <a:schemeClr val="bg1">
                    <a:gamma/>
                    <a:shade val="6980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46" name="Oval 44"/>
            <p:cNvSpPr>
              <a:spLocks noChangeArrowheads="1"/>
            </p:cNvSpPr>
            <p:nvPr/>
          </p:nvSpPr>
          <p:spPr bwMode="hidden">
            <a:xfrm>
              <a:off x="2401" y="2485"/>
              <a:ext cx="156" cy="83"/>
            </a:xfrm>
            <a:prstGeom prst="ellipse">
              <a:avLst/>
            </a:prstGeom>
            <a:gradFill rotWithShape="0">
              <a:gsLst>
                <a:gs pos="0">
                  <a:schemeClr val="bg1"/>
                </a:gs>
                <a:gs pos="100000">
                  <a:schemeClr val="bg1">
                    <a:gamma/>
                    <a:shade val="66667"/>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47" name="Oval 45"/>
            <p:cNvSpPr>
              <a:spLocks noChangeArrowheads="1"/>
            </p:cNvSpPr>
            <p:nvPr/>
          </p:nvSpPr>
          <p:spPr bwMode="hidden">
            <a:xfrm>
              <a:off x="1910" y="2314"/>
              <a:ext cx="134" cy="73"/>
            </a:xfrm>
            <a:prstGeom prst="ellipse">
              <a:avLst/>
            </a:prstGeom>
            <a:gradFill rotWithShape="0">
              <a:gsLst>
                <a:gs pos="0">
                  <a:schemeClr val="bg1"/>
                </a:gs>
                <a:gs pos="100000">
                  <a:schemeClr val="bg1">
                    <a:gamma/>
                    <a:shade val="6980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48" name="Oval 46"/>
            <p:cNvSpPr>
              <a:spLocks noChangeArrowheads="1"/>
            </p:cNvSpPr>
            <p:nvPr/>
          </p:nvSpPr>
          <p:spPr bwMode="hidden">
            <a:xfrm>
              <a:off x="2254" y="2154"/>
              <a:ext cx="134" cy="61"/>
            </a:xfrm>
            <a:prstGeom prst="ellipse">
              <a:avLst/>
            </a:prstGeom>
            <a:gradFill rotWithShape="0">
              <a:gsLst>
                <a:gs pos="0">
                  <a:schemeClr val="bg1"/>
                </a:gs>
                <a:gs pos="100000">
                  <a:schemeClr val="bg1">
                    <a:gamma/>
                    <a:shade val="6980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49" name="Oval 47"/>
            <p:cNvSpPr>
              <a:spLocks noChangeArrowheads="1"/>
            </p:cNvSpPr>
            <p:nvPr/>
          </p:nvSpPr>
          <p:spPr bwMode="hidden">
            <a:xfrm>
              <a:off x="2742" y="2305"/>
              <a:ext cx="140" cy="72"/>
            </a:xfrm>
            <a:prstGeom prst="ellipse">
              <a:avLst/>
            </a:prstGeom>
            <a:gradFill rotWithShape="0">
              <a:gsLst>
                <a:gs pos="0">
                  <a:schemeClr val="bg1"/>
                </a:gs>
                <a:gs pos="100000">
                  <a:schemeClr val="bg1">
                    <a:gamma/>
                    <a:shade val="66667"/>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50" name="Oval 48"/>
            <p:cNvSpPr>
              <a:spLocks noChangeArrowheads="1"/>
            </p:cNvSpPr>
            <p:nvPr/>
          </p:nvSpPr>
          <p:spPr bwMode="hidden">
            <a:xfrm>
              <a:off x="2812" y="1898"/>
              <a:ext cx="129" cy="61"/>
            </a:xfrm>
            <a:prstGeom prst="ellipse">
              <a:avLst/>
            </a:prstGeom>
            <a:gradFill rotWithShape="0">
              <a:gsLst>
                <a:gs pos="0">
                  <a:schemeClr val="bg1"/>
                </a:gs>
                <a:gs pos="100000">
                  <a:schemeClr val="bg1">
                    <a:gamma/>
                    <a:shade val="6980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51" name="Oval 49"/>
            <p:cNvSpPr>
              <a:spLocks noChangeArrowheads="1"/>
            </p:cNvSpPr>
            <p:nvPr/>
          </p:nvSpPr>
          <p:spPr bwMode="hidden">
            <a:xfrm>
              <a:off x="3721" y="1792"/>
              <a:ext cx="128" cy="61"/>
            </a:xfrm>
            <a:prstGeom prst="ellipse">
              <a:avLst/>
            </a:prstGeom>
            <a:gradFill rotWithShape="0">
              <a:gsLst>
                <a:gs pos="0">
                  <a:schemeClr val="bg1"/>
                </a:gs>
                <a:gs pos="100000">
                  <a:schemeClr val="bg1">
                    <a:gamma/>
                    <a:shade val="6980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52" name="Oval 50"/>
            <p:cNvSpPr>
              <a:spLocks noChangeArrowheads="1"/>
            </p:cNvSpPr>
            <p:nvPr/>
          </p:nvSpPr>
          <p:spPr bwMode="hidden">
            <a:xfrm>
              <a:off x="3528" y="1896"/>
              <a:ext cx="128" cy="61"/>
            </a:xfrm>
            <a:prstGeom prst="ellipse">
              <a:avLst/>
            </a:prstGeom>
            <a:gradFill rotWithShape="0">
              <a:gsLst>
                <a:gs pos="0">
                  <a:schemeClr val="bg1"/>
                </a:gs>
                <a:gs pos="100000">
                  <a:schemeClr val="bg1">
                    <a:gamma/>
                    <a:shade val="6980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53" name="Oval 51"/>
            <p:cNvSpPr>
              <a:spLocks noChangeArrowheads="1"/>
            </p:cNvSpPr>
            <p:nvPr/>
          </p:nvSpPr>
          <p:spPr bwMode="hidden">
            <a:xfrm>
              <a:off x="3064" y="1778"/>
              <a:ext cx="128" cy="62"/>
            </a:xfrm>
            <a:prstGeom prst="ellipse">
              <a:avLst/>
            </a:prstGeom>
            <a:gradFill rotWithShape="0">
              <a:gsLst>
                <a:gs pos="0">
                  <a:schemeClr val="bg1"/>
                </a:gs>
                <a:gs pos="100000">
                  <a:schemeClr val="bg1">
                    <a:gamma/>
                    <a:shade val="6980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54" name="Oval 52"/>
            <p:cNvSpPr>
              <a:spLocks noChangeArrowheads="1"/>
            </p:cNvSpPr>
            <p:nvPr/>
          </p:nvSpPr>
          <p:spPr bwMode="hidden">
            <a:xfrm>
              <a:off x="3277" y="2024"/>
              <a:ext cx="134" cy="73"/>
            </a:xfrm>
            <a:prstGeom prst="ellipse">
              <a:avLst/>
            </a:prstGeom>
            <a:gradFill rotWithShape="0">
              <a:gsLst>
                <a:gs pos="0">
                  <a:schemeClr val="bg1"/>
                </a:gs>
                <a:gs pos="100000">
                  <a:schemeClr val="bg1">
                    <a:gamma/>
                    <a:shade val="6078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55" name="Oval 53"/>
            <p:cNvSpPr>
              <a:spLocks noChangeArrowheads="1"/>
            </p:cNvSpPr>
            <p:nvPr/>
          </p:nvSpPr>
          <p:spPr bwMode="hidden">
            <a:xfrm>
              <a:off x="3027" y="2160"/>
              <a:ext cx="133" cy="61"/>
            </a:xfrm>
            <a:prstGeom prst="ellipse">
              <a:avLst/>
            </a:prstGeom>
            <a:gradFill rotWithShape="0">
              <a:gsLst>
                <a:gs pos="0">
                  <a:schemeClr val="bg1"/>
                </a:gs>
                <a:gs pos="100000">
                  <a:schemeClr val="bg1">
                    <a:gamma/>
                    <a:shade val="6078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56" name="Oval 54"/>
            <p:cNvSpPr>
              <a:spLocks noChangeArrowheads="1"/>
            </p:cNvSpPr>
            <p:nvPr/>
          </p:nvSpPr>
          <p:spPr bwMode="hidden">
            <a:xfrm>
              <a:off x="1569" y="2453"/>
              <a:ext cx="150" cy="90"/>
            </a:xfrm>
            <a:prstGeom prst="ellipse">
              <a:avLst/>
            </a:prstGeom>
            <a:gradFill rotWithShape="0">
              <a:gsLst>
                <a:gs pos="0">
                  <a:schemeClr val="bg1"/>
                </a:gs>
                <a:gs pos="100000">
                  <a:schemeClr val="bg1">
                    <a:gamma/>
                    <a:shade val="6980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57" name="Oval 55"/>
            <p:cNvSpPr>
              <a:spLocks noChangeArrowheads="1"/>
            </p:cNvSpPr>
            <p:nvPr/>
          </p:nvSpPr>
          <p:spPr bwMode="hidden">
            <a:xfrm>
              <a:off x="1863" y="2028"/>
              <a:ext cx="139" cy="61"/>
            </a:xfrm>
            <a:prstGeom prst="ellipse">
              <a:avLst/>
            </a:prstGeom>
            <a:gradFill rotWithShape="0">
              <a:gsLst>
                <a:gs pos="0">
                  <a:schemeClr val="bg1"/>
                </a:gs>
                <a:gs pos="100000">
                  <a:schemeClr val="bg1">
                    <a:gamma/>
                    <a:shade val="75686"/>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58" name="Oval 56"/>
            <p:cNvSpPr>
              <a:spLocks noChangeArrowheads="1"/>
            </p:cNvSpPr>
            <p:nvPr/>
          </p:nvSpPr>
          <p:spPr bwMode="hidden">
            <a:xfrm>
              <a:off x="1513" y="2175"/>
              <a:ext cx="139" cy="61"/>
            </a:xfrm>
            <a:prstGeom prst="ellipse">
              <a:avLst/>
            </a:prstGeom>
            <a:gradFill rotWithShape="0">
              <a:gsLst>
                <a:gs pos="0">
                  <a:schemeClr val="bg1"/>
                </a:gs>
                <a:gs pos="100000">
                  <a:schemeClr val="bg1">
                    <a:gamma/>
                    <a:shade val="75686"/>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59" name="Oval 57"/>
            <p:cNvSpPr>
              <a:spLocks noChangeArrowheads="1"/>
            </p:cNvSpPr>
            <p:nvPr/>
          </p:nvSpPr>
          <p:spPr bwMode="hidden">
            <a:xfrm>
              <a:off x="1191" y="2311"/>
              <a:ext cx="134" cy="72"/>
            </a:xfrm>
            <a:prstGeom prst="ellipse">
              <a:avLst/>
            </a:prstGeom>
            <a:gradFill rotWithShape="0">
              <a:gsLst>
                <a:gs pos="0">
                  <a:schemeClr val="bg1"/>
                </a:gs>
                <a:gs pos="100000">
                  <a:schemeClr val="bg1">
                    <a:gamma/>
                    <a:shade val="75686"/>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60" name="Oval 58"/>
            <p:cNvSpPr>
              <a:spLocks noChangeArrowheads="1"/>
            </p:cNvSpPr>
            <p:nvPr/>
          </p:nvSpPr>
          <p:spPr bwMode="hidden">
            <a:xfrm>
              <a:off x="1154" y="2047"/>
              <a:ext cx="134" cy="61"/>
            </a:xfrm>
            <a:prstGeom prst="ellipse">
              <a:avLst/>
            </a:prstGeom>
            <a:gradFill rotWithShape="0">
              <a:gsLst>
                <a:gs pos="0">
                  <a:schemeClr val="bg1"/>
                </a:gs>
                <a:gs pos="100000">
                  <a:schemeClr val="bg1">
                    <a:gamma/>
                    <a:shade val="7882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61" name="Oval 59"/>
            <p:cNvSpPr>
              <a:spLocks noChangeArrowheads="1"/>
            </p:cNvSpPr>
            <p:nvPr/>
          </p:nvSpPr>
          <p:spPr bwMode="hidden">
            <a:xfrm>
              <a:off x="1142" y="1803"/>
              <a:ext cx="128" cy="61"/>
            </a:xfrm>
            <a:prstGeom prst="ellipse">
              <a:avLst/>
            </a:prstGeom>
            <a:gradFill rotWithShape="0">
              <a:gsLst>
                <a:gs pos="0">
                  <a:schemeClr val="bg1"/>
                </a:gs>
                <a:gs pos="100000">
                  <a:schemeClr val="bg1">
                    <a:gamma/>
                    <a:shade val="7882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62" name="Oval 60"/>
            <p:cNvSpPr>
              <a:spLocks noChangeArrowheads="1"/>
            </p:cNvSpPr>
            <p:nvPr/>
          </p:nvSpPr>
          <p:spPr bwMode="hidden">
            <a:xfrm>
              <a:off x="1500" y="1912"/>
              <a:ext cx="128" cy="61"/>
            </a:xfrm>
            <a:prstGeom prst="ellipse">
              <a:avLst/>
            </a:prstGeom>
            <a:gradFill rotWithShape="0">
              <a:gsLst>
                <a:gs pos="0">
                  <a:schemeClr val="bg1"/>
                </a:gs>
                <a:gs pos="100000">
                  <a:schemeClr val="bg1">
                    <a:gamma/>
                    <a:shade val="7882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63" name="Oval 61"/>
            <p:cNvSpPr>
              <a:spLocks noChangeArrowheads="1"/>
            </p:cNvSpPr>
            <p:nvPr/>
          </p:nvSpPr>
          <p:spPr bwMode="hidden">
            <a:xfrm>
              <a:off x="1804" y="1801"/>
              <a:ext cx="128" cy="61"/>
            </a:xfrm>
            <a:prstGeom prst="ellipse">
              <a:avLst/>
            </a:prstGeom>
            <a:gradFill rotWithShape="0">
              <a:gsLst>
                <a:gs pos="0">
                  <a:schemeClr val="bg1"/>
                </a:gs>
                <a:gs pos="100000">
                  <a:schemeClr val="bg1">
                    <a:gamma/>
                    <a:shade val="7882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64" name="Oval 62"/>
            <p:cNvSpPr>
              <a:spLocks noChangeArrowheads="1"/>
            </p:cNvSpPr>
            <p:nvPr/>
          </p:nvSpPr>
          <p:spPr bwMode="hidden">
            <a:xfrm>
              <a:off x="2159" y="1905"/>
              <a:ext cx="128" cy="61"/>
            </a:xfrm>
            <a:prstGeom prst="ellipse">
              <a:avLst/>
            </a:prstGeom>
            <a:gradFill rotWithShape="0">
              <a:gsLst>
                <a:gs pos="0">
                  <a:schemeClr val="bg1"/>
                </a:gs>
                <a:gs pos="100000">
                  <a:schemeClr val="bg1">
                    <a:gamma/>
                    <a:shade val="7882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65" name="Oval 63"/>
            <p:cNvSpPr>
              <a:spLocks noChangeArrowheads="1"/>
            </p:cNvSpPr>
            <p:nvPr/>
          </p:nvSpPr>
          <p:spPr bwMode="hidden">
            <a:xfrm>
              <a:off x="2432" y="1787"/>
              <a:ext cx="128" cy="61"/>
            </a:xfrm>
            <a:prstGeom prst="ellipse">
              <a:avLst/>
            </a:prstGeom>
            <a:gradFill rotWithShape="0">
              <a:gsLst>
                <a:gs pos="0">
                  <a:schemeClr val="bg1"/>
                </a:gs>
                <a:gs pos="100000">
                  <a:schemeClr val="bg1">
                    <a:gamma/>
                    <a:shade val="7882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66" name="Oval 64"/>
            <p:cNvSpPr>
              <a:spLocks noChangeArrowheads="1"/>
            </p:cNvSpPr>
            <p:nvPr/>
          </p:nvSpPr>
          <p:spPr bwMode="hidden">
            <a:xfrm>
              <a:off x="470" y="2032"/>
              <a:ext cx="134" cy="73"/>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67" name="Oval 65"/>
            <p:cNvSpPr>
              <a:spLocks noChangeArrowheads="1"/>
            </p:cNvSpPr>
            <p:nvPr/>
          </p:nvSpPr>
          <p:spPr bwMode="hidden">
            <a:xfrm>
              <a:off x="68" y="2166"/>
              <a:ext cx="134" cy="73"/>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68" name="Oval 66"/>
            <p:cNvSpPr>
              <a:spLocks noChangeArrowheads="1"/>
            </p:cNvSpPr>
            <p:nvPr/>
          </p:nvSpPr>
          <p:spPr bwMode="hidden">
            <a:xfrm>
              <a:off x="798" y="1916"/>
              <a:ext cx="128" cy="61"/>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69" name="Oval 67"/>
            <p:cNvSpPr>
              <a:spLocks noChangeArrowheads="1"/>
            </p:cNvSpPr>
            <p:nvPr/>
          </p:nvSpPr>
          <p:spPr bwMode="hidden">
            <a:xfrm>
              <a:off x="455" y="1797"/>
              <a:ext cx="128" cy="61"/>
            </a:xfrm>
            <a:prstGeom prst="ellipse">
              <a:avLst/>
            </a:prstGeom>
            <a:gradFill rotWithShape="0">
              <a:gsLst>
                <a:gs pos="0">
                  <a:schemeClr val="bg1"/>
                </a:gs>
                <a:gs pos="100000">
                  <a:schemeClr val="bg1">
                    <a:gamma/>
                    <a:shade val="84706"/>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70" name="Oval 68"/>
            <p:cNvSpPr>
              <a:spLocks noChangeArrowheads="1"/>
            </p:cNvSpPr>
            <p:nvPr/>
          </p:nvSpPr>
          <p:spPr bwMode="hidden">
            <a:xfrm>
              <a:off x="113" y="1901"/>
              <a:ext cx="128" cy="61"/>
            </a:xfrm>
            <a:prstGeom prst="ellipse">
              <a:avLst/>
            </a:prstGeom>
            <a:gradFill rotWithShape="0">
              <a:gsLst>
                <a:gs pos="0">
                  <a:schemeClr val="bg1"/>
                </a:gs>
                <a:gs pos="100000">
                  <a:schemeClr val="bg1">
                    <a:gamma/>
                    <a:shade val="84706"/>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71" name="Oval 69"/>
            <p:cNvSpPr>
              <a:spLocks noChangeArrowheads="1"/>
            </p:cNvSpPr>
            <p:nvPr/>
          </p:nvSpPr>
          <p:spPr bwMode="hidden">
            <a:xfrm>
              <a:off x="432" y="2323"/>
              <a:ext cx="139" cy="61"/>
            </a:xfrm>
            <a:prstGeom prst="ellipse">
              <a:avLst/>
            </a:prstGeom>
            <a:gradFill rotWithShape="0">
              <a:gsLst>
                <a:gs pos="0">
                  <a:schemeClr val="bg1"/>
                </a:gs>
                <a:gs pos="100000">
                  <a:schemeClr val="bg1">
                    <a:gamma/>
                    <a:shade val="7882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72" name="Oval 70"/>
            <p:cNvSpPr>
              <a:spLocks noChangeArrowheads="1"/>
            </p:cNvSpPr>
            <p:nvPr/>
          </p:nvSpPr>
          <p:spPr bwMode="hidden">
            <a:xfrm>
              <a:off x="814" y="2178"/>
              <a:ext cx="134" cy="61"/>
            </a:xfrm>
            <a:prstGeom prst="ellipse">
              <a:avLst/>
            </a:prstGeom>
            <a:gradFill rotWithShape="0">
              <a:gsLst>
                <a:gs pos="0">
                  <a:schemeClr val="bg1"/>
                </a:gs>
                <a:gs pos="100000">
                  <a:schemeClr val="bg1">
                    <a:gamma/>
                    <a:shade val="7882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73" name="Oval 71"/>
            <p:cNvSpPr>
              <a:spLocks noChangeArrowheads="1"/>
            </p:cNvSpPr>
            <p:nvPr/>
          </p:nvSpPr>
          <p:spPr bwMode="hidden">
            <a:xfrm>
              <a:off x="789" y="2472"/>
              <a:ext cx="156" cy="89"/>
            </a:xfrm>
            <a:prstGeom prst="ellipse">
              <a:avLst/>
            </a:prstGeom>
            <a:gradFill rotWithShape="0">
              <a:gsLst>
                <a:gs pos="0">
                  <a:schemeClr val="bg1"/>
                </a:gs>
                <a:gs pos="100000">
                  <a:schemeClr val="bg1">
                    <a:gamma/>
                    <a:shade val="75686"/>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74" name="Oval 72"/>
            <p:cNvSpPr>
              <a:spLocks noChangeArrowheads="1"/>
            </p:cNvSpPr>
            <p:nvPr/>
          </p:nvSpPr>
          <p:spPr bwMode="hidden">
            <a:xfrm>
              <a:off x="2544" y="2015"/>
              <a:ext cx="140" cy="72"/>
            </a:xfrm>
            <a:prstGeom prst="ellipse">
              <a:avLst/>
            </a:prstGeom>
            <a:gradFill rotWithShape="0">
              <a:gsLst>
                <a:gs pos="0">
                  <a:schemeClr val="bg1"/>
                </a:gs>
                <a:gs pos="100000">
                  <a:schemeClr val="bg1">
                    <a:gamma/>
                    <a:shade val="6980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75" name="Oval 73"/>
            <p:cNvSpPr>
              <a:spLocks noChangeArrowheads="1"/>
            </p:cNvSpPr>
            <p:nvPr/>
          </p:nvSpPr>
          <p:spPr bwMode="hidden">
            <a:xfrm>
              <a:off x="1457" y="1700"/>
              <a:ext cx="123" cy="51"/>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76" name="Oval 74"/>
            <p:cNvSpPr>
              <a:spLocks noChangeArrowheads="1"/>
            </p:cNvSpPr>
            <p:nvPr/>
          </p:nvSpPr>
          <p:spPr bwMode="hidden">
            <a:xfrm>
              <a:off x="1747" y="1599"/>
              <a:ext cx="123" cy="50"/>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77" name="Oval 75"/>
            <p:cNvSpPr>
              <a:spLocks noChangeArrowheads="1"/>
            </p:cNvSpPr>
            <p:nvPr/>
          </p:nvSpPr>
          <p:spPr bwMode="hidden">
            <a:xfrm>
              <a:off x="1385" y="1506"/>
              <a:ext cx="123" cy="50"/>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78" name="Oval 76"/>
            <p:cNvSpPr>
              <a:spLocks noChangeArrowheads="1"/>
            </p:cNvSpPr>
            <p:nvPr/>
          </p:nvSpPr>
          <p:spPr bwMode="hidden">
            <a:xfrm>
              <a:off x="1093" y="1595"/>
              <a:ext cx="123" cy="51"/>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79" name="Oval 77"/>
            <p:cNvSpPr>
              <a:spLocks noChangeArrowheads="1"/>
            </p:cNvSpPr>
            <p:nvPr/>
          </p:nvSpPr>
          <p:spPr bwMode="hidden">
            <a:xfrm>
              <a:off x="792" y="1690"/>
              <a:ext cx="124" cy="51"/>
            </a:xfrm>
            <a:prstGeom prst="ellipse">
              <a:avLst/>
            </a:prstGeom>
            <a:gradFill rotWithShape="0">
              <a:gsLst>
                <a:gs pos="0">
                  <a:schemeClr val="bg1"/>
                </a:gs>
                <a:gs pos="100000">
                  <a:schemeClr val="bg1">
                    <a:gamma/>
                    <a:shade val="84706"/>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80" name="Oval 78"/>
            <p:cNvSpPr>
              <a:spLocks noChangeArrowheads="1"/>
            </p:cNvSpPr>
            <p:nvPr/>
          </p:nvSpPr>
          <p:spPr bwMode="hidden">
            <a:xfrm>
              <a:off x="2011" y="1512"/>
              <a:ext cx="123" cy="50"/>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81" name="Oval 79"/>
            <p:cNvSpPr>
              <a:spLocks noChangeArrowheads="1"/>
            </p:cNvSpPr>
            <p:nvPr/>
          </p:nvSpPr>
          <p:spPr bwMode="hidden">
            <a:xfrm>
              <a:off x="2087" y="1696"/>
              <a:ext cx="123" cy="50"/>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82" name="Oval 80"/>
            <p:cNvSpPr>
              <a:spLocks noChangeArrowheads="1"/>
            </p:cNvSpPr>
            <p:nvPr/>
          </p:nvSpPr>
          <p:spPr bwMode="hidden">
            <a:xfrm>
              <a:off x="2345" y="1601"/>
              <a:ext cx="123" cy="50"/>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83" name="Oval 81"/>
            <p:cNvSpPr>
              <a:spLocks noChangeArrowheads="1"/>
            </p:cNvSpPr>
            <p:nvPr/>
          </p:nvSpPr>
          <p:spPr bwMode="hidden">
            <a:xfrm>
              <a:off x="2684" y="1686"/>
              <a:ext cx="123" cy="51"/>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84" name="Oval 82"/>
            <p:cNvSpPr>
              <a:spLocks noChangeArrowheads="1"/>
            </p:cNvSpPr>
            <p:nvPr/>
          </p:nvSpPr>
          <p:spPr bwMode="hidden">
            <a:xfrm>
              <a:off x="806" y="1512"/>
              <a:ext cx="123" cy="50"/>
            </a:xfrm>
            <a:prstGeom prst="ellipse">
              <a:avLst/>
            </a:prstGeom>
            <a:gradFill rotWithShape="0">
              <a:gsLst>
                <a:gs pos="0">
                  <a:schemeClr val="bg1"/>
                </a:gs>
                <a:gs pos="100000">
                  <a:schemeClr val="bg1">
                    <a:gamma/>
                    <a:shade val="87843"/>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85" name="Oval 83"/>
            <p:cNvSpPr>
              <a:spLocks noChangeArrowheads="1"/>
            </p:cNvSpPr>
            <p:nvPr/>
          </p:nvSpPr>
          <p:spPr bwMode="hidden">
            <a:xfrm>
              <a:off x="495" y="1597"/>
              <a:ext cx="123" cy="50"/>
            </a:xfrm>
            <a:prstGeom prst="ellipse">
              <a:avLst/>
            </a:prstGeom>
            <a:gradFill rotWithShape="0">
              <a:gsLst>
                <a:gs pos="0">
                  <a:schemeClr val="bg1"/>
                </a:gs>
                <a:gs pos="100000">
                  <a:schemeClr val="bg1">
                    <a:gamma/>
                    <a:shade val="87843"/>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86" name="Oval 84"/>
            <p:cNvSpPr>
              <a:spLocks noChangeArrowheads="1"/>
            </p:cNvSpPr>
            <p:nvPr/>
          </p:nvSpPr>
          <p:spPr bwMode="hidden">
            <a:xfrm>
              <a:off x="228" y="1508"/>
              <a:ext cx="123" cy="50"/>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87" name="Oval 85"/>
            <p:cNvSpPr>
              <a:spLocks noChangeArrowheads="1"/>
            </p:cNvSpPr>
            <p:nvPr/>
          </p:nvSpPr>
          <p:spPr bwMode="hidden">
            <a:xfrm>
              <a:off x="157" y="1698"/>
              <a:ext cx="123" cy="50"/>
            </a:xfrm>
            <a:prstGeom prst="ellipse">
              <a:avLst/>
            </a:prstGeom>
            <a:gradFill rotWithShape="0">
              <a:gsLst>
                <a:gs pos="0">
                  <a:schemeClr val="bg1"/>
                </a:gs>
                <a:gs pos="100000">
                  <a:schemeClr val="bg1">
                    <a:gamma/>
                    <a:shade val="87843"/>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88" name="Oval 86"/>
            <p:cNvSpPr>
              <a:spLocks noChangeArrowheads="1"/>
            </p:cNvSpPr>
            <p:nvPr/>
          </p:nvSpPr>
          <p:spPr bwMode="hidden">
            <a:xfrm>
              <a:off x="2887" y="1595"/>
              <a:ext cx="124" cy="50"/>
            </a:xfrm>
            <a:prstGeom prst="ellipse">
              <a:avLst/>
            </a:prstGeom>
            <a:gradFill rotWithShape="0">
              <a:gsLst>
                <a:gs pos="0">
                  <a:schemeClr val="bg1"/>
                </a:gs>
                <a:gs pos="100000">
                  <a:schemeClr val="bg1">
                    <a:gamma/>
                    <a:shade val="75686"/>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89" name="Oval 87"/>
            <p:cNvSpPr>
              <a:spLocks noChangeArrowheads="1"/>
            </p:cNvSpPr>
            <p:nvPr/>
          </p:nvSpPr>
          <p:spPr bwMode="hidden">
            <a:xfrm>
              <a:off x="3079" y="1511"/>
              <a:ext cx="124" cy="51"/>
            </a:xfrm>
            <a:prstGeom prst="ellipse">
              <a:avLst/>
            </a:prstGeom>
            <a:gradFill rotWithShape="0">
              <a:gsLst>
                <a:gs pos="0">
                  <a:schemeClr val="bg1"/>
                </a:gs>
                <a:gs pos="100000">
                  <a:schemeClr val="bg1">
                    <a:gamma/>
                    <a:shade val="75686"/>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0" name="Oval 88"/>
            <p:cNvSpPr>
              <a:spLocks noChangeArrowheads="1"/>
            </p:cNvSpPr>
            <p:nvPr/>
          </p:nvSpPr>
          <p:spPr bwMode="hidden">
            <a:xfrm>
              <a:off x="3270" y="1688"/>
              <a:ext cx="124" cy="51"/>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1" name="Oval 89"/>
            <p:cNvSpPr>
              <a:spLocks noChangeArrowheads="1"/>
            </p:cNvSpPr>
            <p:nvPr/>
          </p:nvSpPr>
          <p:spPr bwMode="hidden">
            <a:xfrm>
              <a:off x="3453" y="1599"/>
              <a:ext cx="123" cy="50"/>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2" name="Oval 90"/>
            <p:cNvSpPr>
              <a:spLocks noChangeArrowheads="1"/>
            </p:cNvSpPr>
            <p:nvPr/>
          </p:nvSpPr>
          <p:spPr bwMode="hidden">
            <a:xfrm>
              <a:off x="3651" y="1506"/>
              <a:ext cx="123" cy="50"/>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3" name="Oval 91"/>
            <p:cNvSpPr>
              <a:spLocks noChangeArrowheads="1"/>
            </p:cNvSpPr>
            <p:nvPr/>
          </p:nvSpPr>
          <p:spPr bwMode="hidden">
            <a:xfrm>
              <a:off x="4251" y="1513"/>
              <a:ext cx="124" cy="51"/>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4" name="Oval 92"/>
            <p:cNvSpPr>
              <a:spLocks noChangeArrowheads="1"/>
            </p:cNvSpPr>
            <p:nvPr/>
          </p:nvSpPr>
          <p:spPr bwMode="hidden">
            <a:xfrm>
              <a:off x="3901" y="1701"/>
              <a:ext cx="128" cy="50"/>
            </a:xfrm>
            <a:prstGeom prst="ellipse">
              <a:avLst/>
            </a:prstGeom>
            <a:gradFill rotWithShape="0">
              <a:gsLst>
                <a:gs pos="0">
                  <a:schemeClr val="bg1"/>
                </a:gs>
                <a:gs pos="100000">
                  <a:schemeClr val="bg1">
                    <a:gamma/>
                    <a:shade val="66667"/>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5" name="Oval 93"/>
            <p:cNvSpPr>
              <a:spLocks noChangeArrowheads="1"/>
            </p:cNvSpPr>
            <p:nvPr/>
          </p:nvSpPr>
          <p:spPr bwMode="hidden">
            <a:xfrm>
              <a:off x="4086" y="1608"/>
              <a:ext cx="128" cy="50"/>
            </a:xfrm>
            <a:prstGeom prst="ellipse">
              <a:avLst/>
            </a:prstGeom>
            <a:gradFill rotWithShape="0">
              <a:gsLst>
                <a:gs pos="0">
                  <a:schemeClr val="bg1"/>
                </a:gs>
                <a:gs pos="100000">
                  <a:schemeClr val="bg1">
                    <a:gamma/>
                    <a:shade val="66667"/>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6" name="Oval 94"/>
            <p:cNvSpPr>
              <a:spLocks noChangeArrowheads="1"/>
            </p:cNvSpPr>
            <p:nvPr/>
          </p:nvSpPr>
          <p:spPr bwMode="hidden">
            <a:xfrm>
              <a:off x="1282" y="3653"/>
              <a:ext cx="196" cy="111"/>
            </a:xfrm>
            <a:prstGeom prst="ellipse">
              <a:avLst/>
            </a:prstGeom>
            <a:gradFill rotWithShape="0">
              <a:gsLst>
                <a:gs pos="0">
                  <a:schemeClr val="bg2"/>
                </a:gs>
                <a:gs pos="100000">
                  <a:schemeClr val="bg2">
                    <a:gamma/>
                    <a:shade val="6078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 name="Oval 95"/>
            <p:cNvSpPr>
              <a:spLocks noChangeArrowheads="1"/>
            </p:cNvSpPr>
            <p:nvPr/>
          </p:nvSpPr>
          <p:spPr bwMode="hidden">
            <a:xfrm>
              <a:off x="707" y="4014"/>
              <a:ext cx="191" cy="112"/>
            </a:xfrm>
            <a:prstGeom prst="ellipse">
              <a:avLst/>
            </a:prstGeom>
            <a:gradFill rotWithShape="0">
              <a:gsLst>
                <a:gs pos="0">
                  <a:schemeClr val="bg2"/>
                </a:gs>
                <a:gs pos="100000">
                  <a:schemeClr val="bg2">
                    <a:gamma/>
                    <a:shade val="6078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8" name="Oval 96"/>
            <p:cNvSpPr>
              <a:spLocks noChangeArrowheads="1"/>
            </p:cNvSpPr>
            <p:nvPr/>
          </p:nvSpPr>
          <p:spPr bwMode="hidden">
            <a:xfrm>
              <a:off x="2229" y="3090"/>
              <a:ext cx="168" cy="95"/>
            </a:xfrm>
            <a:prstGeom prst="ellipse">
              <a:avLst/>
            </a:prstGeom>
            <a:gradFill rotWithShape="0">
              <a:gsLst>
                <a:gs pos="0">
                  <a:schemeClr val="bg2"/>
                </a:gs>
                <a:gs pos="100000">
                  <a:schemeClr val="bg2">
                    <a:gamma/>
                    <a:shade val="6078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9" name="Oval 97"/>
            <p:cNvSpPr>
              <a:spLocks noChangeArrowheads="1"/>
            </p:cNvSpPr>
            <p:nvPr/>
          </p:nvSpPr>
          <p:spPr bwMode="hidden">
            <a:xfrm>
              <a:off x="2604" y="2867"/>
              <a:ext cx="156" cy="89"/>
            </a:xfrm>
            <a:prstGeom prst="ellipse">
              <a:avLst/>
            </a:prstGeom>
            <a:gradFill rotWithShape="0">
              <a:gsLst>
                <a:gs pos="0">
                  <a:schemeClr val="bg2"/>
                </a:gs>
                <a:gs pos="100000">
                  <a:schemeClr val="bg2">
                    <a:gamma/>
                    <a:shade val="6078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00" name="Oval 98"/>
            <p:cNvSpPr>
              <a:spLocks noChangeArrowheads="1"/>
            </p:cNvSpPr>
            <p:nvPr/>
          </p:nvSpPr>
          <p:spPr bwMode="hidden">
            <a:xfrm>
              <a:off x="2907" y="2668"/>
              <a:ext cx="156" cy="84"/>
            </a:xfrm>
            <a:prstGeom prst="ellipse">
              <a:avLst/>
            </a:prstGeom>
            <a:gradFill rotWithShape="0">
              <a:gsLst>
                <a:gs pos="0">
                  <a:schemeClr val="bg2"/>
                </a:gs>
                <a:gs pos="100000">
                  <a:schemeClr val="bg2">
                    <a:gamma/>
                    <a:shade val="6078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01" name="Oval 99"/>
            <p:cNvSpPr>
              <a:spLocks noChangeArrowheads="1"/>
            </p:cNvSpPr>
            <p:nvPr/>
          </p:nvSpPr>
          <p:spPr bwMode="hidden">
            <a:xfrm>
              <a:off x="3248" y="2454"/>
              <a:ext cx="150" cy="90"/>
            </a:xfrm>
            <a:prstGeom prst="ellipse">
              <a:avLst/>
            </a:prstGeom>
            <a:gradFill rotWithShape="0">
              <a:gsLst>
                <a:gs pos="0">
                  <a:schemeClr val="bg2"/>
                </a:gs>
                <a:gs pos="100000">
                  <a:schemeClr val="bg2">
                    <a:gamma/>
                    <a:shade val="6078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02" name="Oval 100"/>
            <p:cNvSpPr>
              <a:spLocks noChangeArrowheads="1"/>
            </p:cNvSpPr>
            <p:nvPr/>
          </p:nvSpPr>
          <p:spPr bwMode="hidden">
            <a:xfrm>
              <a:off x="1801" y="3360"/>
              <a:ext cx="168" cy="95"/>
            </a:xfrm>
            <a:prstGeom prst="ellipse">
              <a:avLst/>
            </a:prstGeom>
            <a:gradFill rotWithShape="0">
              <a:gsLst>
                <a:gs pos="0">
                  <a:schemeClr val="bg2"/>
                </a:gs>
                <a:gs pos="100000">
                  <a:schemeClr val="bg2">
                    <a:gamma/>
                    <a:shade val="6078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03" name="Oval 101"/>
            <p:cNvSpPr>
              <a:spLocks noChangeArrowheads="1"/>
            </p:cNvSpPr>
            <p:nvPr/>
          </p:nvSpPr>
          <p:spPr bwMode="hidden">
            <a:xfrm>
              <a:off x="3512" y="2302"/>
              <a:ext cx="134" cy="73"/>
            </a:xfrm>
            <a:prstGeom prst="ellipse">
              <a:avLst/>
            </a:prstGeom>
            <a:gradFill rotWithShape="0">
              <a:gsLst>
                <a:gs pos="0">
                  <a:schemeClr val="bg2"/>
                </a:gs>
                <a:gs pos="100000">
                  <a:schemeClr val="bg2">
                    <a:gamma/>
                    <a:shade val="6078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04" name="Oval 102"/>
            <p:cNvSpPr>
              <a:spLocks noChangeArrowheads="1"/>
            </p:cNvSpPr>
            <p:nvPr/>
          </p:nvSpPr>
          <p:spPr bwMode="hidden">
            <a:xfrm>
              <a:off x="3980" y="2014"/>
              <a:ext cx="134" cy="72"/>
            </a:xfrm>
            <a:prstGeom prst="ellipse">
              <a:avLst/>
            </a:prstGeom>
            <a:gradFill rotWithShape="0">
              <a:gsLst>
                <a:gs pos="0">
                  <a:schemeClr val="bg2"/>
                </a:gs>
                <a:gs pos="100000">
                  <a:schemeClr val="bg2">
                    <a:gamma/>
                    <a:shade val="6078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05" name="Oval 103"/>
            <p:cNvSpPr>
              <a:spLocks noChangeArrowheads="1"/>
            </p:cNvSpPr>
            <p:nvPr/>
          </p:nvSpPr>
          <p:spPr bwMode="hidden">
            <a:xfrm>
              <a:off x="3753" y="2158"/>
              <a:ext cx="134" cy="61"/>
            </a:xfrm>
            <a:prstGeom prst="ellipse">
              <a:avLst/>
            </a:prstGeom>
            <a:gradFill rotWithShape="0">
              <a:gsLst>
                <a:gs pos="0">
                  <a:schemeClr val="bg2"/>
                </a:gs>
                <a:gs pos="100000">
                  <a:schemeClr val="bg2">
                    <a:gamma/>
                    <a:shade val="6078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06" name="Oval 104"/>
            <p:cNvSpPr>
              <a:spLocks noChangeArrowheads="1"/>
            </p:cNvSpPr>
            <p:nvPr/>
          </p:nvSpPr>
          <p:spPr bwMode="hidden">
            <a:xfrm>
              <a:off x="4176" y="1898"/>
              <a:ext cx="128" cy="61"/>
            </a:xfrm>
            <a:prstGeom prst="ellipse">
              <a:avLst/>
            </a:prstGeom>
            <a:gradFill rotWithShape="0">
              <a:gsLst>
                <a:gs pos="0">
                  <a:schemeClr val="bg2"/>
                </a:gs>
                <a:gs pos="100000">
                  <a:schemeClr val="bg2">
                    <a:gamma/>
                    <a:shade val="57647"/>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07" name="Oval 105"/>
            <p:cNvSpPr>
              <a:spLocks noChangeArrowheads="1"/>
            </p:cNvSpPr>
            <p:nvPr/>
          </p:nvSpPr>
          <p:spPr bwMode="hidden">
            <a:xfrm>
              <a:off x="4338" y="1797"/>
              <a:ext cx="129" cy="61"/>
            </a:xfrm>
            <a:prstGeom prst="ellipse">
              <a:avLst/>
            </a:prstGeom>
            <a:gradFill rotWithShape="0">
              <a:gsLst>
                <a:gs pos="0">
                  <a:schemeClr val="bg2"/>
                </a:gs>
                <a:gs pos="100000">
                  <a:schemeClr val="bg2">
                    <a:gamma/>
                    <a:shade val="57647"/>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08" name="Oval 106"/>
            <p:cNvSpPr>
              <a:spLocks noChangeArrowheads="1"/>
            </p:cNvSpPr>
            <p:nvPr/>
          </p:nvSpPr>
          <p:spPr bwMode="hidden">
            <a:xfrm>
              <a:off x="4505" y="1700"/>
              <a:ext cx="124" cy="51"/>
            </a:xfrm>
            <a:prstGeom prst="ellipse">
              <a:avLst/>
            </a:prstGeom>
            <a:gradFill rotWithShape="0">
              <a:gsLst>
                <a:gs pos="0">
                  <a:schemeClr val="bg2"/>
                </a:gs>
                <a:gs pos="100000">
                  <a:schemeClr val="bg2">
                    <a:gamma/>
                    <a:shade val="81961"/>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09" name="Oval 107"/>
            <p:cNvSpPr>
              <a:spLocks noChangeArrowheads="1"/>
            </p:cNvSpPr>
            <p:nvPr/>
          </p:nvSpPr>
          <p:spPr bwMode="hidden">
            <a:xfrm>
              <a:off x="4661" y="1603"/>
              <a:ext cx="123" cy="50"/>
            </a:xfrm>
            <a:prstGeom prst="ellipse">
              <a:avLst/>
            </a:prstGeom>
            <a:gradFill rotWithShape="0">
              <a:gsLst>
                <a:gs pos="0">
                  <a:schemeClr val="bg2"/>
                </a:gs>
                <a:gs pos="100000">
                  <a:schemeClr val="bg2">
                    <a:gamma/>
                    <a:shade val="81961"/>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10" name="Oval 108"/>
            <p:cNvSpPr>
              <a:spLocks noChangeArrowheads="1"/>
            </p:cNvSpPr>
            <p:nvPr/>
          </p:nvSpPr>
          <p:spPr bwMode="hidden">
            <a:xfrm>
              <a:off x="4803" y="1512"/>
              <a:ext cx="128" cy="51"/>
            </a:xfrm>
            <a:prstGeom prst="ellipse">
              <a:avLst/>
            </a:prstGeom>
            <a:gradFill rotWithShape="0">
              <a:gsLst>
                <a:gs pos="0">
                  <a:schemeClr val="bg2"/>
                </a:gs>
                <a:gs pos="100000">
                  <a:schemeClr val="bg2">
                    <a:gamma/>
                    <a:shade val="6078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11" name="Oval 109"/>
            <p:cNvSpPr>
              <a:spLocks noChangeArrowheads="1"/>
            </p:cNvSpPr>
            <p:nvPr/>
          </p:nvSpPr>
          <p:spPr bwMode="hidden">
            <a:xfrm>
              <a:off x="4930" y="1431"/>
              <a:ext cx="111" cy="50"/>
            </a:xfrm>
            <a:prstGeom prst="ellipse">
              <a:avLst/>
            </a:prstGeom>
            <a:gradFill rotWithShape="0">
              <a:gsLst>
                <a:gs pos="0">
                  <a:schemeClr val="bg2"/>
                </a:gs>
                <a:gs pos="100000">
                  <a:schemeClr val="bg2">
                    <a:gamma/>
                    <a:shade val="6078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12" name="Oval 110"/>
            <p:cNvSpPr>
              <a:spLocks noChangeArrowheads="1"/>
            </p:cNvSpPr>
            <p:nvPr/>
          </p:nvSpPr>
          <p:spPr bwMode="hidden">
            <a:xfrm>
              <a:off x="3835" y="1430"/>
              <a:ext cx="112" cy="50"/>
            </a:xfrm>
            <a:prstGeom prst="ellipse">
              <a:avLst/>
            </a:prstGeom>
            <a:gradFill rotWithShape="0">
              <a:gsLst>
                <a:gs pos="0">
                  <a:schemeClr val="bg1"/>
                </a:gs>
                <a:gs pos="100000">
                  <a:schemeClr val="bg1">
                    <a:gamma/>
                    <a:shade val="6980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13" name="Oval 111"/>
            <p:cNvSpPr>
              <a:spLocks noChangeArrowheads="1"/>
            </p:cNvSpPr>
            <p:nvPr/>
          </p:nvSpPr>
          <p:spPr bwMode="hidden">
            <a:xfrm>
              <a:off x="3286" y="1430"/>
              <a:ext cx="112" cy="50"/>
            </a:xfrm>
            <a:prstGeom prst="ellipse">
              <a:avLst/>
            </a:prstGeom>
            <a:gradFill rotWithShape="0">
              <a:gsLst>
                <a:gs pos="0">
                  <a:schemeClr val="bg1"/>
                </a:gs>
                <a:gs pos="100000">
                  <a:schemeClr val="bg1">
                    <a:gamma/>
                    <a:shade val="75686"/>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14" name="Oval 112"/>
            <p:cNvSpPr>
              <a:spLocks noChangeArrowheads="1"/>
            </p:cNvSpPr>
            <p:nvPr/>
          </p:nvSpPr>
          <p:spPr bwMode="hidden">
            <a:xfrm>
              <a:off x="2972" y="1366"/>
              <a:ext cx="111" cy="51"/>
            </a:xfrm>
            <a:prstGeom prst="ellipse">
              <a:avLst/>
            </a:prstGeom>
            <a:gradFill rotWithShape="0">
              <a:gsLst>
                <a:gs pos="0">
                  <a:schemeClr val="bg1"/>
                </a:gs>
                <a:gs pos="100000">
                  <a:schemeClr val="bg1">
                    <a:gamma/>
                    <a:shade val="7882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15" name="Oval 113"/>
            <p:cNvSpPr>
              <a:spLocks noChangeArrowheads="1"/>
            </p:cNvSpPr>
            <p:nvPr/>
          </p:nvSpPr>
          <p:spPr bwMode="hidden">
            <a:xfrm>
              <a:off x="3152" y="1292"/>
              <a:ext cx="112" cy="50"/>
            </a:xfrm>
            <a:prstGeom prst="ellipse">
              <a:avLst/>
            </a:prstGeom>
            <a:gradFill rotWithShape="0">
              <a:gsLst>
                <a:gs pos="0">
                  <a:schemeClr val="bg1"/>
                </a:gs>
                <a:gs pos="100000">
                  <a:schemeClr val="bg1">
                    <a:gamma/>
                    <a:shade val="7882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16" name="Oval 114"/>
            <p:cNvSpPr>
              <a:spLocks noChangeArrowheads="1"/>
            </p:cNvSpPr>
            <p:nvPr/>
          </p:nvSpPr>
          <p:spPr bwMode="hidden">
            <a:xfrm>
              <a:off x="3020" y="1170"/>
              <a:ext cx="112" cy="50"/>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17" name="Oval 115"/>
            <p:cNvSpPr>
              <a:spLocks noChangeArrowheads="1"/>
            </p:cNvSpPr>
            <p:nvPr/>
          </p:nvSpPr>
          <p:spPr bwMode="hidden">
            <a:xfrm>
              <a:off x="2443" y="1368"/>
              <a:ext cx="112" cy="51"/>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18" name="Oval 116"/>
            <p:cNvSpPr>
              <a:spLocks noChangeArrowheads="1"/>
            </p:cNvSpPr>
            <p:nvPr/>
          </p:nvSpPr>
          <p:spPr bwMode="hidden">
            <a:xfrm>
              <a:off x="2301" y="1220"/>
              <a:ext cx="112" cy="51"/>
            </a:xfrm>
            <a:prstGeom prst="ellipse">
              <a:avLst/>
            </a:prstGeom>
            <a:gradFill rotWithShape="0">
              <a:gsLst>
                <a:gs pos="0">
                  <a:schemeClr val="bg1"/>
                </a:gs>
                <a:gs pos="100000">
                  <a:schemeClr val="bg1">
                    <a:gamma/>
                    <a:shade val="84706"/>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19" name="Oval 117"/>
            <p:cNvSpPr>
              <a:spLocks noChangeArrowheads="1"/>
            </p:cNvSpPr>
            <p:nvPr/>
          </p:nvSpPr>
          <p:spPr bwMode="hidden">
            <a:xfrm>
              <a:off x="2095" y="1284"/>
              <a:ext cx="112" cy="51"/>
            </a:xfrm>
            <a:prstGeom prst="ellipse">
              <a:avLst/>
            </a:prstGeom>
            <a:gradFill rotWithShape="0">
              <a:gsLst>
                <a:gs pos="0">
                  <a:schemeClr val="bg1"/>
                </a:gs>
                <a:gs pos="100000">
                  <a:schemeClr val="bg1">
                    <a:gamma/>
                    <a:shade val="84706"/>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20" name="Oval 118"/>
            <p:cNvSpPr>
              <a:spLocks noChangeArrowheads="1"/>
            </p:cNvSpPr>
            <p:nvPr/>
          </p:nvSpPr>
          <p:spPr bwMode="hidden">
            <a:xfrm>
              <a:off x="2228" y="1442"/>
              <a:ext cx="111" cy="50"/>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21" name="Oval 119"/>
            <p:cNvSpPr>
              <a:spLocks noChangeArrowheads="1"/>
            </p:cNvSpPr>
            <p:nvPr/>
          </p:nvSpPr>
          <p:spPr bwMode="hidden">
            <a:xfrm>
              <a:off x="1109" y="1424"/>
              <a:ext cx="112" cy="50"/>
            </a:xfrm>
            <a:prstGeom prst="ellipse">
              <a:avLst/>
            </a:prstGeom>
            <a:gradFill rotWithShape="0">
              <a:gsLst>
                <a:gs pos="0">
                  <a:schemeClr val="bg1"/>
                </a:gs>
                <a:gs pos="100000">
                  <a:schemeClr val="bg1">
                    <a:gamma/>
                    <a:shade val="87843"/>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22" name="Oval 120"/>
            <p:cNvSpPr>
              <a:spLocks noChangeArrowheads="1"/>
            </p:cNvSpPr>
            <p:nvPr/>
          </p:nvSpPr>
          <p:spPr bwMode="hidden">
            <a:xfrm>
              <a:off x="611" y="1284"/>
              <a:ext cx="111" cy="51"/>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23" name="Oval 121"/>
            <p:cNvSpPr>
              <a:spLocks noChangeArrowheads="1"/>
            </p:cNvSpPr>
            <p:nvPr/>
          </p:nvSpPr>
          <p:spPr bwMode="hidden">
            <a:xfrm>
              <a:off x="305" y="1358"/>
              <a:ext cx="111" cy="51"/>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24" name="Oval 122"/>
            <p:cNvSpPr>
              <a:spLocks noChangeArrowheads="1"/>
            </p:cNvSpPr>
            <p:nvPr/>
          </p:nvSpPr>
          <p:spPr bwMode="hidden">
            <a:xfrm>
              <a:off x="156" y="1154"/>
              <a:ext cx="112" cy="50"/>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25" name="Oval 123"/>
            <p:cNvSpPr>
              <a:spLocks noChangeArrowheads="1"/>
            </p:cNvSpPr>
            <p:nvPr/>
          </p:nvSpPr>
          <p:spPr bwMode="hidden">
            <a:xfrm>
              <a:off x="4538" y="1365"/>
              <a:ext cx="106" cy="45"/>
            </a:xfrm>
            <a:prstGeom prst="ellipse">
              <a:avLst/>
            </a:prstGeom>
            <a:gradFill rotWithShape="0">
              <a:gsLst>
                <a:gs pos="0">
                  <a:schemeClr val="bg1"/>
                </a:gs>
                <a:gs pos="100000">
                  <a:schemeClr val="bg1">
                    <a:gamma/>
                    <a:shade val="66667"/>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26" name="Oval 124"/>
            <p:cNvSpPr>
              <a:spLocks noChangeArrowheads="1"/>
            </p:cNvSpPr>
            <p:nvPr/>
          </p:nvSpPr>
          <p:spPr bwMode="hidden">
            <a:xfrm>
              <a:off x="4407" y="1440"/>
              <a:ext cx="105" cy="44"/>
            </a:xfrm>
            <a:prstGeom prst="ellipse">
              <a:avLst/>
            </a:prstGeom>
            <a:gradFill rotWithShape="0">
              <a:gsLst>
                <a:gs pos="0">
                  <a:schemeClr val="bg1"/>
                </a:gs>
                <a:gs pos="100000">
                  <a:schemeClr val="bg1">
                    <a:gamma/>
                    <a:shade val="66667"/>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27" name="Oval 125"/>
            <p:cNvSpPr>
              <a:spLocks noChangeArrowheads="1"/>
            </p:cNvSpPr>
            <p:nvPr/>
          </p:nvSpPr>
          <p:spPr bwMode="hidden">
            <a:xfrm>
              <a:off x="3992" y="1356"/>
              <a:ext cx="106" cy="45"/>
            </a:xfrm>
            <a:prstGeom prst="ellipse">
              <a:avLst/>
            </a:prstGeom>
            <a:gradFill rotWithShape="0">
              <a:gsLst>
                <a:gs pos="0">
                  <a:schemeClr val="bg1"/>
                </a:gs>
                <a:gs pos="100000">
                  <a:schemeClr val="bg1">
                    <a:gamma/>
                    <a:shade val="66667"/>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28" name="Oval 126"/>
            <p:cNvSpPr>
              <a:spLocks noChangeArrowheads="1"/>
            </p:cNvSpPr>
            <p:nvPr/>
          </p:nvSpPr>
          <p:spPr bwMode="hidden">
            <a:xfrm>
              <a:off x="3466" y="1356"/>
              <a:ext cx="106" cy="45"/>
            </a:xfrm>
            <a:prstGeom prst="ellipse">
              <a:avLst/>
            </a:prstGeom>
            <a:gradFill rotWithShape="0">
              <a:gsLst>
                <a:gs pos="0">
                  <a:schemeClr val="bg1"/>
                </a:gs>
                <a:gs pos="100000">
                  <a:schemeClr val="bg1">
                    <a:gamma/>
                    <a:shade val="75686"/>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29" name="Oval 127"/>
            <p:cNvSpPr>
              <a:spLocks noChangeArrowheads="1"/>
            </p:cNvSpPr>
            <p:nvPr/>
          </p:nvSpPr>
          <p:spPr bwMode="hidden">
            <a:xfrm>
              <a:off x="2852" y="1228"/>
              <a:ext cx="106" cy="44"/>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30" name="Oval 128"/>
            <p:cNvSpPr>
              <a:spLocks noChangeArrowheads="1"/>
            </p:cNvSpPr>
            <p:nvPr/>
          </p:nvSpPr>
          <p:spPr bwMode="hidden">
            <a:xfrm>
              <a:off x="2678" y="1109"/>
              <a:ext cx="106" cy="44"/>
            </a:xfrm>
            <a:prstGeom prst="ellipse">
              <a:avLst/>
            </a:prstGeom>
            <a:gradFill rotWithShape="0">
              <a:gsLst>
                <a:gs pos="0">
                  <a:schemeClr val="bg1"/>
                </a:gs>
                <a:gs pos="100000">
                  <a:schemeClr val="bg1">
                    <a:gamma/>
                    <a:shade val="84706"/>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31" name="Oval 129"/>
            <p:cNvSpPr>
              <a:spLocks noChangeArrowheads="1"/>
            </p:cNvSpPr>
            <p:nvPr/>
          </p:nvSpPr>
          <p:spPr bwMode="hidden">
            <a:xfrm>
              <a:off x="2859" y="1045"/>
              <a:ext cx="106" cy="45"/>
            </a:xfrm>
            <a:prstGeom prst="ellipse">
              <a:avLst/>
            </a:prstGeom>
            <a:gradFill rotWithShape="0">
              <a:gsLst>
                <a:gs pos="0">
                  <a:schemeClr val="bg1"/>
                </a:gs>
                <a:gs pos="100000">
                  <a:schemeClr val="bg1">
                    <a:gamma/>
                    <a:shade val="84706"/>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32" name="Oval 130"/>
            <p:cNvSpPr>
              <a:spLocks noChangeArrowheads="1"/>
            </p:cNvSpPr>
            <p:nvPr/>
          </p:nvSpPr>
          <p:spPr bwMode="hidden">
            <a:xfrm>
              <a:off x="1942" y="1040"/>
              <a:ext cx="106"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33" name="Oval 131"/>
            <p:cNvSpPr>
              <a:spLocks noChangeArrowheads="1"/>
            </p:cNvSpPr>
            <p:nvPr/>
          </p:nvSpPr>
          <p:spPr bwMode="hidden">
            <a:xfrm>
              <a:off x="1088" y="1277"/>
              <a:ext cx="106" cy="44"/>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34" name="Oval 132"/>
            <p:cNvSpPr>
              <a:spLocks noChangeArrowheads="1"/>
            </p:cNvSpPr>
            <p:nvPr/>
          </p:nvSpPr>
          <p:spPr bwMode="hidden">
            <a:xfrm>
              <a:off x="827" y="1350"/>
              <a:ext cx="106"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35" name="Oval 133"/>
            <p:cNvSpPr>
              <a:spLocks noChangeArrowheads="1"/>
            </p:cNvSpPr>
            <p:nvPr/>
          </p:nvSpPr>
          <p:spPr bwMode="hidden">
            <a:xfrm>
              <a:off x="537" y="1428"/>
              <a:ext cx="106"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36" name="Oval 134"/>
            <p:cNvSpPr>
              <a:spLocks noChangeArrowheads="1"/>
            </p:cNvSpPr>
            <p:nvPr/>
          </p:nvSpPr>
          <p:spPr bwMode="hidden">
            <a:xfrm>
              <a:off x="635" y="1060"/>
              <a:ext cx="106"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37" name="Oval 135"/>
            <p:cNvSpPr>
              <a:spLocks noChangeArrowheads="1"/>
            </p:cNvSpPr>
            <p:nvPr/>
          </p:nvSpPr>
          <p:spPr bwMode="hidden">
            <a:xfrm>
              <a:off x="1540" y="1050"/>
              <a:ext cx="106"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38" name="Oval 136"/>
            <p:cNvSpPr>
              <a:spLocks noChangeArrowheads="1"/>
            </p:cNvSpPr>
            <p:nvPr/>
          </p:nvSpPr>
          <p:spPr bwMode="hidden">
            <a:xfrm>
              <a:off x="1120" y="1063"/>
              <a:ext cx="105"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39" name="Oval 137"/>
            <p:cNvSpPr>
              <a:spLocks noChangeArrowheads="1"/>
            </p:cNvSpPr>
            <p:nvPr/>
          </p:nvSpPr>
          <p:spPr bwMode="hidden">
            <a:xfrm>
              <a:off x="4131" y="1284"/>
              <a:ext cx="111" cy="45"/>
            </a:xfrm>
            <a:prstGeom prst="ellipse">
              <a:avLst/>
            </a:prstGeom>
            <a:gradFill rotWithShape="0">
              <a:gsLst>
                <a:gs pos="0">
                  <a:schemeClr val="bg1"/>
                </a:gs>
                <a:gs pos="100000">
                  <a:schemeClr val="bg1">
                    <a:gamma/>
                    <a:shade val="6980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40" name="Oval 138"/>
            <p:cNvSpPr>
              <a:spLocks noChangeArrowheads="1"/>
            </p:cNvSpPr>
            <p:nvPr/>
          </p:nvSpPr>
          <p:spPr bwMode="hidden">
            <a:xfrm>
              <a:off x="3477" y="1163"/>
              <a:ext cx="112" cy="45"/>
            </a:xfrm>
            <a:prstGeom prst="ellipse">
              <a:avLst/>
            </a:prstGeom>
            <a:gradFill rotWithShape="0">
              <a:gsLst>
                <a:gs pos="0">
                  <a:schemeClr val="bg1"/>
                </a:gs>
                <a:gs pos="100000">
                  <a:schemeClr val="bg1">
                    <a:gamma/>
                    <a:shade val="7882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41" name="Oval 139"/>
            <p:cNvSpPr>
              <a:spLocks noChangeArrowheads="1"/>
            </p:cNvSpPr>
            <p:nvPr/>
          </p:nvSpPr>
          <p:spPr bwMode="hidden">
            <a:xfrm>
              <a:off x="3315" y="1229"/>
              <a:ext cx="112" cy="45"/>
            </a:xfrm>
            <a:prstGeom prst="ellipse">
              <a:avLst/>
            </a:prstGeom>
            <a:gradFill rotWithShape="0">
              <a:gsLst>
                <a:gs pos="0">
                  <a:schemeClr val="bg1"/>
                </a:gs>
                <a:gs pos="100000">
                  <a:schemeClr val="bg1">
                    <a:gamma/>
                    <a:shade val="7882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42" name="Oval 140"/>
            <p:cNvSpPr>
              <a:spLocks noChangeArrowheads="1"/>
            </p:cNvSpPr>
            <p:nvPr/>
          </p:nvSpPr>
          <p:spPr bwMode="hidden">
            <a:xfrm>
              <a:off x="3174" y="1112"/>
              <a:ext cx="112" cy="44"/>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43" name="Oval 141"/>
            <p:cNvSpPr>
              <a:spLocks noChangeArrowheads="1"/>
            </p:cNvSpPr>
            <p:nvPr/>
          </p:nvSpPr>
          <p:spPr bwMode="hidden">
            <a:xfrm>
              <a:off x="2396" y="1051"/>
              <a:ext cx="112" cy="45"/>
            </a:xfrm>
            <a:prstGeom prst="ellipse">
              <a:avLst/>
            </a:prstGeom>
            <a:gradFill rotWithShape="0">
              <a:gsLst>
                <a:gs pos="0">
                  <a:schemeClr val="bg1"/>
                </a:gs>
                <a:gs pos="100000">
                  <a:schemeClr val="bg1">
                    <a:gamma/>
                    <a:shade val="87843"/>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44" name="Oval 142"/>
            <p:cNvSpPr>
              <a:spLocks noChangeArrowheads="1"/>
            </p:cNvSpPr>
            <p:nvPr/>
          </p:nvSpPr>
          <p:spPr bwMode="hidden">
            <a:xfrm>
              <a:off x="2769" y="1446"/>
              <a:ext cx="111" cy="44"/>
            </a:xfrm>
            <a:prstGeom prst="ellipse">
              <a:avLst/>
            </a:prstGeom>
            <a:gradFill rotWithShape="0">
              <a:gsLst>
                <a:gs pos="0">
                  <a:schemeClr val="bg1"/>
                </a:gs>
                <a:gs pos="100000">
                  <a:schemeClr val="bg1">
                    <a:gamma/>
                    <a:shade val="7882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45" name="Oval 143"/>
            <p:cNvSpPr>
              <a:spLocks noChangeArrowheads="1"/>
            </p:cNvSpPr>
            <p:nvPr/>
          </p:nvSpPr>
          <p:spPr bwMode="hidden">
            <a:xfrm>
              <a:off x="2656" y="1294"/>
              <a:ext cx="112" cy="45"/>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46" name="Oval 144"/>
            <p:cNvSpPr>
              <a:spLocks noChangeArrowheads="1"/>
            </p:cNvSpPr>
            <p:nvPr/>
          </p:nvSpPr>
          <p:spPr bwMode="hidden">
            <a:xfrm>
              <a:off x="2501" y="1159"/>
              <a:ext cx="111" cy="45"/>
            </a:xfrm>
            <a:prstGeom prst="ellipse">
              <a:avLst/>
            </a:prstGeom>
            <a:gradFill rotWithShape="0">
              <a:gsLst>
                <a:gs pos="0">
                  <a:schemeClr val="bg1"/>
                </a:gs>
                <a:gs pos="100000">
                  <a:schemeClr val="bg1">
                    <a:gamma/>
                    <a:shade val="84706"/>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47" name="Oval 145"/>
            <p:cNvSpPr>
              <a:spLocks noChangeArrowheads="1"/>
            </p:cNvSpPr>
            <p:nvPr/>
          </p:nvSpPr>
          <p:spPr bwMode="hidden">
            <a:xfrm>
              <a:off x="2222" y="1101"/>
              <a:ext cx="112" cy="44"/>
            </a:xfrm>
            <a:prstGeom prst="ellipse">
              <a:avLst/>
            </a:prstGeom>
            <a:gradFill rotWithShape="0">
              <a:gsLst>
                <a:gs pos="0">
                  <a:schemeClr val="bg1"/>
                </a:gs>
                <a:gs pos="100000">
                  <a:schemeClr val="bg1">
                    <a:gamma/>
                    <a:shade val="87843"/>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48" name="Oval 146"/>
            <p:cNvSpPr>
              <a:spLocks noChangeArrowheads="1"/>
            </p:cNvSpPr>
            <p:nvPr/>
          </p:nvSpPr>
          <p:spPr bwMode="hidden">
            <a:xfrm>
              <a:off x="2029" y="1162"/>
              <a:ext cx="111" cy="45"/>
            </a:xfrm>
            <a:prstGeom prst="ellipse">
              <a:avLst/>
            </a:prstGeom>
            <a:gradFill rotWithShape="0">
              <a:gsLst>
                <a:gs pos="0">
                  <a:schemeClr val="bg1"/>
                </a:gs>
                <a:gs pos="100000">
                  <a:schemeClr val="bg1">
                    <a:gamma/>
                    <a:shade val="87843"/>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49" name="Oval 147"/>
            <p:cNvSpPr>
              <a:spLocks noChangeArrowheads="1"/>
            </p:cNvSpPr>
            <p:nvPr/>
          </p:nvSpPr>
          <p:spPr bwMode="hidden">
            <a:xfrm>
              <a:off x="1875" y="1356"/>
              <a:ext cx="112" cy="45"/>
            </a:xfrm>
            <a:prstGeom prst="ellipse">
              <a:avLst/>
            </a:prstGeom>
            <a:gradFill rotWithShape="0">
              <a:gsLst>
                <a:gs pos="0">
                  <a:schemeClr val="bg1"/>
                </a:gs>
                <a:gs pos="100000">
                  <a:schemeClr val="bg1">
                    <a:gamma/>
                    <a:shade val="84706"/>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50" name="Oval 148"/>
            <p:cNvSpPr>
              <a:spLocks noChangeArrowheads="1"/>
            </p:cNvSpPr>
            <p:nvPr/>
          </p:nvSpPr>
          <p:spPr bwMode="hidden">
            <a:xfrm>
              <a:off x="1809" y="1223"/>
              <a:ext cx="111" cy="45"/>
            </a:xfrm>
            <a:prstGeom prst="ellipse">
              <a:avLst/>
            </a:prstGeom>
            <a:gradFill rotWithShape="0">
              <a:gsLst>
                <a:gs pos="0">
                  <a:schemeClr val="bg1"/>
                </a:gs>
                <a:gs pos="100000">
                  <a:schemeClr val="bg1">
                    <a:gamma/>
                    <a:shade val="87843"/>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51" name="Oval 149"/>
            <p:cNvSpPr>
              <a:spLocks noChangeArrowheads="1"/>
            </p:cNvSpPr>
            <p:nvPr/>
          </p:nvSpPr>
          <p:spPr bwMode="hidden">
            <a:xfrm>
              <a:off x="1738" y="1098"/>
              <a:ext cx="112"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52" name="Oval 150"/>
            <p:cNvSpPr>
              <a:spLocks noChangeArrowheads="1"/>
            </p:cNvSpPr>
            <p:nvPr/>
          </p:nvSpPr>
          <p:spPr bwMode="hidden">
            <a:xfrm>
              <a:off x="1583" y="1289"/>
              <a:ext cx="112" cy="45"/>
            </a:xfrm>
            <a:prstGeom prst="ellipse">
              <a:avLst/>
            </a:prstGeom>
            <a:gradFill rotWithShape="0">
              <a:gsLst>
                <a:gs pos="0">
                  <a:schemeClr val="bg1"/>
                </a:gs>
                <a:gs pos="100000">
                  <a:schemeClr val="bg1">
                    <a:gamma/>
                    <a:shade val="87843"/>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53" name="Oval 151"/>
            <p:cNvSpPr>
              <a:spLocks noChangeArrowheads="1"/>
            </p:cNvSpPr>
            <p:nvPr/>
          </p:nvSpPr>
          <p:spPr bwMode="hidden">
            <a:xfrm>
              <a:off x="1379" y="1343"/>
              <a:ext cx="112" cy="45"/>
            </a:xfrm>
            <a:prstGeom prst="ellipse">
              <a:avLst/>
            </a:prstGeom>
            <a:gradFill rotWithShape="0">
              <a:gsLst>
                <a:gs pos="0">
                  <a:schemeClr val="bg1"/>
                </a:gs>
                <a:gs pos="100000">
                  <a:schemeClr val="bg1">
                    <a:gamma/>
                    <a:shade val="87843"/>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54" name="Oval 152"/>
            <p:cNvSpPr>
              <a:spLocks noChangeArrowheads="1"/>
            </p:cNvSpPr>
            <p:nvPr/>
          </p:nvSpPr>
          <p:spPr bwMode="hidden">
            <a:xfrm>
              <a:off x="1529" y="1156"/>
              <a:ext cx="112"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55" name="Oval 153"/>
            <p:cNvSpPr>
              <a:spLocks noChangeArrowheads="1"/>
            </p:cNvSpPr>
            <p:nvPr/>
          </p:nvSpPr>
          <p:spPr bwMode="hidden">
            <a:xfrm>
              <a:off x="1294" y="1222"/>
              <a:ext cx="112"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56" name="Oval 154"/>
            <p:cNvSpPr>
              <a:spLocks noChangeArrowheads="1"/>
            </p:cNvSpPr>
            <p:nvPr/>
          </p:nvSpPr>
          <p:spPr bwMode="hidden">
            <a:xfrm>
              <a:off x="1314" y="1112"/>
              <a:ext cx="112" cy="44"/>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57" name="Oval 155"/>
            <p:cNvSpPr>
              <a:spLocks noChangeArrowheads="1"/>
            </p:cNvSpPr>
            <p:nvPr/>
          </p:nvSpPr>
          <p:spPr bwMode="hidden">
            <a:xfrm>
              <a:off x="1082" y="1166"/>
              <a:ext cx="111"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58" name="Oval 156"/>
            <p:cNvSpPr>
              <a:spLocks noChangeArrowheads="1"/>
            </p:cNvSpPr>
            <p:nvPr/>
          </p:nvSpPr>
          <p:spPr bwMode="hidden">
            <a:xfrm>
              <a:off x="877" y="1121"/>
              <a:ext cx="112"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59" name="Oval 157"/>
            <p:cNvSpPr>
              <a:spLocks noChangeArrowheads="1"/>
            </p:cNvSpPr>
            <p:nvPr/>
          </p:nvSpPr>
          <p:spPr bwMode="hidden">
            <a:xfrm>
              <a:off x="875" y="1216"/>
              <a:ext cx="111"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60" name="Oval 158"/>
            <p:cNvSpPr>
              <a:spLocks noChangeArrowheads="1"/>
            </p:cNvSpPr>
            <p:nvPr/>
          </p:nvSpPr>
          <p:spPr bwMode="hidden">
            <a:xfrm>
              <a:off x="680" y="1170"/>
              <a:ext cx="112" cy="44"/>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61" name="Oval 159"/>
            <p:cNvSpPr>
              <a:spLocks noChangeArrowheads="1"/>
            </p:cNvSpPr>
            <p:nvPr/>
          </p:nvSpPr>
          <p:spPr bwMode="hidden">
            <a:xfrm>
              <a:off x="411" y="1232"/>
              <a:ext cx="111" cy="44"/>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62" name="Oval 160"/>
            <p:cNvSpPr>
              <a:spLocks noChangeArrowheads="1"/>
            </p:cNvSpPr>
            <p:nvPr/>
          </p:nvSpPr>
          <p:spPr bwMode="hidden">
            <a:xfrm>
              <a:off x="434" y="1100"/>
              <a:ext cx="112" cy="44"/>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63" name="Oval 161"/>
            <p:cNvSpPr>
              <a:spLocks noChangeArrowheads="1"/>
            </p:cNvSpPr>
            <p:nvPr/>
          </p:nvSpPr>
          <p:spPr bwMode="hidden">
            <a:xfrm>
              <a:off x="119" y="1312"/>
              <a:ext cx="111" cy="44"/>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64" name="Oval 162"/>
            <p:cNvSpPr>
              <a:spLocks noChangeArrowheads="1"/>
            </p:cNvSpPr>
            <p:nvPr/>
          </p:nvSpPr>
          <p:spPr bwMode="hidden">
            <a:xfrm>
              <a:off x="858" y="1001"/>
              <a:ext cx="101" cy="38"/>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65" name="Oval 163"/>
            <p:cNvSpPr>
              <a:spLocks noChangeArrowheads="1"/>
            </p:cNvSpPr>
            <p:nvPr/>
          </p:nvSpPr>
          <p:spPr bwMode="hidden">
            <a:xfrm>
              <a:off x="1341" y="1013"/>
              <a:ext cx="101" cy="39"/>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66" name="Oval 164"/>
            <p:cNvSpPr>
              <a:spLocks noChangeArrowheads="1"/>
            </p:cNvSpPr>
            <p:nvPr/>
          </p:nvSpPr>
          <p:spPr bwMode="hidden">
            <a:xfrm>
              <a:off x="1739" y="1008"/>
              <a:ext cx="101" cy="38"/>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67" name="Oval 165"/>
            <p:cNvSpPr>
              <a:spLocks noChangeArrowheads="1"/>
            </p:cNvSpPr>
            <p:nvPr/>
          </p:nvSpPr>
          <p:spPr bwMode="hidden">
            <a:xfrm>
              <a:off x="2116" y="1001"/>
              <a:ext cx="100" cy="39"/>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68" name="Oval 166"/>
            <p:cNvSpPr>
              <a:spLocks noChangeArrowheads="1"/>
            </p:cNvSpPr>
            <p:nvPr/>
          </p:nvSpPr>
          <p:spPr bwMode="hidden">
            <a:xfrm>
              <a:off x="2320" y="941"/>
              <a:ext cx="101" cy="39"/>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69" name="Oval 167"/>
            <p:cNvSpPr>
              <a:spLocks noChangeArrowheads="1"/>
            </p:cNvSpPr>
            <p:nvPr/>
          </p:nvSpPr>
          <p:spPr bwMode="hidden">
            <a:xfrm>
              <a:off x="2601" y="995"/>
              <a:ext cx="101" cy="39"/>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70" name="Oval 168"/>
            <p:cNvSpPr>
              <a:spLocks noChangeArrowheads="1"/>
            </p:cNvSpPr>
            <p:nvPr/>
          </p:nvSpPr>
          <p:spPr bwMode="hidden">
            <a:xfrm>
              <a:off x="1667" y="1420"/>
              <a:ext cx="106" cy="51"/>
            </a:xfrm>
            <a:prstGeom prst="ellipse">
              <a:avLst/>
            </a:prstGeom>
            <a:gradFill rotWithShape="0">
              <a:gsLst>
                <a:gs pos="0">
                  <a:schemeClr val="bg1"/>
                </a:gs>
                <a:gs pos="100000">
                  <a:schemeClr val="bg1">
                    <a:gamma/>
                    <a:shade val="84706"/>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71" name="Oval 169"/>
            <p:cNvSpPr>
              <a:spLocks noChangeArrowheads="1"/>
            </p:cNvSpPr>
            <p:nvPr/>
          </p:nvSpPr>
          <p:spPr bwMode="hidden">
            <a:xfrm>
              <a:off x="2557" y="1516"/>
              <a:ext cx="123" cy="51"/>
            </a:xfrm>
            <a:prstGeom prst="ellipse">
              <a:avLst/>
            </a:prstGeom>
            <a:gradFill rotWithShape="0">
              <a:gsLst>
                <a:gs pos="0">
                  <a:schemeClr val="bg1"/>
                </a:gs>
                <a:gs pos="100000">
                  <a:schemeClr val="bg1">
                    <a:gamma/>
                    <a:shade val="7882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72" name="Oval 170"/>
            <p:cNvSpPr>
              <a:spLocks noChangeArrowheads="1"/>
            </p:cNvSpPr>
            <p:nvPr/>
          </p:nvSpPr>
          <p:spPr bwMode="hidden">
            <a:xfrm>
              <a:off x="3619" y="1287"/>
              <a:ext cx="112" cy="51"/>
            </a:xfrm>
            <a:prstGeom prst="ellipse">
              <a:avLst/>
            </a:prstGeom>
            <a:gradFill rotWithShape="0">
              <a:gsLst>
                <a:gs pos="0">
                  <a:schemeClr val="bg1"/>
                </a:gs>
                <a:gs pos="100000">
                  <a:schemeClr val="bg1">
                    <a:gamma/>
                    <a:shade val="75686"/>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73" name="Oval 171"/>
            <p:cNvSpPr>
              <a:spLocks noChangeArrowheads="1"/>
            </p:cNvSpPr>
            <p:nvPr/>
          </p:nvSpPr>
          <p:spPr bwMode="hidden">
            <a:xfrm>
              <a:off x="3791" y="1212"/>
              <a:ext cx="111" cy="51"/>
            </a:xfrm>
            <a:prstGeom prst="ellipse">
              <a:avLst/>
            </a:prstGeom>
            <a:gradFill rotWithShape="0">
              <a:gsLst>
                <a:gs pos="0">
                  <a:schemeClr val="bg1"/>
                </a:gs>
                <a:gs pos="100000">
                  <a:schemeClr val="bg1">
                    <a:gamma/>
                    <a:shade val="75686"/>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74" name="Oval 172"/>
            <p:cNvSpPr>
              <a:spLocks noChangeArrowheads="1"/>
            </p:cNvSpPr>
            <p:nvPr/>
          </p:nvSpPr>
          <p:spPr bwMode="hidden">
            <a:xfrm>
              <a:off x="2134" y="908"/>
              <a:ext cx="79" cy="34"/>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75" name="Oval 173"/>
            <p:cNvSpPr>
              <a:spLocks noChangeArrowheads="1"/>
            </p:cNvSpPr>
            <p:nvPr/>
          </p:nvSpPr>
          <p:spPr bwMode="hidden">
            <a:xfrm>
              <a:off x="1264" y="908"/>
              <a:ext cx="79" cy="34"/>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76" name="Oval 174"/>
            <p:cNvSpPr>
              <a:spLocks noChangeArrowheads="1"/>
            </p:cNvSpPr>
            <p:nvPr/>
          </p:nvSpPr>
          <p:spPr bwMode="hidden">
            <a:xfrm>
              <a:off x="1471" y="869"/>
              <a:ext cx="79" cy="34"/>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77" name="Oval 175"/>
            <p:cNvSpPr>
              <a:spLocks noChangeArrowheads="1"/>
            </p:cNvSpPr>
            <p:nvPr/>
          </p:nvSpPr>
          <p:spPr bwMode="hidden">
            <a:xfrm>
              <a:off x="1650" y="824"/>
              <a:ext cx="83" cy="34"/>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78" name="Oval 176"/>
            <p:cNvSpPr>
              <a:spLocks noChangeArrowheads="1"/>
            </p:cNvSpPr>
            <p:nvPr/>
          </p:nvSpPr>
          <p:spPr bwMode="hidden">
            <a:xfrm>
              <a:off x="1918" y="869"/>
              <a:ext cx="84" cy="34"/>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79" name="Oval 177"/>
            <p:cNvSpPr>
              <a:spLocks noChangeArrowheads="1"/>
            </p:cNvSpPr>
            <p:nvPr/>
          </p:nvSpPr>
          <p:spPr bwMode="hidden">
            <a:xfrm>
              <a:off x="1720" y="923"/>
              <a:ext cx="83" cy="34"/>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80" name="Oval 178"/>
            <p:cNvSpPr>
              <a:spLocks noChangeArrowheads="1"/>
            </p:cNvSpPr>
            <p:nvPr/>
          </p:nvSpPr>
          <p:spPr bwMode="hidden">
            <a:xfrm>
              <a:off x="1913" y="957"/>
              <a:ext cx="95"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81" name="Oval 179"/>
            <p:cNvSpPr>
              <a:spLocks noChangeArrowheads="1"/>
            </p:cNvSpPr>
            <p:nvPr/>
          </p:nvSpPr>
          <p:spPr bwMode="hidden">
            <a:xfrm>
              <a:off x="1541" y="962"/>
              <a:ext cx="89"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82" name="Oval 180"/>
            <p:cNvSpPr>
              <a:spLocks noChangeArrowheads="1"/>
            </p:cNvSpPr>
            <p:nvPr/>
          </p:nvSpPr>
          <p:spPr bwMode="hidden">
            <a:xfrm>
              <a:off x="1076" y="953"/>
              <a:ext cx="101"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83" name="Oval 181"/>
            <p:cNvSpPr>
              <a:spLocks noChangeArrowheads="1"/>
            </p:cNvSpPr>
            <p:nvPr/>
          </p:nvSpPr>
          <p:spPr bwMode="hidden">
            <a:xfrm>
              <a:off x="1983" y="4027"/>
              <a:ext cx="195" cy="105"/>
            </a:xfrm>
            <a:prstGeom prst="ellipse">
              <a:avLst/>
            </a:prstGeom>
            <a:gradFill rotWithShape="0">
              <a:gsLst>
                <a:gs pos="0">
                  <a:schemeClr val="bg2"/>
                </a:gs>
                <a:gs pos="100000">
                  <a:schemeClr val="bg2">
                    <a:gamma/>
                    <a:shade val="57647"/>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84" name="Oval 182"/>
            <p:cNvSpPr>
              <a:spLocks noChangeArrowheads="1"/>
            </p:cNvSpPr>
            <p:nvPr/>
          </p:nvSpPr>
          <p:spPr bwMode="hidden">
            <a:xfrm>
              <a:off x="2460" y="3671"/>
              <a:ext cx="196" cy="112"/>
            </a:xfrm>
            <a:prstGeom prst="ellipse">
              <a:avLst/>
            </a:prstGeom>
            <a:gradFill rotWithShape="0">
              <a:gsLst>
                <a:gs pos="0">
                  <a:schemeClr val="bg2"/>
                </a:gs>
                <a:gs pos="100000">
                  <a:schemeClr val="bg2">
                    <a:gamma/>
                    <a:shade val="57647"/>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85" name="Oval 183"/>
            <p:cNvSpPr>
              <a:spLocks noChangeArrowheads="1"/>
            </p:cNvSpPr>
            <p:nvPr/>
          </p:nvSpPr>
          <p:spPr bwMode="hidden">
            <a:xfrm>
              <a:off x="3238" y="3121"/>
              <a:ext cx="168" cy="95"/>
            </a:xfrm>
            <a:prstGeom prst="ellipse">
              <a:avLst/>
            </a:prstGeom>
            <a:gradFill rotWithShape="0">
              <a:gsLst>
                <a:gs pos="0">
                  <a:schemeClr val="bg2"/>
                </a:gs>
                <a:gs pos="100000">
                  <a:schemeClr val="bg2">
                    <a:gamma/>
                    <a:shade val="57647"/>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86" name="Oval 184"/>
            <p:cNvSpPr>
              <a:spLocks noChangeArrowheads="1"/>
            </p:cNvSpPr>
            <p:nvPr/>
          </p:nvSpPr>
          <p:spPr bwMode="hidden">
            <a:xfrm>
              <a:off x="3550" y="2880"/>
              <a:ext cx="157" cy="89"/>
            </a:xfrm>
            <a:prstGeom prst="ellipse">
              <a:avLst/>
            </a:prstGeom>
            <a:gradFill rotWithShape="0">
              <a:gsLst>
                <a:gs pos="0">
                  <a:schemeClr val="bg2"/>
                </a:gs>
                <a:gs pos="100000">
                  <a:schemeClr val="bg2">
                    <a:gamma/>
                    <a:shade val="57647"/>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87" name="Oval 185"/>
            <p:cNvSpPr>
              <a:spLocks noChangeArrowheads="1"/>
            </p:cNvSpPr>
            <p:nvPr/>
          </p:nvSpPr>
          <p:spPr bwMode="hidden">
            <a:xfrm>
              <a:off x="2892" y="3377"/>
              <a:ext cx="168" cy="95"/>
            </a:xfrm>
            <a:prstGeom prst="ellipse">
              <a:avLst/>
            </a:prstGeom>
            <a:gradFill rotWithShape="0">
              <a:gsLst>
                <a:gs pos="0">
                  <a:schemeClr val="bg2"/>
                </a:gs>
                <a:gs pos="100000">
                  <a:schemeClr val="bg2">
                    <a:gamma/>
                    <a:shade val="57647"/>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88" name="Oval 186"/>
            <p:cNvSpPr>
              <a:spLocks noChangeArrowheads="1"/>
            </p:cNvSpPr>
            <p:nvPr/>
          </p:nvSpPr>
          <p:spPr bwMode="hidden">
            <a:xfrm>
              <a:off x="3869" y="2657"/>
              <a:ext cx="151" cy="84"/>
            </a:xfrm>
            <a:prstGeom prst="ellipse">
              <a:avLst/>
            </a:prstGeom>
            <a:gradFill rotWithShape="0">
              <a:gsLst>
                <a:gs pos="0">
                  <a:schemeClr val="bg2"/>
                </a:gs>
                <a:gs pos="100000">
                  <a:schemeClr val="bg2">
                    <a:gamma/>
                    <a:shade val="57647"/>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89" name="Oval 187"/>
            <p:cNvSpPr>
              <a:spLocks noChangeArrowheads="1"/>
            </p:cNvSpPr>
            <p:nvPr/>
          </p:nvSpPr>
          <p:spPr bwMode="hidden">
            <a:xfrm>
              <a:off x="4090" y="2475"/>
              <a:ext cx="156" cy="89"/>
            </a:xfrm>
            <a:prstGeom prst="ellipse">
              <a:avLst/>
            </a:prstGeom>
            <a:gradFill rotWithShape="0">
              <a:gsLst>
                <a:gs pos="0">
                  <a:schemeClr val="bg2"/>
                </a:gs>
                <a:gs pos="100000">
                  <a:schemeClr val="bg2">
                    <a:gamma/>
                    <a:shade val="57647"/>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90" name="Oval 188"/>
            <p:cNvSpPr>
              <a:spLocks noChangeArrowheads="1"/>
            </p:cNvSpPr>
            <p:nvPr/>
          </p:nvSpPr>
          <p:spPr bwMode="hidden">
            <a:xfrm>
              <a:off x="4327" y="2314"/>
              <a:ext cx="134" cy="72"/>
            </a:xfrm>
            <a:prstGeom prst="ellipse">
              <a:avLst/>
            </a:prstGeom>
            <a:gradFill rotWithShape="0">
              <a:gsLst>
                <a:gs pos="0">
                  <a:schemeClr val="bg2"/>
                </a:gs>
                <a:gs pos="100000">
                  <a:schemeClr val="bg2">
                    <a:gamma/>
                    <a:shade val="57647"/>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91" name="Oval 189"/>
            <p:cNvSpPr>
              <a:spLocks noChangeArrowheads="1"/>
            </p:cNvSpPr>
            <p:nvPr/>
          </p:nvSpPr>
          <p:spPr bwMode="hidden">
            <a:xfrm>
              <a:off x="4712" y="2022"/>
              <a:ext cx="134" cy="73"/>
            </a:xfrm>
            <a:prstGeom prst="ellipse">
              <a:avLst/>
            </a:prstGeom>
            <a:gradFill rotWithShape="0">
              <a:gsLst>
                <a:gs pos="0">
                  <a:schemeClr val="bg2"/>
                </a:gs>
                <a:gs pos="100000">
                  <a:schemeClr val="bg2">
                    <a:gamma/>
                    <a:shade val="5451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92" name="Oval 190"/>
            <p:cNvSpPr>
              <a:spLocks noChangeArrowheads="1"/>
            </p:cNvSpPr>
            <p:nvPr/>
          </p:nvSpPr>
          <p:spPr bwMode="hidden">
            <a:xfrm>
              <a:off x="4533" y="2162"/>
              <a:ext cx="139" cy="61"/>
            </a:xfrm>
            <a:prstGeom prst="ellipse">
              <a:avLst/>
            </a:prstGeom>
            <a:gradFill rotWithShape="0">
              <a:gsLst>
                <a:gs pos="0">
                  <a:schemeClr val="bg2"/>
                </a:gs>
                <a:gs pos="100000">
                  <a:schemeClr val="bg2">
                    <a:gamma/>
                    <a:shade val="57647"/>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93" name="Oval 191"/>
            <p:cNvSpPr>
              <a:spLocks noChangeArrowheads="1"/>
            </p:cNvSpPr>
            <p:nvPr/>
          </p:nvSpPr>
          <p:spPr bwMode="hidden">
            <a:xfrm>
              <a:off x="4863" y="1920"/>
              <a:ext cx="128" cy="61"/>
            </a:xfrm>
            <a:prstGeom prst="ellipse">
              <a:avLst/>
            </a:prstGeom>
            <a:gradFill rotWithShape="0">
              <a:gsLst>
                <a:gs pos="0">
                  <a:schemeClr val="bg2"/>
                </a:gs>
                <a:gs pos="100000">
                  <a:schemeClr val="bg2">
                    <a:gamma/>
                    <a:shade val="57647"/>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94" name="Oval 192"/>
            <p:cNvSpPr>
              <a:spLocks noChangeArrowheads="1"/>
            </p:cNvSpPr>
            <p:nvPr/>
          </p:nvSpPr>
          <p:spPr bwMode="hidden">
            <a:xfrm>
              <a:off x="5009" y="1807"/>
              <a:ext cx="128" cy="61"/>
            </a:xfrm>
            <a:prstGeom prst="ellipse">
              <a:avLst/>
            </a:prstGeom>
            <a:gradFill rotWithShape="0">
              <a:gsLst>
                <a:gs pos="0">
                  <a:schemeClr val="bg2"/>
                </a:gs>
                <a:gs pos="100000">
                  <a:schemeClr val="bg2">
                    <a:gamma/>
                    <a:shade val="57647"/>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95" name="Oval 193"/>
            <p:cNvSpPr>
              <a:spLocks noChangeArrowheads="1"/>
            </p:cNvSpPr>
            <p:nvPr/>
          </p:nvSpPr>
          <p:spPr bwMode="hidden">
            <a:xfrm>
              <a:off x="5161" y="1702"/>
              <a:ext cx="123" cy="50"/>
            </a:xfrm>
            <a:prstGeom prst="ellipse">
              <a:avLst/>
            </a:prstGeom>
            <a:gradFill rotWithShape="0">
              <a:gsLst>
                <a:gs pos="0">
                  <a:schemeClr val="bg2"/>
                </a:gs>
                <a:gs pos="100000">
                  <a:schemeClr val="bg2">
                    <a:gamma/>
                    <a:shade val="81961"/>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96" name="Oval 194"/>
            <p:cNvSpPr>
              <a:spLocks noChangeArrowheads="1"/>
            </p:cNvSpPr>
            <p:nvPr/>
          </p:nvSpPr>
          <p:spPr bwMode="hidden">
            <a:xfrm>
              <a:off x="5277" y="1614"/>
              <a:ext cx="124" cy="51"/>
            </a:xfrm>
            <a:prstGeom prst="ellipse">
              <a:avLst/>
            </a:prstGeom>
            <a:gradFill rotWithShape="0">
              <a:gsLst>
                <a:gs pos="0">
                  <a:schemeClr val="bg2"/>
                </a:gs>
                <a:gs pos="100000">
                  <a:schemeClr val="bg2">
                    <a:gamma/>
                    <a:shade val="81961"/>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97" name="Oval 195"/>
            <p:cNvSpPr>
              <a:spLocks noChangeArrowheads="1"/>
            </p:cNvSpPr>
            <p:nvPr/>
          </p:nvSpPr>
          <p:spPr bwMode="hidden">
            <a:xfrm>
              <a:off x="5398" y="1521"/>
              <a:ext cx="123" cy="51"/>
            </a:xfrm>
            <a:prstGeom prst="ellipse">
              <a:avLst/>
            </a:prstGeom>
            <a:gradFill rotWithShape="0">
              <a:gsLst>
                <a:gs pos="0">
                  <a:schemeClr val="bg2"/>
                </a:gs>
                <a:gs pos="100000">
                  <a:schemeClr val="bg2">
                    <a:gamma/>
                    <a:shade val="81961"/>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98" name="Oval 196"/>
            <p:cNvSpPr>
              <a:spLocks noChangeArrowheads="1"/>
            </p:cNvSpPr>
            <p:nvPr/>
          </p:nvSpPr>
          <p:spPr bwMode="hidden">
            <a:xfrm>
              <a:off x="3255" y="4071"/>
              <a:ext cx="196" cy="106"/>
            </a:xfrm>
            <a:prstGeom prst="ellipse">
              <a:avLst/>
            </a:prstGeom>
            <a:gradFill rotWithShape="0">
              <a:gsLst>
                <a:gs pos="0">
                  <a:schemeClr val="bg1"/>
                </a:gs>
                <a:gs pos="100000">
                  <a:schemeClr val="bg1">
                    <a:gamma/>
                    <a:shade val="5451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199" name="Oval 197"/>
            <p:cNvSpPr>
              <a:spLocks noChangeArrowheads="1"/>
            </p:cNvSpPr>
            <p:nvPr/>
          </p:nvSpPr>
          <p:spPr bwMode="hidden">
            <a:xfrm>
              <a:off x="3651" y="3693"/>
              <a:ext cx="196" cy="111"/>
            </a:xfrm>
            <a:prstGeom prst="ellipse">
              <a:avLst/>
            </a:prstGeom>
            <a:gradFill rotWithShape="0">
              <a:gsLst>
                <a:gs pos="0">
                  <a:schemeClr val="bg1"/>
                </a:gs>
                <a:gs pos="100000">
                  <a:schemeClr val="bg1">
                    <a:gamma/>
                    <a:shade val="5451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200" name="Oval 198"/>
            <p:cNvSpPr>
              <a:spLocks noChangeArrowheads="1"/>
            </p:cNvSpPr>
            <p:nvPr/>
          </p:nvSpPr>
          <p:spPr bwMode="hidden">
            <a:xfrm>
              <a:off x="4773" y="3705"/>
              <a:ext cx="201" cy="106"/>
            </a:xfrm>
            <a:prstGeom prst="ellipse">
              <a:avLst/>
            </a:prstGeom>
            <a:gradFill rotWithShape="0">
              <a:gsLst>
                <a:gs pos="0">
                  <a:schemeClr val="bg1"/>
                </a:gs>
                <a:gs pos="100000">
                  <a:schemeClr val="bg1">
                    <a:gamma/>
                    <a:shade val="39216"/>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201" name="Oval 199"/>
            <p:cNvSpPr>
              <a:spLocks noChangeArrowheads="1"/>
            </p:cNvSpPr>
            <p:nvPr/>
          </p:nvSpPr>
          <p:spPr bwMode="hidden">
            <a:xfrm>
              <a:off x="4491" y="4049"/>
              <a:ext cx="196" cy="105"/>
            </a:xfrm>
            <a:prstGeom prst="ellipse">
              <a:avLst/>
            </a:prstGeom>
            <a:gradFill rotWithShape="0">
              <a:gsLst>
                <a:gs pos="0">
                  <a:schemeClr val="bg1"/>
                </a:gs>
                <a:gs pos="100000">
                  <a:schemeClr val="bg1">
                    <a:gamma/>
                    <a:shade val="39216"/>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202" name="Oval 200"/>
            <p:cNvSpPr>
              <a:spLocks noChangeArrowheads="1"/>
            </p:cNvSpPr>
            <p:nvPr/>
          </p:nvSpPr>
          <p:spPr bwMode="hidden">
            <a:xfrm>
              <a:off x="3989" y="3396"/>
              <a:ext cx="168" cy="96"/>
            </a:xfrm>
            <a:prstGeom prst="ellipse">
              <a:avLst/>
            </a:prstGeom>
            <a:gradFill rotWithShape="0">
              <a:gsLst>
                <a:gs pos="0">
                  <a:schemeClr val="bg1"/>
                </a:gs>
                <a:gs pos="100000">
                  <a:schemeClr val="bg1">
                    <a:gamma/>
                    <a:shade val="5451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203" name="Oval 201"/>
            <p:cNvSpPr>
              <a:spLocks noChangeArrowheads="1"/>
            </p:cNvSpPr>
            <p:nvPr/>
          </p:nvSpPr>
          <p:spPr bwMode="hidden">
            <a:xfrm>
              <a:off x="4263" y="3141"/>
              <a:ext cx="167" cy="95"/>
            </a:xfrm>
            <a:prstGeom prst="ellipse">
              <a:avLst/>
            </a:prstGeom>
            <a:gradFill rotWithShape="0">
              <a:gsLst>
                <a:gs pos="0">
                  <a:schemeClr val="bg1"/>
                </a:gs>
                <a:gs pos="100000">
                  <a:schemeClr val="bg1">
                    <a:gamma/>
                    <a:shade val="5451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204" name="Oval 202"/>
            <p:cNvSpPr>
              <a:spLocks noChangeArrowheads="1"/>
            </p:cNvSpPr>
            <p:nvPr/>
          </p:nvSpPr>
          <p:spPr bwMode="hidden">
            <a:xfrm>
              <a:off x="5044" y="3418"/>
              <a:ext cx="167" cy="95"/>
            </a:xfrm>
            <a:prstGeom prst="ellipse">
              <a:avLst/>
            </a:prstGeom>
            <a:gradFill rotWithShape="0">
              <a:gsLst>
                <a:gs pos="0">
                  <a:schemeClr val="bg1"/>
                </a:gs>
                <a:gs pos="100000">
                  <a:schemeClr val="bg1">
                    <a:gamma/>
                    <a:shade val="39216"/>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205" name="Oval 203"/>
            <p:cNvSpPr>
              <a:spLocks noChangeArrowheads="1"/>
            </p:cNvSpPr>
            <p:nvPr/>
          </p:nvSpPr>
          <p:spPr bwMode="hidden">
            <a:xfrm>
              <a:off x="4553" y="2873"/>
              <a:ext cx="156" cy="83"/>
            </a:xfrm>
            <a:prstGeom prst="ellipse">
              <a:avLst/>
            </a:prstGeom>
            <a:gradFill rotWithShape="0">
              <a:gsLst>
                <a:gs pos="0">
                  <a:schemeClr val="bg1"/>
                </a:gs>
                <a:gs pos="100000">
                  <a:schemeClr val="bg1">
                    <a:gamma/>
                    <a:shade val="5451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206" name="Oval 204"/>
            <p:cNvSpPr>
              <a:spLocks noChangeArrowheads="1"/>
            </p:cNvSpPr>
            <p:nvPr/>
          </p:nvSpPr>
          <p:spPr bwMode="hidden">
            <a:xfrm>
              <a:off x="5293" y="3116"/>
              <a:ext cx="168" cy="95"/>
            </a:xfrm>
            <a:prstGeom prst="ellipse">
              <a:avLst/>
            </a:prstGeom>
            <a:gradFill rotWithShape="0">
              <a:gsLst>
                <a:gs pos="0">
                  <a:schemeClr val="bg1"/>
                </a:gs>
                <a:gs pos="100000">
                  <a:schemeClr val="bg1">
                    <a:gamma/>
                    <a:shade val="5451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207" name="Oval 205"/>
            <p:cNvSpPr>
              <a:spLocks noChangeArrowheads="1"/>
            </p:cNvSpPr>
            <p:nvPr/>
          </p:nvSpPr>
          <p:spPr bwMode="hidden">
            <a:xfrm>
              <a:off x="5497" y="2879"/>
              <a:ext cx="156" cy="89"/>
            </a:xfrm>
            <a:prstGeom prst="ellipse">
              <a:avLst/>
            </a:prstGeom>
            <a:gradFill rotWithShape="0">
              <a:gsLst>
                <a:gs pos="0">
                  <a:schemeClr val="bg1"/>
                </a:gs>
                <a:gs pos="100000">
                  <a:schemeClr val="bg1">
                    <a:gamma/>
                    <a:shade val="39216"/>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208" name="Oval 206"/>
            <p:cNvSpPr>
              <a:spLocks noChangeArrowheads="1"/>
            </p:cNvSpPr>
            <p:nvPr/>
          </p:nvSpPr>
          <p:spPr bwMode="hidden">
            <a:xfrm>
              <a:off x="4772" y="2673"/>
              <a:ext cx="156" cy="83"/>
            </a:xfrm>
            <a:prstGeom prst="ellipse">
              <a:avLst/>
            </a:prstGeom>
            <a:gradFill rotWithShape="0">
              <a:gsLst>
                <a:gs pos="0">
                  <a:schemeClr val="bg1"/>
                </a:gs>
                <a:gs pos="100000">
                  <a:schemeClr val="bg1">
                    <a:gamma/>
                    <a:shade val="5451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209" name="Oval 207"/>
            <p:cNvSpPr>
              <a:spLocks noChangeArrowheads="1"/>
            </p:cNvSpPr>
            <p:nvPr/>
          </p:nvSpPr>
          <p:spPr bwMode="hidden">
            <a:xfrm>
              <a:off x="4966" y="2488"/>
              <a:ext cx="156" cy="84"/>
            </a:xfrm>
            <a:prstGeom prst="ellipse">
              <a:avLst/>
            </a:prstGeom>
            <a:gradFill rotWithShape="0">
              <a:gsLst>
                <a:gs pos="0">
                  <a:schemeClr val="bg1"/>
                </a:gs>
                <a:gs pos="100000">
                  <a:schemeClr val="bg1">
                    <a:gamma/>
                    <a:shade val="5451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210" name="Oval 208"/>
            <p:cNvSpPr>
              <a:spLocks noChangeArrowheads="1"/>
            </p:cNvSpPr>
            <p:nvPr/>
          </p:nvSpPr>
          <p:spPr bwMode="hidden">
            <a:xfrm>
              <a:off x="5444" y="2052"/>
              <a:ext cx="134" cy="73"/>
            </a:xfrm>
            <a:prstGeom prst="ellipse">
              <a:avLst/>
            </a:prstGeom>
            <a:gradFill rotWithShape="0">
              <a:gsLst>
                <a:gs pos="0">
                  <a:schemeClr val="bg1"/>
                </a:gs>
                <a:gs pos="100000">
                  <a:schemeClr val="bg1">
                    <a:gamma/>
                    <a:shade val="5451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211" name="Oval 209"/>
            <p:cNvSpPr>
              <a:spLocks noChangeArrowheads="1"/>
            </p:cNvSpPr>
            <p:nvPr/>
          </p:nvSpPr>
          <p:spPr bwMode="hidden">
            <a:xfrm>
              <a:off x="5161" y="2314"/>
              <a:ext cx="140" cy="73"/>
            </a:xfrm>
            <a:prstGeom prst="ellipse">
              <a:avLst/>
            </a:prstGeom>
            <a:gradFill rotWithShape="0">
              <a:gsLst>
                <a:gs pos="0">
                  <a:schemeClr val="bg1"/>
                </a:gs>
                <a:gs pos="100000">
                  <a:schemeClr val="bg1">
                    <a:gamma/>
                    <a:shade val="5451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212" name="Oval 210"/>
            <p:cNvSpPr>
              <a:spLocks noChangeArrowheads="1"/>
            </p:cNvSpPr>
            <p:nvPr/>
          </p:nvSpPr>
          <p:spPr bwMode="hidden">
            <a:xfrm>
              <a:off x="5318" y="2176"/>
              <a:ext cx="134" cy="61"/>
            </a:xfrm>
            <a:prstGeom prst="ellipse">
              <a:avLst/>
            </a:prstGeom>
            <a:gradFill rotWithShape="0">
              <a:gsLst>
                <a:gs pos="0">
                  <a:schemeClr val="bg1"/>
                </a:gs>
                <a:gs pos="100000">
                  <a:schemeClr val="bg1">
                    <a:gamma/>
                    <a:shade val="5451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213" name="Oval 211"/>
            <p:cNvSpPr>
              <a:spLocks noChangeArrowheads="1"/>
            </p:cNvSpPr>
            <p:nvPr/>
          </p:nvSpPr>
          <p:spPr bwMode="hidden">
            <a:xfrm>
              <a:off x="5581" y="1933"/>
              <a:ext cx="128" cy="61"/>
            </a:xfrm>
            <a:prstGeom prst="ellipse">
              <a:avLst/>
            </a:prstGeom>
            <a:gradFill rotWithShape="0">
              <a:gsLst>
                <a:gs pos="0">
                  <a:schemeClr val="bg1"/>
                </a:gs>
                <a:gs pos="100000">
                  <a:schemeClr val="bg1">
                    <a:gamma/>
                    <a:shade val="57647"/>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214" name="Oval 212"/>
            <p:cNvSpPr>
              <a:spLocks noChangeArrowheads="1"/>
            </p:cNvSpPr>
            <p:nvPr/>
          </p:nvSpPr>
          <p:spPr bwMode="hidden">
            <a:xfrm>
              <a:off x="5689" y="1811"/>
              <a:ext cx="128" cy="61"/>
            </a:xfrm>
            <a:prstGeom prst="ellipse">
              <a:avLst/>
            </a:prstGeom>
            <a:gradFill rotWithShape="0">
              <a:gsLst>
                <a:gs pos="0">
                  <a:schemeClr val="bg1"/>
                </a:gs>
                <a:gs pos="100000">
                  <a:schemeClr val="bg1">
                    <a:gamma/>
                    <a:shade val="57647"/>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215" name="Oval 213"/>
            <p:cNvSpPr>
              <a:spLocks noChangeArrowheads="1"/>
            </p:cNvSpPr>
            <p:nvPr/>
          </p:nvSpPr>
          <p:spPr bwMode="hidden">
            <a:xfrm>
              <a:off x="5663" y="2680"/>
              <a:ext cx="156" cy="83"/>
            </a:xfrm>
            <a:prstGeom prst="ellipse">
              <a:avLst/>
            </a:prstGeom>
            <a:gradFill rotWithShape="0">
              <a:gsLst>
                <a:gs pos="0">
                  <a:schemeClr val="bg1"/>
                </a:gs>
                <a:gs pos="100000">
                  <a:schemeClr val="bg1">
                    <a:gamma/>
                    <a:shade val="5451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216" name="Oval 214"/>
            <p:cNvSpPr>
              <a:spLocks noChangeArrowheads="1"/>
            </p:cNvSpPr>
            <p:nvPr/>
          </p:nvSpPr>
          <p:spPr bwMode="hidden">
            <a:xfrm>
              <a:off x="-65" y="2865"/>
              <a:ext cx="150" cy="89"/>
            </a:xfrm>
            <a:prstGeom prst="ellipse">
              <a:avLst/>
            </a:prstGeom>
            <a:gradFill rotWithShape="0">
              <a:gsLst>
                <a:gs pos="0">
                  <a:schemeClr val="bg1"/>
                </a:gs>
                <a:gs pos="100000">
                  <a:schemeClr val="bg1">
                    <a:gamma/>
                    <a:shade val="6980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217" name="Oval 215"/>
            <p:cNvSpPr>
              <a:spLocks noChangeArrowheads="1"/>
            </p:cNvSpPr>
            <p:nvPr/>
          </p:nvSpPr>
          <p:spPr bwMode="hidden">
            <a:xfrm>
              <a:off x="2" y="2477"/>
              <a:ext cx="156" cy="89"/>
            </a:xfrm>
            <a:prstGeom prst="ellipse">
              <a:avLst/>
            </a:prstGeom>
            <a:gradFill rotWithShape="0">
              <a:gsLst>
                <a:gs pos="0">
                  <a:schemeClr val="bg1"/>
                </a:gs>
                <a:gs pos="100000">
                  <a:schemeClr val="bg1">
                    <a:gamma/>
                    <a:shade val="75686"/>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218" name="Oval 216"/>
            <p:cNvSpPr>
              <a:spLocks noChangeArrowheads="1"/>
            </p:cNvSpPr>
            <p:nvPr/>
          </p:nvSpPr>
          <p:spPr bwMode="hidden">
            <a:xfrm>
              <a:off x="-9" y="1436"/>
              <a:ext cx="106" cy="44"/>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219" name="Oval 217"/>
            <p:cNvSpPr>
              <a:spLocks noChangeArrowheads="1"/>
            </p:cNvSpPr>
            <p:nvPr/>
          </p:nvSpPr>
          <p:spPr bwMode="hidden">
            <a:xfrm>
              <a:off x="5624" y="4010"/>
              <a:ext cx="201" cy="106"/>
            </a:xfrm>
            <a:prstGeom prst="ellipse">
              <a:avLst/>
            </a:prstGeom>
            <a:gradFill rotWithShape="0">
              <a:gsLst>
                <a:gs pos="0">
                  <a:schemeClr val="bg1"/>
                </a:gs>
                <a:gs pos="100000">
                  <a:schemeClr val="bg1">
                    <a:gamma/>
                    <a:shade val="39216"/>
                    <a:invGamma/>
                  </a:schemeClr>
                </a:gs>
              </a:gsLst>
              <a:lin ang="2700000" scaled="1"/>
            </a:gradFill>
            <a:ln>
              <a:noFill/>
            </a:ln>
            <a:effectLst/>
            <a:extLst/>
          </p:spPr>
          <p:txBody>
            <a:bodyPr/>
            <a:lstStyle/>
            <a:p>
              <a:pPr eaLnBrk="1" hangingPunct="1">
                <a:defRPr/>
              </a:pPr>
              <a:endParaRPr lang="it-IT">
                <a:latin typeface="Arial" pitchFamily="34" charset="0"/>
              </a:endParaRPr>
            </a:p>
          </p:txBody>
        </p:sp>
      </p:grpSp>
      <p:sp>
        <p:nvSpPr>
          <p:cNvPr id="98522" name="Rectangle 218"/>
          <p:cNvSpPr>
            <a:spLocks noGrp="1" noChangeArrowheads="1"/>
          </p:cNvSpPr>
          <p:nvPr>
            <p:ph type="ctrTitle" sz="quarter"/>
          </p:nvPr>
        </p:nvSpPr>
        <p:spPr>
          <a:xfrm>
            <a:off x="685800" y="1844675"/>
            <a:ext cx="7772400" cy="1736725"/>
          </a:xfrm>
        </p:spPr>
        <p:txBody>
          <a:bodyPr anchor="b" anchorCtr="1"/>
          <a:lstStyle>
            <a:lvl1pPr>
              <a:defRPr sz="5400"/>
            </a:lvl1pPr>
          </a:lstStyle>
          <a:p>
            <a:pPr lvl="0"/>
            <a:r>
              <a:rPr lang="it-IT" noProof="0" smtClean="0"/>
              <a:t>Fare clic per modificare lo stile del titolo</a:t>
            </a:r>
          </a:p>
        </p:txBody>
      </p:sp>
      <p:sp>
        <p:nvSpPr>
          <p:cNvPr id="98523" name="Rectangle 219"/>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pPr lvl="0"/>
            <a:r>
              <a:rPr lang="it-IT" noProof="0" smtClean="0"/>
              <a:t>Fare clic per modificare lo stile del sottotitolo dello schema</a:t>
            </a:r>
          </a:p>
        </p:txBody>
      </p:sp>
      <p:sp>
        <p:nvSpPr>
          <p:cNvPr id="220" name="Rectangle 220"/>
          <p:cNvSpPr>
            <a:spLocks noGrp="1" noChangeArrowheads="1"/>
          </p:cNvSpPr>
          <p:nvPr>
            <p:ph type="dt" sz="quarter" idx="10"/>
          </p:nvPr>
        </p:nvSpPr>
        <p:spPr/>
        <p:txBody>
          <a:bodyPr/>
          <a:lstStyle>
            <a:lvl1pPr>
              <a:defRPr/>
            </a:lvl1pPr>
          </a:lstStyle>
          <a:p>
            <a:pPr>
              <a:defRPr/>
            </a:pPr>
            <a:r>
              <a:rPr lang="it-IT"/>
              <a:t>Giorgio De Nunzio  </a:t>
            </a:r>
          </a:p>
        </p:txBody>
      </p:sp>
      <p:sp>
        <p:nvSpPr>
          <p:cNvPr id="221" name="Rectangle 221"/>
          <p:cNvSpPr>
            <a:spLocks noGrp="1" noChangeArrowheads="1"/>
          </p:cNvSpPr>
          <p:nvPr>
            <p:ph type="ftr" sz="quarter" idx="11"/>
          </p:nvPr>
        </p:nvSpPr>
        <p:spPr>
          <a:xfrm>
            <a:off x="3124200" y="6248400"/>
            <a:ext cx="2895600" cy="457200"/>
          </a:xfrm>
        </p:spPr>
        <p:txBody>
          <a:bodyPr/>
          <a:lstStyle>
            <a:lvl1pPr>
              <a:defRPr/>
            </a:lvl1pPr>
          </a:lstStyle>
          <a:p>
            <a:pPr>
              <a:defRPr/>
            </a:pPr>
            <a:r>
              <a:rPr lang="it-IT"/>
              <a:t>giorgio.denunzio@unisalento.it</a:t>
            </a:r>
          </a:p>
        </p:txBody>
      </p:sp>
      <p:sp>
        <p:nvSpPr>
          <p:cNvPr id="222" name="Rectangle 222"/>
          <p:cNvSpPr>
            <a:spLocks noGrp="1" noChangeArrowheads="1"/>
          </p:cNvSpPr>
          <p:nvPr>
            <p:ph type="sldNum" sz="quarter" idx="12"/>
          </p:nvPr>
        </p:nvSpPr>
        <p:spPr/>
        <p:txBody>
          <a:bodyPr/>
          <a:lstStyle>
            <a:lvl1pPr>
              <a:defRPr/>
            </a:lvl1pPr>
          </a:lstStyle>
          <a:p>
            <a:pPr>
              <a:defRPr/>
            </a:pPr>
            <a:fld id="{CED24F66-1CD9-4F3A-A9C1-ACEEFB382D6F}" type="slidenum">
              <a:rPr lang="it-IT"/>
              <a:pPr>
                <a:defRPr/>
              </a:pPr>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218"/>
          <p:cNvSpPr>
            <a:spLocks noGrp="1" noChangeArrowheads="1"/>
          </p:cNvSpPr>
          <p:nvPr>
            <p:ph type="sldNum" sz="quarter" idx="10"/>
          </p:nvPr>
        </p:nvSpPr>
        <p:spPr/>
        <p:txBody>
          <a:bodyPr/>
          <a:lstStyle>
            <a:lvl1pPr>
              <a:defRPr/>
            </a:lvl1pPr>
          </a:lstStyle>
          <a:p>
            <a:pPr>
              <a:defRPr/>
            </a:pPr>
            <a:fld id="{744B2435-21E4-4455-881A-08CE25CBDD4C}" type="slidenum">
              <a:rPr lang="it-IT"/>
              <a:pPr>
                <a:defRPr/>
              </a:pPr>
              <a:t>‹N›</a:t>
            </a:fld>
            <a:endParaRPr lang="it-IT"/>
          </a:p>
        </p:txBody>
      </p:sp>
      <p:sp>
        <p:nvSpPr>
          <p:cNvPr id="5" name="Rectangle 219"/>
          <p:cNvSpPr>
            <a:spLocks noGrp="1" noChangeArrowheads="1"/>
          </p:cNvSpPr>
          <p:nvPr>
            <p:ph type="dt" sz="half" idx="11"/>
          </p:nvPr>
        </p:nvSpPr>
        <p:spPr/>
        <p:txBody>
          <a:bodyPr/>
          <a:lstStyle>
            <a:lvl1pPr>
              <a:defRPr/>
            </a:lvl1pPr>
          </a:lstStyle>
          <a:p>
            <a:pPr>
              <a:defRPr/>
            </a:pPr>
            <a:r>
              <a:rPr lang="it-IT"/>
              <a:t>Giorgio De Nunzio  </a:t>
            </a:r>
          </a:p>
        </p:txBody>
      </p:sp>
      <p:sp>
        <p:nvSpPr>
          <p:cNvPr id="6" name="Rectangle 220"/>
          <p:cNvSpPr>
            <a:spLocks noGrp="1" noChangeArrowheads="1"/>
          </p:cNvSpPr>
          <p:nvPr>
            <p:ph type="ftr" sz="quarter" idx="12"/>
          </p:nvPr>
        </p:nvSpPr>
        <p:spPr/>
        <p:txBody>
          <a:bodyPr/>
          <a:lstStyle>
            <a:lvl1pPr>
              <a:defRPr/>
            </a:lvl1pPr>
          </a:lstStyle>
          <a:p>
            <a:pPr>
              <a:defRPr/>
            </a:pPr>
            <a:r>
              <a:rPr lang="it-IT"/>
              <a:t>giorgio.denunzio@unisalento.it</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9462"/>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9462"/>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218"/>
          <p:cNvSpPr>
            <a:spLocks noGrp="1" noChangeArrowheads="1"/>
          </p:cNvSpPr>
          <p:nvPr>
            <p:ph type="sldNum" sz="quarter" idx="10"/>
          </p:nvPr>
        </p:nvSpPr>
        <p:spPr/>
        <p:txBody>
          <a:bodyPr/>
          <a:lstStyle>
            <a:lvl1pPr>
              <a:defRPr/>
            </a:lvl1pPr>
          </a:lstStyle>
          <a:p>
            <a:pPr>
              <a:defRPr/>
            </a:pPr>
            <a:fld id="{E322493F-6748-4D29-A5A4-532B7BEE6C35}" type="slidenum">
              <a:rPr lang="it-IT"/>
              <a:pPr>
                <a:defRPr/>
              </a:pPr>
              <a:t>‹N›</a:t>
            </a:fld>
            <a:endParaRPr lang="it-IT"/>
          </a:p>
        </p:txBody>
      </p:sp>
      <p:sp>
        <p:nvSpPr>
          <p:cNvPr id="5" name="Rectangle 219"/>
          <p:cNvSpPr>
            <a:spLocks noGrp="1" noChangeArrowheads="1"/>
          </p:cNvSpPr>
          <p:nvPr>
            <p:ph type="dt" sz="half" idx="11"/>
          </p:nvPr>
        </p:nvSpPr>
        <p:spPr/>
        <p:txBody>
          <a:bodyPr/>
          <a:lstStyle>
            <a:lvl1pPr>
              <a:defRPr/>
            </a:lvl1pPr>
          </a:lstStyle>
          <a:p>
            <a:pPr>
              <a:defRPr/>
            </a:pPr>
            <a:r>
              <a:rPr lang="it-IT"/>
              <a:t>Giorgio De Nunzio  </a:t>
            </a:r>
          </a:p>
        </p:txBody>
      </p:sp>
      <p:sp>
        <p:nvSpPr>
          <p:cNvPr id="6" name="Rectangle 220"/>
          <p:cNvSpPr>
            <a:spLocks noGrp="1" noChangeArrowheads="1"/>
          </p:cNvSpPr>
          <p:nvPr>
            <p:ph type="ftr" sz="quarter" idx="12"/>
          </p:nvPr>
        </p:nvSpPr>
        <p:spPr/>
        <p:txBody>
          <a:bodyPr/>
          <a:lstStyle>
            <a:lvl1pPr>
              <a:defRPr/>
            </a:lvl1pPr>
          </a:lstStyle>
          <a:p>
            <a:pPr>
              <a:defRPr/>
            </a:pPr>
            <a:r>
              <a:rPr lang="it-IT"/>
              <a:t>giorgio.denunzio@unisalento.it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AndTwoObj" preserve="1">
  <p:cSld name="Titolo, testo e contenuto 2">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p:spPr>
        <p:txBody>
          <a:bodyPr/>
          <a:lstStyle/>
          <a:p>
            <a:r>
              <a:rPr lang="it-IT" smtClean="0"/>
              <a:t>Fare clic per modificare lo stile del titolo</a:t>
            </a:r>
            <a:endParaRPr lang="it-IT"/>
          </a:p>
        </p:txBody>
      </p:sp>
      <p:sp>
        <p:nvSpPr>
          <p:cNvPr id="3" name="Segnaposto testo 2"/>
          <p:cNvSpPr>
            <a:spLocks noGrp="1"/>
          </p:cNvSpPr>
          <p:nvPr>
            <p:ph type="body" sz="half" idx="1"/>
          </p:nvPr>
        </p:nvSpPr>
        <p:spPr>
          <a:xfrm>
            <a:off x="457200" y="1600200"/>
            <a:ext cx="4038600" cy="4533900"/>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quarter" idx="2"/>
          </p:nvPr>
        </p:nvSpPr>
        <p:spPr>
          <a:xfrm>
            <a:off x="4648200" y="1600200"/>
            <a:ext cx="4038600" cy="2190750"/>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contenuto 4"/>
          <p:cNvSpPr>
            <a:spLocks noGrp="1"/>
          </p:cNvSpPr>
          <p:nvPr>
            <p:ph sz="quarter" idx="3"/>
          </p:nvPr>
        </p:nvSpPr>
        <p:spPr>
          <a:xfrm>
            <a:off x="4648200" y="3943350"/>
            <a:ext cx="4038600" cy="2190750"/>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Rectangle 218"/>
          <p:cNvSpPr>
            <a:spLocks noGrp="1" noChangeArrowheads="1"/>
          </p:cNvSpPr>
          <p:nvPr>
            <p:ph type="sldNum" sz="quarter" idx="10"/>
          </p:nvPr>
        </p:nvSpPr>
        <p:spPr/>
        <p:txBody>
          <a:bodyPr/>
          <a:lstStyle>
            <a:lvl1pPr>
              <a:defRPr/>
            </a:lvl1pPr>
          </a:lstStyle>
          <a:p>
            <a:pPr>
              <a:defRPr/>
            </a:pPr>
            <a:fld id="{68101735-D37E-4249-90C3-790B402DC8C6}" type="slidenum">
              <a:rPr lang="it-IT"/>
              <a:pPr>
                <a:defRPr/>
              </a:pPr>
              <a:t>‹N›</a:t>
            </a:fld>
            <a:endParaRPr lang="it-IT"/>
          </a:p>
        </p:txBody>
      </p:sp>
      <p:sp>
        <p:nvSpPr>
          <p:cNvPr id="7" name="Rectangle 219"/>
          <p:cNvSpPr>
            <a:spLocks noGrp="1" noChangeArrowheads="1"/>
          </p:cNvSpPr>
          <p:nvPr>
            <p:ph type="dt" sz="half" idx="11"/>
          </p:nvPr>
        </p:nvSpPr>
        <p:spPr/>
        <p:txBody>
          <a:bodyPr/>
          <a:lstStyle>
            <a:lvl1pPr>
              <a:defRPr/>
            </a:lvl1pPr>
          </a:lstStyle>
          <a:p>
            <a:pPr>
              <a:defRPr/>
            </a:pPr>
            <a:r>
              <a:rPr lang="it-IT"/>
              <a:t>Giorgio De Nunzio  </a:t>
            </a:r>
          </a:p>
        </p:txBody>
      </p:sp>
      <p:sp>
        <p:nvSpPr>
          <p:cNvPr id="8" name="Rectangle 220"/>
          <p:cNvSpPr>
            <a:spLocks noGrp="1" noChangeArrowheads="1"/>
          </p:cNvSpPr>
          <p:nvPr>
            <p:ph type="ftr" sz="quarter" idx="12"/>
          </p:nvPr>
        </p:nvSpPr>
        <p:spPr/>
        <p:txBody>
          <a:bodyPr/>
          <a:lstStyle>
            <a:lvl1pPr>
              <a:defRPr/>
            </a:lvl1pPr>
          </a:lstStyle>
          <a:p>
            <a:pPr>
              <a:defRPr/>
            </a:pPr>
            <a:r>
              <a:rPr lang="it-IT"/>
              <a:t>giorgio.denunzio@unisalento.it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AndObj" preserve="1">
  <p:cSld name="Titolo, testo e contenu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p:spPr>
        <p:txBody>
          <a:bodyPr/>
          <a:lstStyle/>
          <a:p>
            <a:r>
              <a:rPr lang="it-IT" smtClean="0"/>
              <a:t>Fare clic per modificare lo stile del titolo</a:t>
            </a:r>
            <a:endParaRPr lang="it-IT"/>
          </a:p>
        </p:txBody>
      </p:sp>
      <p:sp>
        <p:nvSpPr>
          <p:cNvPr id="3" name="Segnaposto testo 2"/>
          <p:cNvSpPr>
            <a:spLocks noGrp="1"/>
          </p:cNvSpPr>
          <p:nvPr>
            <p:ph type="body" sz="half" idx="1"/>
          </p:nvPr>
        </p:nvSpPr>
        <p:spPr>
          <a:xfrm>
            <a:off x="457200" y="1600200"/>
            <a:ext cx="4038600" cy="4533900"/>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33900"/>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Rectangle 218"/>
          <p:cNvSpPr>
            <a:spLocks noGrp="1" noChangeArrowheads="1"/>
          </p:cNvSpPr>
          <p:nvPr>
            <p:ph type="sldNum" sz="quarter" idx="10"/>
          </p:nvPr>
        </p:nvSpPr>
        <p:spPr/>
        <p:txBody>
          <a:bodyPr/>
          <a:lstStyle>
            <a:lvl1pPr>
              <a:defRPr/>
            </a:lvl1pPr>
          </a:lstStyle>
          <a:p>
            <a:pPr>
              <a:defRPr/>
            </a:pPr>
            <a:fld id="{8FDF9B12-0A5C-4CE3-AE6F-A4A8A8D9CAB6}" type="slidenum">
              <a:rPr lang="it-IT"/>
              <a:pPr>
                <a:defRPr/>
              </a:pPr>
              <a:t>‹N›</a:t>
            </a:fld>
            <a:endParaRPr lang="it-IT"/>
          </a:p>
        </p:txBody>
      </p:sp>
      <p:sp>
        <p:nvSpPr>
          <p:cNvPr id="6" name="Rectangle 219"/>
          <p:cNvSpPr>
            <a:spLocks noGrp="1" noChangeArrowheads="1"/>
          </p:cNvSpPr>
          <p:nvPr>
            <p:ph type="dt" sz="half" idx="11"/>
          </p:nvPr>
        </p:nvSpPr>
        <p:spPr/>
        <p:txBody>
          <a:bodyPr/>
          <a:lstStyle>
            <a:lvl1pPr>
              <a:defRPr/>
            </a:lvl1pPr>
          </a:lstStyle>
          <a:p>
            <a:pPr>
              <a:defRPr/>
            </a:pPr>
            <a:r>
              <a:rPr lang="it-IT"/>
              <a:t>Giorgio De Nunzio  </a:t>
            </a:r>
          </a:p>
        </p:txBody>
      </p:sp>
      <p:sp>
        <p:nvSpPr>
          <p:cNvPr id="7" name="Rectangle 220"/>
          <p:cNvSpPr>
            <a:spLocks noGrp="1" noChangeArrowheads="1"/>
          </p:cNvSpPr>
          <p:nvPr>
            <p:ph type="ftr" sz="quarter" idx="12"/>
          </p:nvPr>
        </p:nvSpPr>
        <p:spPr/>
        <p:txBody>
          <a:bodyPr/>
          <a:lstStyle>
            <a:lvl1pPr>
              <a:defRPr/>
            </a:lvl1pPr>
          </a:lstStyle>
          <a:p>
            <a:pPr>
              <a:defRPr/>
            </a:pPr>
            <a:r>
              <a:rPr lang="it-IT"/>
              <a:t>giorgio.denunzio@unisalento.it</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218"/>
          <p:cNvSpPr>
            <a:spLocks noGrp="1" noChangeArrowheads="1"/>
          </p:cNvSpPr>
          <p:nvPr>
            <p:ph type="sldNum" sz="quarter" idx="10"/>
          </p:nvPr>
        </p:nvSpPr>
        <p:spPr/>
        <p:txBody>
          <a:bodyPr/>
          <a:lstStyle>
            <a:lvl1pPr>
              <a:defRPr/>
            </a:lvl1pPr>
          </a:lstStyle>
          <a:p>
            <a:pPr>
              <a:defRPr/>
            </a:pPr>
            <a:fld id="{1FB8C1C1-7AAA-4AD0-9D4E-7C3AB0B465F5}" type="slidenum">
              <a:rPr lang="it-IT"/>
              <a:pPr>
                <a:defRPr/>
              </a:pPr>
              <a:t>‹N›</a:t>
            </a:fld>
            <a:endParaRPr lang="it-IT"/>
          </a:p>
        </p:txBody>
      </p:sp>
      <p:sp>
        <p:nvSpPr>
          <p:cNvPr id="5" name="Rectangle 219"/>
          <p:cNvSpPr>
            <a:spLocks noGrp="1" noChangeArrowheads="1"/>
          </p:cNvSpPr>
          <p:nvPr>
            <p:ph type="dt" sz="half" idx="11"/>
          </p:nvPr>
        </p:nvSpPr>
        <p:spPr/>
        <p:txBody>
          <a:bodyPr/>
          <a:lstStyle>
            <a:lvl1pPr>
              <a:defRPr/>
            </a:lvl1pPr>
          </a:lstStyle>
          <a:p>
            <a:pPr>
              <a:defRPr/>
            </a:pPr>
            <a:r>
              <a:rPr lang="it-IT"/>
              <a:t>Giorgio De Nunzio  </a:t>
            </a:r>
          </a:p>
        </p:txBody>
      </p:sp>
      <p:sp>
        <p:nvSpPr>
          <p:cNvPr id="6" name="Rectangle 220"/>
          <p:cNvSpPr>
            <a:spLocks noGrp="1" noChangeArrowheads="1"/>
          </p:cNvSpPr>
          <p:nvPr>
            <p:ph type="ftr" sz="quarter" idx="12"/>
          </p:nvPr>
        </p:nvSpPr>
        <p:spPr/>
        <p:txBody>
          <a:bodyPr/>
          <a:lstStyle>
            <a:lvl1pPr>
              <a:defRPr/>
            </a:lvl1pPr>
          </a:lstStyle>
          <a:p>
            <a:pPr>
              <a:defRPr/>
            </a:pPr>
            <a:r>
              <a:rPr lang="it-IT"/>
              <a:t>giorgio.denunzio@unisalento.it</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smtClean="0"/>
              <a:t>Fare clic per modificare stili del testo dello schema</a:t>
            </a:r>
          </a:p>
        </p:txBody>
      </p:sp>
      <p:sp>
        <p:nvSpPr>
          <p:cNvPr id="4" name="Rectangle 218"/>
          <p:cNvSpPr>
            <a:spLocks noGrp="1" noChangeArrowheads="1"/>
          </p:cNvSpPr>
          <p:nvPr>
            <p:ph type="sldNum" sz="quarter" idx="10"/>
          </p:nvPr>
        </p:nvSpPr>
        <p:spPr/>
        <p:txBody>
          <a:bodyPr/>
          <a:lstStyle>
            <a:lvl1pPr>
              <a:defRPr/>
            </a:lvl1pPr>
          </a:lstStyle>
          <a:p>
            <a:pPr>
              <a:defRPr/>
            </a:pPr>
            <a:fld id="{67AC3F4C-F9C8-455B-B0FF-51F31F2DDFD3}" type="slidenum">
              <a:rPr lang="it-IT"/>
              <a:pPr>
                <a:defRPr/>
              </a:pPr>
              <a:t>‹N›</a:t>
            </a:fld>
            <a:endParaRPr lang="it-IT"/>
          </a:p>
        </p:txBody>
      </p:sp>
      <p:sp>
        <p:nvSpPr>
          <p:cNvPr id="5" name="Rectangle 219"/>
          <p:cNvSpPr>
            <a:spLocks noGrp="1" noChangeArrowheads="1"/>
          </p:cNvSpPr>
          <p:nvPr>
            <p:ph type="dt" sz="half" idx="11"/>
          </p:nvPr>
        </p:nvSpPr>
        <p:spPr/>
        <p:txBody>
          <a:bodyPr/>
          <a:lstStyle>
            <a:lvl1pPr>
              <a:defRPr/>
            </a:lvl1pPr>
          </a:lstStyle>
          <a:p>
            <a:pPr>
              <a:defRPr/>
            </a:pPr>
            <a:r>
              <a:rPr lang="it-IT"/>
              <a:t>Giorgio De Nunzio  </a:t>
            </a:r>
          </a:p>
        </p:txBody>
      </p:sp>
      <p:sp>
        <p:nvSpPr>
          <p:cNvPr id="6" name="Rectangle 220"/>
          <p:cNvSpPr>
            <a:spLocks noGrp="1" noChangeArrowheads="1"/>
          </p:cNvSpPr>
          <p:nvPr>
            <p:ph type="ftr" sz="quarter" idx="12"/>
          </p:nvPr>
        </p:nvSpPr>
        <p:spPr/>
        <p:txBody>
          <a:bodyPr/>
          <a:lstStyle>
            <a:lvl1pPr>
              <a:defRPr/>
            </a:lvl1pPr>
          </a:lstStyle>
          <a:p>
            <a:pPr>
              <a:defRPr/>
            </a:pPr>
            <a:r>
              <a:rPr lang="it-IT"/>
              <a:t>giorgio.denunzio@unisalento.it</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33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33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Rectangle 218"/>
          <p:cNvSpPr>
            <a:spLocks noGrp="1" noChangeArrowheads="1"/>
          </p:cNvSpPr>
          <p:nvPr>
            <p:ph type="sldNum" sz="quarter" idx="10"/>
          </p:nvPr>
        </p:nvSpPr>
        <p:spPr/>
        <p:txBody>
          <a:bodyPr/>
          <a:lstStyle>
            <a:lvl1pPr>
              <a:defRPr/>
            </a:lvl1pPr>
          </a:lstStyle>
          <a:p>
            <a:pPr>
              <a:defRPr/>
            </a:pPr>
            <a:fld id="{F9986CC6-2CCF-4794-AE37-1709F9DD8512}" type="slidenum">
              <a:rPr lang="it-IT"/>
              <a:pPr>
                <a:defRPr/>
              </a:pPr>
              <a:t>‹N›</a:t>
            </a:fld>
            <a:endParaRPr lang="it-IT"/>
          </a:p>
        </p:txBody>
      </p:sp>
      <p:sp>
        <p:nvSpPr>
          <p:cNvPr id="6" name="Rectangle 219"/>
          <p:cNvSpPr>
            <a:spLocks noGrp="1" noChangeArrowheads="1"/>
          </p:cNvSpPr>
          <p:nvPr>
            <p:ph type="dt" sz="half" idx="11"/>
          </p:nvPr>
        </p:nvSpPr>
        <p:spPr/>
        <p:txBody>
          <a:bodyPr/>
          <a:lstStyle>
            <a:lvl1pPr>
              <a:defRPr/>
            </a:lvl1pPr>
          </a:lstStyle>
          <a:p>
            <a:pPr>
              <a:defRPr/>
            </a:pPr>
            <a:r>
              <a:rPr lang="it-IT"/>
              <a:t>Giorgio De Nunzio  </a:t>
            </a:r>
          </a:p>
        </p:txBody>
      </p:sp>
      <p:sp>
        <p:nvSpPr>
          <p:cNvPr id="7" name="Rectangle 220"/>
          <p:cNvSpPr>
            <a:spLocks noGrp="1" noChangeArrowheads="1"/>
          </p:cNvSpPr>
          <p:nvPr>
            <p:ph type="ftr" sz="quarter" idx="12"/>
          </p:nvPr>
        </p:nvSpPr>
        <p:spPr/>
        <p:txBody>
          <a:bodyPr/>
          <a:lstStyle>
            <a:lvl1pPr>
              <a:defRPr/>
            </a:lvl1pPr>
          </a:lstStyle>
          <a:p>
            <a:pPr>
              <a:defRPr/>
            </a:pPr>
            <a:r>
              <a:rPr lang="it-IT"/>
              <a:t>giorgio.denunzio@unisalento.it</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Rectangle 218"/>
          <p:cNvSpPr>
            <a:spLocks noGrp="1" noChangeArrowheads="1"/>
          </p:cNvSpPr>
          <p:nvPr>
            <p:ph type="sldNum" sz="quarter" idx="10"/>
          </p:nvPr>
        </p:nvSpPr>
        <p:spPr/>
        <p:txBody>
          <a:bodyPr/>
          <a:lstStyle>
            <a:lvl1pPr>
              <a:defRPr/>
            </a:lvl1pPr>
          </a:lstStyle>
          <a:p>
            <a:pPr>
              <a:defRPr/>
            </a:pPr>
            <a:fld id="{9ED77B88-76FC-4848-B4E8-AE420F138A00}" type="slidenum">
              <a:rPr lang="it-IT"/>
              <a:pPr>
                <a:defRPr/>
              </a:pPr>
              <a:t>‹N›</a:t>
            </a:fld>
            <a:endParaRPr lang="it-IT"/>
          </a:p>
        </p:txBody>
      </p:sp>
      <p:sp>
        <p:nvSpPr>
          <p:cNvPr id="8" name="Rectangle 219"/>
          <p:cNvSpPr>
            <a:spLocks noGrp="1" noChangeArrowheads="1"/>
          </p:cNvSpPr>
          <p:nvPr>
            <p:ph type="dt" sz="half" idx="11"/>
          </p:nvPr>
        </p:nvSpPr>
        <p:spPr/>
        <p:txBody>
          <a:bodyPr/>
          <a:lstStyle>
            <a:lvl1pPr>
              <a:defRPr/>
            </a:lvl1pPr>
          </a:lstStyle>
          <a:p>
            <a:pPr>
              <a:defRPr/>
            </a:pPr>
            <a:r>
              <a:rPr lang="it-IT"/>
              <a:t>Giorgio De Nunzio  </a:t>
            </a:r>
          </a:p>
        </p:txBody>
      </p:sp>
      <p:sp>
        <p:nvSpPr>
          <p:cNvPr id="9" name="Rectangle 220"/>
          <p:cNvSpPr>
            <a:spLocks noGrp="1" noChangeArrowheads="1"/>
          </p:cNvSpPr>
          <p:nvPr>
            <p:ph type="ftr" sz="quarter" idx="12"/>
          </p:nvPr>
        </p:nvSpPr>
        <p:spPr/>
        <p:txBody>
          <a:bodyPr/>
          <a:lstStyle>
            <a:lvl1pPr>
              <a:defRPr/>
            </a:lvl1pPr>
          </a:lstStyle>
          <a:p>
            <a:pPr>
              <a:defRPr/>
            </a:pPr>
            <a:r>
              <a:rPr lang="it-IT"/>
              <a:t>giorgio.denunzio@unisalento.it</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Rectangle 218"/>
          <p:cNvSpPr>
            <a:spLocks noGrp="1" noChangeArrowheads="1"/>
          </p:cNvSpPr>
          <p:nvPr>
            <p:ph type="sldNum" sz="quarter" idx="10"/>
          </p:nvPr>
        </p:nvSpPr>
        <p:spPr/>
        <p:txBody>
          <a:bodyPr/>
          <a:lstStyle>
            <a:lvl1pPr>
              <a:defRPr/>
            </a:lvl1pPr>
          </a:lstStyle>
          <a:p>
            <a:pPr>
              <a:defRPr/>
            </a:pPr>
            <a:fld id="{9BBA96DC-B469-42DB-9C42-1245F8FF7E19}" type="slidenum">
              <a:rPr lang="it-IT"/>
              <a:pPr>
                <a:defRPr/>
              </a:pPr>
              <a:t>‹N›</a:t>
            </a:fld>
            <a:endParaRPr lang="it-IT"/>
          </a:p>
        </p:txBody>
      </p:sp>
      <p:sp>
        <p:nvSpPr>
          <p:cNvPr id="4" name="Rectangle 219"/>
          <p:cNvSpPr>
            <a:spLocks noGrp="1" noChangeArrowheads="1"/>
          </p:cNvSpPr>
          <p:nvPr>
            <p:ph type="dt" sz="half" idx="11"/>
          </p:nvPr>
        </p:nvSpPr>
        <p:spPr/>
        <p:txBody>
          <a:bodyPr/>
          <a:lstStyle>
            <a:lvl1pPr>
              <a:defRPr/>
            </a:lvl1pPr>
          </a:lstStyle>
          <a:p>
            <a:pPr>
              <a:defRPr/>
            </a:pPr>
            <a:r>
              <a:rPr lang="it-IT"/>
              <a:t>Giorgio De Nunzio  </a:t>
            </a:r>
          </a:p>
        </p:txBody>
      </p:sp>
      <p:sp>
        <p:nvSpPr>
          <p:cNvPr id="5" name="Rectangle 220"/>
          <p:cNvSpPr>
            <a:spLocks noGrp="1" noChangeArrowheads="1"/>
          </p:cNvSpPr>
          <p:nvPr>
            <p:ph type="ftr" sz="quarter" idx="12"/>
          </p:nvPr>
        </p:nvSpPr>
        <p:spPr/>
        <p:txBody>
          <a:bodyPr/>
          <a:lstStyle>
            <a:lvl1pPr>
              <a:defRPr/>
            </a:lvl1pPr>
          </a:lstStyle>
          <a:p>
            <a:pPr>
              <a:defRPr/>
            </a:pPr>
            <a:r>
              <a:rPr lang="it-IT"/>
              <a:t>giorgio.denunzio@unisalento.it</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uota">
    <p:spTree>
      <p:nvGrpSpPr>
        <p:cNvPr id="1" name=""/>
        <p:cNvGrpSpPr/>
        <p:nvPr/>
      </p:nvGrpSpPr>
      <p:grpSpPr>
        <a:xfrm>
          <a:off x="0" y="0"/>
          <a:ext cx="0" cy="0"/>
          <a:chOff x="0" y="0"/>
          <a:chExt cx="0" cy="0"/>
        </a:xfrm>
      </p:grpSpPr>
      <p:sp>
        <p:nvSpPr>
          <p:cNvPr id="2" name="Rectangle 218"/>
          <p:cNvSpPr>
            <a:spLocks noGrp="1" noChangeArrowheads="1"/>
          </p:cNvSpPr>
          <p:nvPr>
            <p:ph type="sldNum" sz="quarter" idx="10"/>
          </p:nvPr>
        </p:nvSpPr>
        <p:spPr/>
        <p:txBody>
          <a:bodyPr/>
          <a:lstStyle>
            <a:lvl1pPr>
              <a:defRPr/>
            </a:lvl1pPr>
          </a:lstStyle>
          <a:p>
            <a:pPr>
              <a:defRPr/>
            </a:pPr>
            <a:fld id="{E654687B-F9EE-4A4A-8A3F-DC1FA132E6CD}" type="slidenum">
              <a:rPr lang="it-IT"/>
              <a:pPr>
                <a:defRPr/>
              </a:pPr>
              <a:t>‹N›</a:t>
            </a:fld>
            <a:endParaRPr lang="it-IT"/>
          </a:p>
        </p:txBody>
      </p:sp>
      <p:sp>
        <p:nvSpPr>
          <p:cNvPr id="3" name="Rectangle 219"/>
          <p:cNvSpPr>
            <a:spLocks noGrp="1" noChangeArrowheads="1"/>
          </p:cNvSpPr>
          <p:nvPr>
            <p:ph type="dt" sz="half" idx="11"/>
          </p:nvPr>
        </p:nvSpPr>
        <p:spPr/>
        <p:txBody>
          <a:bodyPr/>
          <a:lstStyle>
            <a:lvl1pPr>
              <a:defRPr/>
            </a:lvl1pPr>
          </a:lstStyle>
          <a:p>
            <a:pPr>
              <a:defRPr/>
            </a:pPr>
            <a:r>
              <a:rPr lang="it-IT"/>
              <a:t>Giorgio De Nunzio  </a:t>
            </a:r>
          </a:p>
        </p:txBody>
      </p:sp>
      <p:sp>
        <p:nvSpPr>
          <p:cNvPr id="4" name="Rectangle 220"/>
          <p:cNvSpPr>
            <a:spLocks noGrp="1" noChangeArrowheads="1"/>
          </p:cNvSpPr>
          <p:nvPr>
            <p:ph type="ftr" sz="quarter" idx="12"/>
          </p:nvPr>
        </p:nvSpPr>
        <p:spPr/>
        <p:txBody>
          <a:bodyPr/>
          <a:lstStyle>
            <a:lvl1pPr>
              <a:defRPr/>
            </a:lvl1pPr>
          </a:lstStyle>
          <a:p>
            <a:pPr>
              <a:defRPr/>
            </a:pPr>
            <a:r>
              <a:rPr lang="it-IT"/>
              <a:t>giorgio.denunzio@unisalento.it</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218"/>
          <p:cNvSpPr>
            <a:spLocks noGrp="1" noChangeArrowheads="1"/>
          </p:cNvSpPr>
          <p:nvPr>
            <p:ph type="sldNum" sz="quarter" idx="10"/>
          </p:nvPr>
        </p:nvSpPr>
        <p:spPr/>
        <p:txBody>
          <a:bodyPr/>
          <a:lstStyle>
            <a:lvl1pPr>
              <a:defRPr/>
            </a:lvl1pPr>
          </a:lstStyle>
          <a:p>
            <a:pPr>
              <a:defRPr/>
            </a:pPr>
            <a:fld id="{E53BEA81-2D99-466B-A7F2-D41A321997EE}" type="slidenum">
              <a:rPr lang="it-IT"/>
              <a:pPr>
                <a:defRPr/>
              </a:pPr>
              <a:t>‹N›</a:t>
            </a:fld>
            <a:endParaRPr lang="it-IT"/>
          </a:p>
        </p:txBody>
      </p:sp>
      <p:sp>
        <p:nvSpPr>
          <p:cNvPr id="6" name="Rectangle 219"/>
          <p:cNvSpPr>
            <a:spLocks noGrp="1" noChangeArrowheads="1"/>
          </p:cNvSpPr>
          <p:nvPr>
            <p:ph type="dt" sz="half" idx="11"/>
          </p:nvPr>
        </p:nvSpPr>
        <p:spPr/>
        <p:txBody>
          <a:bodyPr/>
          <a:lstStyle>
            <a:lvl1pPr>
              <a:defRPr/>
            </a:lvl1pPr>
          </a:lstStyle>
          <a:p>
            <a:pPr>
              <a:defRPr/>
            </a:pPr>
            <a:r>
              <a:rPr lang="it-IT"/>
              <a:t>Giorgio De Nunzio  </a:t>
            </a:r>
          </a:p>
        </p:txBody>
      </p:sp>
      <p:sp>
        <p:nvSpPr>
          <p:cNvPr id="7" name="Rectangle 220"/>
          <p:cNvSpPr>
            <a:spLocks noGrp="1" noChangeArrowheads="1"/>
          </p:cNvSpPr>
          <p:nvPr>
            <p:ph type="ftr" sz="quarter" idx="12"/>
          </p:nvPr>
        </p:nvSpPr>
        <p:spPr/>
        <p:txBody>
          <a:bodyPr/>
          <a:lstStyle>
            <a:lvl1pPr>
              <a:defRPr/>
            </a:lvl1pPr>
          </a:lstStyle>
          <a:p>
            <a:pPr>
              <a:defRPr/>
            </a:pPr>
            <a:r>
              <a:rPr lang="it-IT"/>
              <a:t>giorgio.denunzio@unisalento.it</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218"/>
          <p:cNvSpPr>
            <a:spLocks noGrp="1" noChangeArrowheads="1"/>
          </p:cNvSpPr>
          <p:nvPr>
            <p:ph type="sldNum" sz="quarter" idx="10"/>
          </p:nvPr>
        </p:nvSpPr>
        <p:spPr/>
        <p:txBody>
          <a:bodyPr/>
          <a:lstStyle>
            <a:lvl1pPr>
              <a:defRPr/>
            </a:lvl1pPr>
          </a:lstStyle>
          <a:p>
            <a:pPr>
              <a:defRPr/>
            </a:pPr>
            <a:fld id="{2B52C8BE-9E6D-4C6A-B58A-1D7B86A1512F}" type="slidenum">
              <a:rPr lang="it-IT"/>
              <a:pPr>
                <a:defRPr/>
              </a:pPr>
              <a:t>‹N›</a:t>
            </a:fld>
            <a:endParaRPr lang="it-IT"/>
          </a:p>
        </p:txBody>
      </p:sp>
      <p:sp>
        <p:nvSpPr>
          <p:cNvPr id="6" name="Rectangle 219"/>
          <p:cNvSpPr>
            <a:spLocks noGrp="1" noChangeArrowheads="1"/>
          </p:cNvSpPr>
          <p:nvPr>
            <p:ph type="dt" sz="half" idx="11"/>
          </p:nvPr>
        </p:nvSpPr>
        <p:spPr/>
        <p:txBody>
          <a:bodyPr/>
          <a:lstStyle>
            <a:lvl1pPr>
              <a:defRPr/>
            </a:lvl1pPr>
          </a:lstStyle>
          <a:p>
            <a:pPr>
              <a:defRPr/>
            </a:pPr>
            <a:r>
              <a:rPr lang="it-IT"/>
              <a:t>Giorgio De Nunzio  </a:t>
            </a:r>
          </a:p>
        </p:txBody>
      </p:sp>
      <p:sp>
        <p:nvSpPr>
          <p:cNvPr id="7" name="Rectangle 220"/>
          <p:cNvSpPr>
            <a:spLocks noGrp="1" noChangeArrowheads="1"/>
          </p:cNvSpPr>
          <p:nvPr>
            <p:ph type="ftr" sz="quarter" idx="12"/>
          </p:nvPr>
        </p:nvSpPr>
        <p:spPr/>
        <p:txBody>
          <a:bodyPr/>
          <a:lstStyle>
            <a:lvl1pPr>
              <a:defRPr/>
            </a:lvl1pPr>
          </a:lstStyle>
          <a:p>
            <a:pPr>
              <a:defRPr/>
            </a:pPr>
            <a:r>
              <a:rPr lang="it-IT"/>
              <a:t>giorgio.denunzio@unisalento.it</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grpSp>
        <p:nvGrpSpPr>
          <p:cNvPr id="2050" name="Group 2"/>
          <p:cNvGrpSpPr>
            <a:grpSpLocks/>
          </p:cNvGrpSpPr>
          <p:nvPr/>
        </p:nvGrpSpPr>
        <p:grpSpPr bwMode="auto">
          <a:xfrm>
            <a:off x="-496888" y="1308100"/>
            <a:ext cx="10429876" cy="5908675"/>
            <a:chOff x="-313" y="824"/>
            <a:chExt cx="6570" cy="3722"/>
          </a:xfrm>
        </p:grpSpPr>
        <p:sp>
          <p:nvSpPr>
            <p:cNvPr id="97283" name="Rectangle 3"/>
            <p:cNvSpPr>
              <a:spLocks noChangeArrowheads="1"/>
            </p:cNvSpPr>
            <p:nvPr userDrawn="1"/>
          </p:nvSpPr>
          <p:spPr bwMode="hidden">
            <a:xfrm rot="20798144" flipV="1">
              <a:off x="-14" y="1033"/>
              <a:ext cx="1744" cy="6"/>
            </a:xfrm>
            <a:prstGeom prst="rect">
              <a:avLst/>
            </a:prstGeom>
            <a:gradFill rotWithShape="0">
              <a:gsLst>
                <a:gs pos="0">
                  <a:schemeClr val="bg1">
                    <a:gamma/>
                    <a:shade val="90980"/>
                    <a:invGamma/>
                  </a:schemeClr>
                </a:gs>
                <a:gs pos="100000">
                  <a:schemeClr val="bg1"/>
                </a:gs>
              </a:gsLst>
              <a:lin ang="2700000" scaled="1"/>
            </a:gradFill>
            <a:ln>
              <a:noFill/>
            </a:ln>
            <a:effectLst/>
            <a:extLst/>
          </p:spPr>
          <p:txBody>
            <a:bodyPr rot="10800000"/>
            <a:lstStyle/>
            <a:p>
              <a:pPr algn="ctr" eaLnBrk="1" hangingPunct="1">
                <a:defRPr/>
              </a:pPr>
              <a:endParaRPr lang="en-US">
                <a:effectLst>
                  <a:outerShdw blurRad="38100" dist="38100" dir="2700000" algn="tl">
                    <a:srgbClr val="FFFFFF"/>
                  </a:outerShdw>
                </a:effectLst>
                <a:latin typeface="Arial" pitchFamily="34" charset="0"/>
              </a:endParaRPr>
            </a:p>
          </p:txBody>
        </p:sp>
        <p:sp>
          <p:nvSpPr>
            <p:cNvPr id="97284" name="Rectangle 4"/>
            <p:cNvSpPr>
              <a:spLocks noChangeArrowheads="1"/>
            </p:cNvSpPr>
            <p:nvPr userDrawn="1"/>
          </p:nvSpPr>
          <p:spPr bwMode="hidden">
            <a:xfrm rot="20774366" flipV="1">
              <a:off x="-24" y="1127"/>
              <a:ext cx="2033" cy="6"/>
            </a:xfrm>
            <a:prstGeom prst="rect">
              <a:avLst/>
            </a:prstGeom>
            <a:gradFill rotWithShape="0">
              <a:gsLst>
                <a:gs pos="0">
                  <a:schemeClr val="bg1">
                    <a:gamma/>
                    <a:shade val="90980"/>
                    <a:invGamma/>
                  </a:schemeClr>
                </a:gs>
                <a:gs pos="100000">
                  <a:schemeClr val="bg1"/>
                </a:gs>
              </a:gsLst>
              <a:lin ang="2700000" scaled="1"/>
            </a:gradFill>
            <a:ln>
              <a:noFill/>
            </a:ln>
            <a:effectLst/>
            <a:extLst/>
          </p:spPr>
          <p:txBody>
            <a:bodyPr rot="10800000"/>
            <a:lstStyle/>
            <a:p>
              <a:pPr algn="ctr" eaLnBrk="1" hangingPunct="1">
                <a:defRPr/>
              </a:pPr>
              <a:endParaRPr lang="en-US">
                <a:effectLst>
                  <a:outerShdw blurRad="38100" dist="38100" dir="2700000" algn="tl">
                    <a:srgbClr val="FFFFFF"/>
                  </a:outerShdw>
                </a:effectLst>
                <a:latin typeface="Arial" pitchFamily="34" charset="0"/>
              </a:endParaRPr>
            </a:p>
          </p:txBody>
        </p:sp>
        <p:sp>
          <p:nvSpPr>
            <p:cNvPr id="97285" name="Rectangle 5"/>
            <p:cNvSpPr>
              <a:spLocks noChangeArrowheads="1"/>
            </p:cNvSpPr>
            <p:nvPr userDrawn="1"/>
          </p:nvSpPr>
          <p:spPr bwMode="hidden">
            <a:xfrm rot="20757421" flipV="1">
              <a:off x="-27" y="1198"/>
              <a:ext cx="2246" cy="6"/>
            </a:xfrm>
            <a:prstGeom prst="rect">
              <a:avLst/>
            </a:prstGeom>
            <a:gradFill rotWithShape="0">
              <a:gsLst>
                <a:gs pos="0">
                  <a:schemeClr val="bg1">
                    <a:gamma/>
                    <a:shade val="90980"/>
                    <a:invGamma/>
                  </a:schemeClr>
                </a:gs>
                <a:gs pos="100000">
                  <a:schemeClr val="bg1"/>
                </a:gs>
              </a:gsLst>
              <a:lin ang="2700000" scaled="1"/>
            </a:gradFill>
            <a:ln>
              <a:noFill/>
            </a:ln>
            <a:effectLst/>
            <a:extLst/>
          </p:spPr>
          <p:txBody>
            <a:bodyPr rot="10800000"/>
            <a:lstStyle/>
            <a:p>
              <a:pPr algn="ctr" eaLnBrk="1" hangingPunct="1">
                <a:defRPr/>
              </a:pPr>
              <a:endParaRPr lang="en-US">
                <a:effectLst>
                  <a:outerShdw blurRad="38100" dist="38100" dir="2700000" algn="tl">
                    <a:srgbClr val="FFFFFF"/>
                  </a:outerShdw>
                </a:effectLst>
                <a:latin typeface="Arial" pitchFamily="34" charset="0"/>
              </a:endParaRPr>
            </a:p>
          </p:txBody>
        </p:sp>
        <p:sp>
          <p:nvSpPr>
            <p:cNvPr id="97286" name="Rectangle 6"/>
            <p:cNvSpPr>
              <a:spLocks noChangeArrowheads="1"/>
            </p:cNvSpPr>
            <p:nvPr userDrawn="1"/>
          </p:nvSpPr>
          <p:spPr bwMode="hidden">
            <a:xfrm rot="20684206" flipV="1">
              <a:off x="-43" y="1283"/>
              <a:ext cx="2476" cy="6"/>
            </a:xfrm>
            <a:prstGeom prst="rect">
              <a:avLst/>
            </a:prstGeom>
            <a:gradFill rotWithShape="0">
              <a:gsLst>
                <a:gs pos="0">
                  <a:schemeClr val="bg1">
                    <a:gamma/>
                    <a:shade val="90980"/>
                    <a:invGamma/>
                  </a:schemeClr>
                </a:gs>
                <a:gs pos="100000">
                  <a:schemeClr val="bg1"/>
                </a:gs>
              </a:gsLst>
              <a:lin ang="2700000" scaled="1"/>
            </a:gradFill>
            <a:ln>
              <a:noFill/>
            </a:ln>
            <a:effectLst/>
            <a:extLst/>
          </p:spPr>
          <p:txBody>
            <a:bodyPr rot="10800000"/>
            <a:lstStyle/>
            <a:p>
              <a:pPr algn="ctr" eaLnBrk="1" hangingPunct="1">
                <a:defRPr/>
              </a:pPr>
              <a:endParaRPr lang="en-US">
                <a:effectLst>
                  <a:outerShdw blurRad="38100" dist="38100" dir="2700000" algn="tl">
                    <a:srgbClr val="FFFFFF"/>
                  </a:outerShdw>
                </a:effectLst>
                <a:latin typeface="Arial" pitchFamily="34" charset="0"/>
              </a:endParaRPr>
            </a:p>
          </p:txBody>
        </p:sp>
        <p:sp>
          <p:nvSpPr>
            <p:cNvPr id="97287" name="Rectangle 7"/>
            <p:cNvSpPr>
              <a:spLocks noChangeArrowheads="1"/>
            </p:cNvSpPr>
            <p:nvPr userDrawn="1"/>
          </p:nvSpPr>
          <p:spPr bwMode="hidden">
            <a:xfrm rot="20631226" flipV="1">
              <a:off x="-51" y="1397"/>
              <a:ext cx="2770" cy="6"/>
            </a:xfrm>
            <a:prstGeom prst="rect">
              <a:avLst/>
            </a:prstGeom>
            <a:gradFill rotWithShape="0">
              <a:gsLst>
                <a:gs pos="0">
                  <a:schemeClr val="bg1">
                    <a:gamma/>
                    <a:shade val="90980"/>
                    <a:invGamma/>
                  </a:schemeClr>
                </a:gs>
                <a:gs pos="100000">
                  <a:schemeClr val="bg1"/>
                </a:gs>
              </a:gsLst>
              <a:lin ang="2700000" scaled="1"/>
            </a:gradFill>
            <a:ln>
              <a:noFill/>
            </a:ln>
            <a:effectLst/>
            <a:extLst/>
          </p:spPr>
          <p:txBody>
            <a:bodyPr rot="10800000"/>
            <a:lstStyle/>
            <a:p>
              <a:pPr algn="ctr" eaLnBrk="1" hangingPunct="1">
                <a:defRPr/>
              </a:pPr>
              <a:endParaRPr lang="en-US">
                <a:effectLst>
                  <a:outerShdw blurRad="38100" dist="38100" dir="2700000" algn="tl">
                    <a:srgbClr val="FFFFFF"/>
                  </a:outerShdw>
                </a:effectLst>
                <a:latin typeface="Arial" pitchFamily="34" charset="0"/>
              </a:endParaRPr>
            </a:p>
          </p:txBody>
        </p:sp>
        <p:sp>
          <p:nvSpPr>
            <p:cNvPr id="97288" name="Rectangle 8"/>
            <p:cNvSpPr>
              <a:spLocks noChangeArrowheads="1"/>
            </p:cNvSpPr>
            <p:nvPr userDrawn="1"/>
          </p:nvSpPr>
          <p:spPr bwMode="hidden">
            <a:xfrm rot="20554235" flipV="1">
              <a:off x="-65" y="1523"/>
              <a:ext cx="3058" cy="6"/>
            </a:xfrm>
            <a:prstGeom prst="rect">
              <a:avLst/>
            </a:prstGeom>
            <a:gradFill rotWithShape="0">
              <a:gsLst>
                <a:gs pos="0">
                  <a:schemeClr val="bg1">
                    <a:gamma/>
                    <a:shade val="90980"/>
                    <a:invGamma/>
                  </a:schemeClr>
                </a:gs>
                <a:gs pos="100000">
                  <a:schemeClr val="bg1"/>
                </a:gs>
              </a:gsLst>
              <a:lin ang="2700000" scaled="1"/>
            </a:gradFill>
            <a:ln>
              <a:noFill/>
            </a:ln>
            <a:effectLst/>
            <a:extLst/>
          </p:spPr>
          <p:txBody>
            <a:bodyPr rot="10800000"/>
            <a:lstStyle/>
            <a:p>
              <a:pPr algn="ctr" eaLnBrk="1" hangingPunct="1">
                <a:defRPr/>
              </a:pPr>
              <a:endParaRPr lang="en-US">
                <a:effectLst>
                  <a:outerShdw blurRad="38100" dist="38100" dir="2700000" algn="tl">
                    <a:srgbClr val="FFFFFF"/>
                  </a:outerShdw>
                </a:effectLst>
                <a:latin typeface="Arial" pitchFamily="34" charset="0"/>
              </a:endParaRPr>
            </a:p>
          </p:txBody>
        </p:sp>
        <p:sp>
          <p:nvSpPr>
            <p:cNvPr id="97289" name="Rectangle 9"/>
            <p:cNvSpPr>
              <a:spLocks noChangeArrowheads="1"/>
            </p:cNvSpPr>
            <p:nvPr userDrawn="1"/>
          </p:nvSpPr>
          <p:spPr bwMode="hidden">
            <a:xfrm rot="20466593" flipV="1">
              <a:off x="-93" y="1694"/>
              <a:ext cx="3403" cy="6"/>
            </a:xfrm>
            <a:prstGeom prst="rect">
              <a:avLst/>
            </a:prstGeom>
            <a:gradFill rotWithShape="0">
              <a:gsLst>
                <a:gs pos="0">
                  <a:schemeClr val="bg1">
                    <a:gamma/>
                    <a:shade val="90980"/>
                    <a:invGamma/>
                  </a:schemeClr>
                </a:gs>
                <a:gs pos="100000">
                  <a:schemeClr val="bg1"/>
                </a:gs>
              </a:gsLst>
              <a:lin ang="2700000" scaled="1"/>
            </a:gradFill>
            <a:ln>
              <a:noFill/>
            </a:ln>
            <a:effectLst/>
            <a:extLst/>
          </p:spPr>
          <p:txBody>
            <a:bodyPr rot="10800000"/>
            <a:lstStyle/>
            <a:p>
              <a:pPr algn="ctr" eaLnBrk="1" hangingPunct="1">
                <a:defRPr/>
              </a:pPr>
              <a:endParaRPr lang="en-US">
                <a:effectLst>
                  <a:outerShdw blurRad="38100" dist="38100" dir="2700000" algn="tl">
                    <a:srgbClr val="FFFFFF"/>
                  </a:outerShdw>
                </a:effectLst>
                <a:latin typeface="Arial" pitchFamily="34" charset="0"/>
              </a:endParaRPr>
            </a:p>
          </p:txBody>
        </p:sp>
        <p:sp>
          <p:nvSpPr>
            <p:cNvPr id="97290" name="Rectangle 10"/>
            <p:cNvSpPr>
              <a:spLocks noChangeArrowheads="1"/>
            </p:cNvSpPr>
            <p:nvPr userDrawn="1"/>
          </p:nvSpPr>
          <p:spPr bwMode="hidden">
            <a:xfrm rot="20343219" flipV="1">
              <a:off x="-99" y="1863"/>
              <a:ext cx="3749" cy="6"/>
            </a:xfrm>
            <a:prstGeom prst="rect">
              <a:avLst/>
            </a:prstGeom>
            <a:gradFill rotWithShape="0">
              <a:gsLst>
                <a:gs pos="0">
                  <a:schemeClr val="bg1"/>
                </a:gs>
                <a:gs pos="100000">
                  <a:schemeClr val="bg1">
                    <a:gamma/>
                    <a:shade val="84706"/>
                    <a:invGamma/>
                  </a:schemeClr>
                </a:gs>
              </a:gsLst>
              <a:lin ang="2700000" scaled="1"/>
            </a:gradFill>
            <a:ln>
              <a:noFill/>
            </a:ln>
            <a:effectLst/>
            <a:extLst/>
          </p:spPr>
          <p:txBody>
            <a:bodyPr rot="10800000"/>
            <a:lstStyle/>
            <a:p>
              <a:pPr algn="ctr" eaLnBrk="1" hangingPunct="1">
                <a:defRPr/>
              </a:pPr>
              <a:endParaRPr lang="en-US">
                <a:effectLst>
                  <a:outerShdw blurRad="38100" dist="38100" dir="2700000" algn="tl">
                    <a:srgbClr val="FFFFFF"/>
                  </a:outerShdw>
                </a:effectLst>
                <a:latin typeface="Arial" pitchFamily="34" charset="0"/>
              </a:endParaRPr>
            </a:p>
          </p:txBody>
        </p:sp>
        <p:sp>
          <p:nvSpPr>
            <p:cNvPr id="97291" name="Rectangle 11"/>
            <p:cNvSpPr>
              <a:spLocks noChangeArrowheads="1"/>
            </p:cNvSpPr>
            <p:nvPr userDrawn="1"/>
          </p:nvSpPr>
          <p:spPr bwMode="hidden">
            <a:xfrm rot="20211065" flipV="1">
              <a:off x="-165" y="2053"/>
              <a:ext cx="4209" cy="6"/>
            </a:xfrm>
            <a:prstGeom prst="rect">
              <a:avLst/>
            </a:prstGeom>
            <a:gradFill rotWithShape="0">
              <a:gsLst>
                <a:gs pos="0">
                  <a:schemeClr val="bg1"/>
                </a:gs>
                <a:gs pos="100000">
                  <a:schemeClr val="bg1">
                    <a:gamma/>
                    <a:shade val="75686"/>
                    <a:invGamma/>
                  </a:schemeClr>
                </a:gs>
              </a:gsLst>
              <a:lin ang="2700000" scaled="1"/>
            </a:gradFill>
            <a:ln>
              <a:noFill/>
            </a:ln>
            <a:effectLst/>
            <a:extLst/>
          </p:spPr>
          <p:txBody>
            <a:bodyPr rot="10800000"/>
            <a:lstStyle/>
            <a:p>
              <a:pPr algn="ctr" eaLnBrk="1" hangingPunct="1">
                <a:defRPr/>
              </a:pPr>
              <a:endParaRPr lang="en-US">
                <a:effectLst>
                  <a:outerShdw blurRad="38100" dist="38100" dir="2700000" algn="tl">
                    <a:srgbClr val="FFFFFF"/>
                  </a:outerShdw>
                </a:effectLst>
                <a:latin typeface="Arial" pitchFamily="34" charset="0"/>
              </a:endParaRPr>
            </a:p>
          </p:txBody>
        </p:sp>
        <p:sp>
          <p:nvSpPr>
            <p:cNvPr id="97292" name="Rectangle 12"/>
            <p:cNvSpPr>
              <a:spLocks noChangeArrowheads="1"/>
            </p:cNvSpPr>
            <p:nvPr userDrawn="1"/>
          </p:nvSpPr>
          <p:spPr bwMode="hidden">
            <a:xfrm rot="20102912" flipV="1">
              <a:off x="-214" y="2289"/>
              <a:ext cx="4612" cy="6"/>
            </a:xfrm>
            <a:prstGeom prst="rect">
              <a:avLst/>
            </a:prstGeom>
            <a:gradFill rotWithShape="0">
              <a:gsLst>
                <a:gs pos="0">
                  <a:schemeClr val="bg1"/>
                </a:gs>
                <a:gs pos="100000">
                  <a:schemeClr val="bg1">
                    <a:gamma/>
                    <a:shade val="69804"/>
                    <a:invGamma/>
                  </a:schemeClr>
                </a:gs>
              </a:gsLst>
              <a:lin ang="2700000" scaled="1"/>
            </a:gradFill>
            <a:ln>
              <a:noFill/>
            </a:ln>
            <a:effectLst/>
            <a:extLst/>
          </p:spPr>
          <p:txBody>
            <a:bodyPr rot="10800000"/>
            <a:lstStyle/>
            <a:p>
              <a:pPr algn="ctr" eaLnBrk="1" hangingPunct="1">
                <a:defRPr/>
              </a:pPr>
              <a:endParaRPr lang="en-US">
                <a:effectLst>
                  <a:outerShdw blurRad="38100" dist="38100" dir="2700000" algn="tl">
                    <a:srgbClr val="FFFFFF"/>
                  </a:outerShdw>
                </a:effectLst>
                <a:latin typeface="Arial" pitchFamily="34" charset="0"/>
              </a:endParaRPr>
            </a:p>
          </p:txBody>
        </p:sp>
        <p:sp>
          <p:nvSpPr>
            <p:cNvPr id="97293" name="Rectangle 13"/>
            <p:cNvSpPr>
              <a:spLocks noChangeArrowheads="1"/>
            </p:cNvSpPr>
            <p:nvPr userDrawn="1"/>
          </p:nvSpPr>
          <p:spPr bwMode="hidden">
            <a:xfrm rot="19923405" flipV="1">
              <a:off x="-313" y="2617"/>
              <a:ext cx="5200" cy="6"/>
            </a:xfrm>
            <a:prstGeom prst="rect">
              <a:avLst/>
            </a:prstGeom>
            <a:gradFill rotWithShape="0">
              <a:gsLst>
                <a:gs pos="0">
                  <a:schemeClr val="bg1"/>
                </a:gs>
                <a:gs pos="100000">
                  <a:schemeClr val="bg1">
                    <a:gamma/>
                    <a:shade val="60784"/>
                    <a:invGamma/>
                  </a:schemeClr>
                </a:gs>
              </a:gsLst>
              <a:lin ang="2700000" scaled="1"/>
            </a:gradFill>
            <a:ln>
              <a:noFill/>
            </a:ln>
            <a:effectLst/>
            <a:extLst/>
          </p:spPr>
          <p:txBody>
            <a:bodyPr rot="10800000"/>
            <a:lstStyle/>
            <a:p>
              <a:pPr algn="ctr" eaLnBrk="1" hangingPunct="1">
                <a:defRPr/>
              </a:pPr>
              <a:endParaRPr lang="en-US">
                <a:effectLst>
                  <a:outerShdw blurRad="38100" dist="38100" dir="2700000" algn="tl">
                    <a:srgbClr val="FFFFFF"/>
                  </a:outerShdw>
                </a:effectLst>
                <a:latin typeface="Arial" pitchFamily="34" charset="0"/>
              </a:endParaRPr>
            </a:p>
          </p:txBody>
        </p:sp>
        <p:sp>
          <p:nvSpPr>
            <p:cNvPr id="97294" name="Rectangle 14"/>
            <p:cNvSpPr>
              <a:spLocks noChangeArrowheads="1"/>
            </p:cNvSpPr>
            <p:nvPr userDrawn="1"/>
          </p:nvSpPr>
          <p:spPr bwMode="hidden">
            <a:xfrm rot="19686284" flipV="1">
              <a:off x="9" y="2881"/>
              <a:ext cx="5401" cy="6"/>
            </a:xfrm>
            <a:prstGeom prst="rect">
              <a:avLst/>
            </a:prstGeom>
            <a:gradFill rotWithShape="0">
              <a:gsLst>
                <a:gs pos="0">
                  <a:schemeClr val="bg1"/>
                </a:gs>
                <a:gs pos="100000">
                  <a:schemeClr val="bg1">
                    <a:gamma/>
                    <a:shade val="46275"/>
                    <a:invGamma/>
                  </a:schemeClr>
                </a:gs>
              </a:gsLst>
              <a:lin ang="2700000" scaled="1"/>
            </a:gradFill>
            <a:ln>
              <a:noFill/>
            </a:ln>
            <a:effectLst/>
            <a:extLst/>
          </p:spPr>
          <p:txBody>
            <a:bodyPr rot="10800000"/>
            <a:lstStyle/>
            <a:p>
              <a:pPr algn="ctr" eaLnBrk="1" hangingPunct="1">
                <a:defRPr/>
              </a:pPr>
              <a:endParaRPr lang="en-US">
                <a:effectLst>
                  <a:outerShdw blurRad="38100" dist="38100" dir="2700000" algn="tl">
                    <a:srgbClr val="FFFFFF"/>
                  </a:outerShdw>
                </a:effectLst>
                <a:latin typeface="Arial" pitchFamily="34" charset="0"/>
              </a:endParaRPr>
            </a:p>
          </p:txBody>
        </p:sp>
        <p:sp>
          <p:nvSpPr>
            <p:cNvPr id="97295" name="Rectangle 15"/>
            <p:cNvSpPr>
              <a:spLocks noChangeArrowheads="1"/>
            </p:cNvSpPr>
            <p:nvPr userDrawn="1"/>
          </p:nvSpPr>
          <p:spPr bwMode="hidden">
            <a:xfrm rot="19383534" flipV="1">
              <a:off x="1319" y="2928"/>
              <a:ext cx="4612" cy="6"/>
            </a:xfrm>
            <a:prstGeom prst="rect">
              <a:avLst/>
            </a:prstGeom>
            <a:gradFill rotWithShape="0">
              <a:gsLst>
                <a:gs pos="0">
                  <a:schemeClr val="bg1"/>
                </a:gs>
                <a:gs pos="100000">
                  <a:schemeClr val="bg1">
                    <a:gamma/>
                    <a:shade val="30196"/>
                    <a:invGamma/>
                  </a:schemeClr>
                </a:gs>
              </a:gsLst>
              <a:lin ang="2700000" scaled="1"/>
            </a:gradFill>
            <a:ln>
              <a:noFill/>
            </a:ln>
            <a:effectLst/>
            <a:extLst/>
          </p:spPr>
          <p:txBody>
            <a:bodyPr rot="10800000"/>
            <a:lstStyle/>
            <a:p>
              <a:pPr algn="ctr" eaLnBrk="1" hangingPunct="1">
                <a:defRPr/>
              </a:pPr>
              <a:endParaRPr lang="en-US">
                <a:effectLst>
                  <a:outerShdw blurRad="38100" dist="38100" dir="2700000" algn="tl">
                    <a:srgbClr val="FFFFFF"/>
                  </a:outerShdw>
                </a:effectLst>
                <a:latin typeface="Arial" pitchFamily="34" charset="0"/>
              </a:endParaRPr>
            </a:p>
          </p:txBody>
        </p:sp>
        <p:sp>
          <p:nvSpPr>
            <p:cNvPr id="97296" name="Rectangle 16"/>
            <p:cNvSpPr>
              <a:spLocks noChangeArrowheads="1"/>
            </p:cNvSpPr>
            <p:nvPr userDrawn="1"/>
          </p:nvSpPr>
          <p:spPr bwMode="hidden">
            <a:xfrm rot="18994182" flipV="1">
              <a:off x="2681" y="3071"/>
              <a:ext cx="3576" cy="6"/>
            </a:xfrm>
            <a:prstGeom prst="rect">
              <a:avLst/>
            </a:prstGeom>
            <a:gradFill rotWithShape="0">
              <a:gsLst>
                <a:gs pos="0">
                  <a:schemeClr val="bg1"/>
                </a:gs>
                <a:gs pos="100000">
                  <a:schemeClr val="bg1">
                    <a:gamma/>
                    <a:shade val="3137"/>
                    <a:invGamma/>
                  </a:schemeClr>
                </a:gs>
              </a:gsLst>
              <a:lin ang="2700000" scaled="1"/>
            </a:gradFill>
            <a:ln>
              <a:noFill/>
            </a:ln>
            <a:effectLst/>
            <a:extLst/>
          </p:spPr>
          <p:txBody>
            <a:bodyPr rot="10800000"/>
            <a:lstStyle/>
            <a:p>
              <a:pPr algn="ctr" eaLnBrk="1" hangingPunct="1">
                <a:defRPr/>
              </a:pPr>
              <a:endParaRPr lang="en-US">
                <a:effectLst>
                  <a:outerShdw blurRad="38100" dist="38100" dir="2700000" algn="tl">
                    <a:srgbClr val="FFFFFF"/>
                  </a:outerShdw>
                </a:effectLst>
                <a:latin typeface="Arial" pitchFamily="34" charset="0"/>
              </a:endParaRPr>
            </a:p>
          </p:txBody>
        </p:sp>
        <p:sp>
          <p:nvSpPr>
            <p:cNvPr id="97297" name="Rectangle 17"/>
            <p:cNvSpPr>
              <a:spLocks noChangeArrowheads="1"/>
            </p:cNvSpPr>
            <p:nvPr userDrawn="1"/>
          </p:nvSpPr>
          <p:spPr bwMode="hidden">
            <a:xfrm rot="18603245" flipV="1">
              <a:off x="4053" y="3503"/>
              <a:ext cx="2079" cy="6"/>
            </a:xfrm>
            <a:prstGeom prst="rect">
              <a:avLst/>
            </a:prstGeom>
            <a:gradFill rotWithShape="0">
              <a:gsLst>
                <a:gs pos="0">
                  <a:schemeClr val="bg1"/>
                </a:gs>
                <a:gs pos="100000">
                  <a:schemeClr val="bg1">
                    <a:gamma/>
                    <a:shade val="0"/>
                    <a:invGamma/>
                  </a:schemeClr>
                </a:gs>
              </a:gsLst>
              <a:lin ang="2700000" scaled="1"/>
            </a:gradFill>
            <a:ln>
              <a:noFill/>
            </a:ln>
            <a:effectLst/>
            <a:extLst/>
          </p:spPr>
          <p:txBody>
            <a:bodyPr rot="10800000" vert="eaVert"/>
            <a:lstStyle/>
            <a:p>
              <a:pPr algn="ctr" eaLnBrk="1" hangingPunct="1">
                <a:defRPr/>
              </a:pPr>
              <a:endParaRPr lang="en-US">
                <a:effectLst>
                  <a:outerShdw blurRad="38100" dist="38100" dir="2700000" algn="tl">
                    <a:srgbClr val="FFFFFF"/>
                  </a:outerShdw>
                </a:effectLst>
                <a:latin typeface="Arial" pitchFamily="34" charset="0"/>
              </a:endParaRPr>
            </a:p>
          </p:txBody>
        </p:sp>
        <p:sp>
          <p:nvSpPr>
            <p:cNvPr id="97298" name="Rectangle 18"/>
            <p:cNvSpPr>
              <a:spLocks noChangeArrowheads="1"/>
            </p:cNvSpPr>
            <p:nvPr userDrawn="1"/>
          </p:nvSpPr>
          <p:spPr bwMode="hidden">
            <a:xfrm rot="39991575" flipH="1" flipV="1">
              <a:off x="5368" y="4167"/>
              <a:ext cx="501" cy="6"/>
            </a:xfrm>
            <a:prstGeom prst="rect">
              <a:avLst/>
            </a:prstGeom>
            <a:gradFill rotWithShape="0">
              <a:gsLst>
                <a:gs pos="0">
                  <a:schemeClr val="bg1"/>
                </a:gs>
                <a:gs pos="100000">
                  <a:schemeClr val="bg1">
                    <a:gamma/>
                    <a:shade val="0"/>
                    <a:invGamma/>
                  </a:schemeClr>
                </a:gs>
              </a:gsLst>
              <a:lin ang="2700000" scaled="1"/>
            </a:gradFill>
            <a:ln>
              <a:noFill/>
            </a:ln>
            <a:effectLst/>
            <a:extLst/>
          </p:spPr>
          <p:txBody>
            <a:bodyPr rot="10800000" vert="eaVert"/>
            <a:lstStyle/>
            <a:p>
              <a:pPr algn="ctr" eaLnBrk="1" hangingPunct="1">
                <a:defRPr/>
              </a:pPr>
              <a:endParaRPr lang="en-US">
                <a:effectLst>
                  <a:outerShdw blurRad="38100" dist="38100" dir="2700000" algn="tl">
                    <a:srgbClr val="FFFFFF"/>
                  </a:outerShdw>
                </a:effectLst>
                <a:latin typeface="Arial" pitchFamily="34" charset="0"/>
              </a:endParaRPr>
            </a:p>
          </p:txBody>
        </p:sp>
        <p:sp>
          <p:nvSpPr>
            <p:cNvPr id="97299" name="Rectangle 19"/>
            <p:cNvSpPr>
              <a:spLocks noChangeArrowheads="1"/>
            </p:cNvSpPr>
            <p:nvPr userDrawn="1"/>
          </p:nvSpPr>
          <p:spPr bwMode="hidden">
            <a:xfrm rot="-20541361">
              <a:off x="-146" y="2360"/>
              <a:ext cx="6046" cy="6"/>
            </a:xfrm>
            <a:prstGeom prst="rect">
              <a:avLst/>
            </a:prstGeom>
            <a:gradFill rotWithShape="0">
              <a:gsLst>
                <a:gs pos="0">
                  <a:schemeClr val="bg1"/>
                </a:gs>
                <a:gs pos="100000">
                  <a:schemeClr val="bg1">
                    <a:gamma/>
                    <a:shade val="54510"/>
                    <a:invGamma/>
                  </a:schemeClr>
                </a:gs>
              </a:gsLst>
              <a:lin ang="2700000" scaled="1"/>
            </a:gradFill>
            <a:ln>
              <a:noFill/>
            </a:ln>
            <a:effectLst/>
            <a:extLst/>
          </p:spPr>
          <p:txBody>
            <a:bodyPr/>
            <a:lstStyle/>
            <a:p>
              <a:pPr algn="ctr" eaLnBrk="1" hangingPunct="1">
                <a:defRPr/>
              </a:pPr>
              <a:endParaRPr lang="en-US">
                <a:effectLst>
                  <a:outerShdw blurRad="38100" dist="38100" dir="2700000" algn="tl">
                    <a:srgbClr val="FFFFFF"/>
                  </a:outerShdw>
                </a:effectLst>
                <a:latin typeface="Arial" pitchFamily="34" charset="0"/>
              </a:endParaRPr>
            </a:p>
          </p:txBody>
        </p:sp>
        <p:sp>
          <p:nvSpPr>
            <p:cNvPr id="97300" name="Rectangle 20"/>
            <p:cNvSpPr>
              <a:spLocks noChangeArrowheads="1"/>
            </p:cNvSpPr>
            <p:nvPr userDrawn="1"/>
          </p:nvSpPr>
          <p:spPr bwMode="hidden">
            <a:xfrm rot="-20036206">
              <a:off x="-198" y="3396"/>
              <a:ext cx="4142" cy="6"/>
            </a:xfrm>
            <a:prstGeom prst="rect">
              <a:avLst/>
            </a:prstGeom>
            <a:gradFill rotWithShape="0">
              <a:gsLst>
                <a:gs pos="0">
                  <a:schemeClr val="bg1"/>
                </a:gs>
                <a:gs pos="100000">
                  <a:schemeClr val="bg1">
                    <a:gamma/>
                    <a:shade val="63529"/>
                    <a:invGamma/>
                  </a:schemeClr>
                </a:gs>
              </a:gsLst>
              <a:lin ang="2700000" scaled="1"/>
            </a:gradFill>
            <a:ln>
              <a:noFill/>
            </a:ln>
            <a:effectLst/>
            <a:extLst/>
          </p:spPr>
          <p:txBody>
            <a:bodyPr/>
            <a:lstStyle/>
            <a:p>
              <a:pPr algn="ctr" eaLnBrk="1" hangingPunct="1">
                <a:defRPr/>
              </a:pPr>
              <a:endParaRPr lang="en-US">
                <a:effectLst>
                  <a:outerShdw blurRad="38100" dist="38100" dir="2700000" algn="tl">
                    <a:srgbClr val="FFFFFF"/>
                  </a:outerShdw>
                </a:effectLst>
                <a:latin typeface="Arial" pitchFamily="34" charset="0"/>
              </a:endParaRPr>
            </a:p>
          </p:txBody>
        </p:sp>
        <p:sp>
          <p:nvSpPr>
            <p:cNvPr id="97301" name="Rectangle 21"/>
            <p:cNvSpPr>
              <a:spLocks noChangeArrowheads="1"/>
            </p:cNvSpPr>
            <p:nvPr userDrawn="1"/>
          </p:nvSpPr>
          <p:spPr bwMode="hidden">
            <a:xfrm rot="1732981">
              <a:off x="-165" y="3624"/>
              <a:ext cx="2804" cy="6"/>
            </a:xfrm>
            <a:prstGeom prst="rect">
              <a:avLst/>
            </a:prstGeom>
            <a:gradFill rotWithShape="0">
              <a:gsLst>
                <a:gs pos="0">
                  <a:schemeClr val="bg1"/>
                </a:gs>
                <a:gs pos="100000">
                  <a:schemeClr val="bg1">
                    <a:gamma/>
                    <a:shade val="63529"/>
                    <a:invGamma/>
                  </a:schemeClr>
                </a:gs>
              </a:gsLst>
              <a:lin ang="2700000" scaled="1"/>
            </a:gradFill>
            <a:ln>
              <a:noFill/>
            </a:ln>
            <a:effectLst/>
            <a:extLst/>
          </p:spPr>
          <p:txBody>
            <a:bodyPr/>
            <a:lstStyle/>
            <a:p>
              <a:pPr algn="ctr" eaLnBrk="1" hangingPunct="1">
                <a:defRPr/>
              </a:pPr>
              <a:endParaRPr lang="en-US">
                <a:effectLst>
                  <a:outerShdw blurRad="38100" dist="38100" dir="2700000" algn="tl">
                    <a:srgbClr val="FFFFFF"/>
                  </a:outerShdw>
                </a:effectLst>
                <a:latin typeface="Arial" pitchFamily="34" charset="0"/>
              </a:endParaRPr>
            </a:p>
          </p:txBody>
        </p:sp>
        <p:sp>
          <p:nvSpPr>
            <p:cNvPr id="97302" name="Rectangle 22"/>
            <p:cNvSpPr>
              <a:spLocks noChangeArrowheads="1"/>
            </p:cNvSpPr>
            <p:nvPr userDrawn="1"/>
          </p:nvSpPr>
          <p:spPr bwMode="hidden">
            <a:xfrm rot="1969083">
              <a:off x="-110" y="3922"/>
              <a:ext cx="1400" cy="6"/>
            </a:xfrm>
            <a:prstGeom prst="rect">
              <a:avLst/>
            </a:prstGeom>
            <a:gradFill rotWithShape="0">
              <a:gsLst>
                <a:gs pos="0">
                  <a:schemeClr val="bg1"/>
                </a:gs>
                <a:gs pos="100000">
                  <a:schemeClr val="bg1">
                    <a:gamma/>
                    <a:shade val="69804"/>
                    <a:invGamma/>
                  </a:schemeClr>
                </a:gs>
              </a:gsLst>
              <a:lin ang="2700000" scaled="1"/>
            </a:gradFill>
            <a:ln>
              <a:noFill/>
            </a:ln>
            <a:effectLst/>
            <a:extLst/>
          </p:spPr>
          <p:txBody>
            <a:bodyPr/>
            <a:lstStyle/>
            <a:p>
              <a:pPr algn="ctr" eaLnBrk="1" hangingPunct="1">
                <a:defRPr/>
              </a:pPr>
              <a:endParaRPr lang="en-US">
                <a:effectLst>
                  <a:outerShdw blurRad="38100" dist="38100" dir="2700000" algn="tl">
                    <a:srgbClr val="FFFFFF"/>
                  </a:outerShdw>
                </a:effectLst>
                <a:latin typeface="Arial" pitchFamily="34" charset="0"/>
              </a:endParaRPr>
            </a:p>
          </p:txBody>
        </p:sp>
        <p:sp>
          <p:nvSpPr>
            <p:cNvPr id="97303" name="Rectangle 23"/>
            <p:cNvSpPr>
              <a:spLocks noChangeArrowheads="1"/>
            </p:cNvSpPr>
            <p:nvPr userDrawn="1"/>
          </p:nvSpPr>
          <p:spPr bwMode="hidden">
            <a:xfrm rot="-20213826">
              <a:off x="-216" y="3221"/>
              <a:ext cx="5477" cy="6"/>
            </a:xfrm>
            <a:prstGeom prst="rect">
              <a:avLst/>
            </a:prstGeom>
            <a:gradFill rotWithShape="0">
              <a:gsLst>
                <a:gs pos="0">
                  <a:schemeClr val="bg1"/>
                </a:gs>
                <a:gs pos="100000">
                  <a:schemeClr val="bg1">
                    <a:gamma/>
                    <a:shade val="48627"/>
                    <a:invGamma/>
                  </a:schemeClr>
                </a:gs>
              </a:gsLst>
              <a:lin ang="2700000" scaled="1"/>
            </a:gradFill>
            <a:ln>
              <a:noFill/>
            </a:ln>
            <a:effectLst/>
            <a:extLst/>
          </p:spPr>
          <p:txBody>
            <a:bodyPr/>
            <a:lstStyle/>
            <a:p>
              <a:pPr algn="ctr" eaLnBrk="1" hangingPunct="1">
                <a:defRPr/>
              </a:pPr>
              <a:endParaRPr lang="en-US">
                <a:effectLst>
                  <a:outerShdw blurRad="38100" dist="38100" dir="2700000" algn="tl">
                    <a:srgbClr val="FFFFFF"/>
                  </a:outerShdw>
                </a:effectLst>
                <a:latin typeface="Arial" pitchFamily="34" charset="0"/>
              </a:endParaRPr>
            </a:p>
          </p:txBody>
        </p:sp>
        <p:sp>
          <p:nvSpPr>
            <p:cNvPr id="97304" name="Rectangle 24"/>
            <p:cNvSpPr>
              <a:spLocks noChangeArrowheads="1"/>
            </p:cNvSpPr>
            <p:nvPr userDrawn="1"/>
          </p:nvSpPr>
          <p:spPr bwMode="hidden">
            <a:xfrm rot="22583969">
              <a:off x="-115" y="2129"/>
              <a:ext cx="6016" cy="6"/>
            </a:xfrm>
            <a:prstGeom prst="rect">
              <a:avLst/>
            </a:prstGeom>
            <a:gradFill rotWithShape="0">
              <a:gsLst>
                <a:gs pos="0">
                  <a:schemeClr val="bg1"/>
                </a:gs>
                <a:gs pos="100000">
                  <a:schemeClr val="bg1">
                    <a:gamma/>
                    <a:shade val="57647"/>
                    <a:invGamma/>
                  </a:schemeClr>
                </a:gs>
              </a:gsLst>
              <a:lin ang="0" scaled="1"/>
            </a:gradFill>
            <a:ln>
              <a:noFill/>
            </a:ln>
            <a:effectLst/>
            <a:extLst/>
          </p:spPr>
          <p:txBody>
            <a:bodyPr/>
            <a:lstStyle/>
            <a:p>
              <a:pPr algn="ctr" eaLnBrk="1" hangingPunct="1">
                <a:defRPr/>
              </a:pPr>
              <a:endParaRPr lang="en-US">
                <a:effectLst>
                  <a:outerShdw blurRad="38100" dist="38100" dir="2700000" algn="tl">
                    <a:srgbClr val="FFFFFF"/>
                  </a:outerShdw>
                </a:effectLst>
                <a:latin typeface="Arial" pitchFamily="34" charset="0"/>
              </a:endParaRPr>
            </a:p>
          </p:txBody>
        </p:sp>
        <p:sp>
          <p:nvSpPr>
            <p:cNvPr id="97305" name="Rectangle 25"/>
            <p:cNvSpPr>
              <a:spLocks noChangeArrowheads="1"/>
            </p:cNvSpPr>
            <p:nvPr userDrawn="1"/>
          </p:nvSpPr>
          <p:spPr bwMode="hidden">
            <a:xfrm rot="930109" flipV="1">
              <a:off x="80" y="1946"/>
              <a:ext cx="5756" cy="6"/>
            </a:xfrm>
            <a:prstGeom prst="rect">
              <a:avLst/>
            </a:prstGeom>
            <a:gradFill rotWithShape="0">
              <a:gsLst>
                <a:gs pos="0">
                  <a:schemeClr val="bg1"/>
                </a:gs>
                <a:gs pos="100000">
                  <a:schemeClr val="bg1">
                    <a:gamma/>
                    <a:shade val="60784"/>
                    <a:invGamma/>
                  </a:schemeClr>
                </a:gs>
              </a:gsLst>
              <a:lin ang="2700000" scaled="1"/>
            </a:gradFill>
            <a:ln>
              <a:noFill/>
            </a:ln>
            <a:effectLst/>
            <a:extLst/>
          </p:spPr>
          <p:txBody>
            <a:bodyPr rot="10800000"/>
            <a:lstStyle/>
            <a:p>
              <a:pPr algn="ctr" eaLnBrk="1" hangingPunct="1">
                <a:defRPr/>
              </a:pPr>
              <a:endParaRPr lang="en-US">
                <a:effectLst>
                  <a:outerShdw blurRad="38100" dist="38100" dir="2700000" algn="tl">
                    <a:srgbClr val="FFFFFF"/>
                  </a:outerShdw>
                </a:effectLst>
                <a:latin typeface="Arial" pitchFamily="34" charset="0"/>
              </a:endParaRPr>
            </a:p>
          </p:txBody>
        </p:sp>
        <p:sp>
          <p:nvSpPr>
            <p:cNvPr id="97306" name="Rectangle 26"/>
            <p:cNvSpPr>
              <a:spLocks noChangeArrowheads="1"/>
            </p:cNvSpPr>
            <p:nvPr userDrawn="1"/>
          </p:nvSpPr>
          <p:spPr bwMode="hidden">
            <a:xfrm rot="-20731987">
              <a:off x="374" y="1802"/>
              <a:ext cx="5475" cy="6"/>
            </a:xfrm>
            <a:prstGeom prst="rect">
              <a:avLst/>
            </a:prstGeom>
            <a:gradFill rotWithShape="0">
              <a:gsLst>
                <a:gs pos="0">
                  <a:schemeClr val="bg1"/>
                </a:gs>
                <a:gs pos="100000">
                  <a:schemeClr val="bg1">
                    <a:gamma/>
                    <a:shade val="60784"/>
                    <a:invGamma/>
                  </a:schemeClr>
                </a:gs>
              </a:gsLst>
              <a:lin ang="2700000" scaled="1"/>
            </a:gradFill>
            <a:ln>
              <a:noFill/>
            </a:ln>
            <a:effectLst/>
            <a:extLst/>
          </p:spPr>
          <p:txBody>
            <a:bodyPr/>
            <a:lstStyle/>
            <a:p>
              <a:pPr algn="ctr" eaLnBrk="1" hangingPunct="1">
                <a:defRPr/>
              </a:pPr>
              <a:endParaRPr lang="en-US">
                <a:effectLst>
                  <a:outerShdw blurRad="38100" dist="38100" dir="2700000" algn="tl">
                    <a:srgbClr val="FFFFFF"/>
                  </a:outerShdw>
                </a:effectLst>
                <a:latin typeface="Arial" pitchFamily="34" charset="0"/>
              </a:endParaRPr>
            </a:p>
          </p:txBody>
        </p:sp>
        <p:sp>
          <p:nvSpPr>
            <p:cNvPr id="97307" name="Rectangle 27"/>
            <p:cNvSpPr>
              <a:spLocks noChangeArrowheads="1"/>
            </p:cNvSpPr>
            <p:nvPr userDrawn="1"/>
          </p:nvSpPr>
          <p:spPr bwMode="hidden">
            <a:xfrm rot="-64024402">
              <a:off x="848" y="1582"/>
              <a:ext cx="4976" cy="6"/>
            </a:xfrm>
            <a:prstGeom prst="rect">
              <a:avLst/>
            </a:prstGeom>
            <a:gradFill rotWithShape="0">
              <a:gsLst>
                <a:gs pos="0">
                  <a:schemeClr val="bg1"/>
                </a:gs>
                <a:gs pos="100000">
                  <a:schemeClr val="bg1">
                    <a:gamma/>
                    <a:shade val="60784"/>
                    <a:invGamma/>
                  </a:schemeClr>
                </a:gs>
              </a:gsLst>
              <a:lin ang="2700000" scaled="1"/>
            </a:gradFill>
            <a:ln>
              <a:noFill/>
            </a:ln>
            <a:effectLst/>
            <a:extLst/>
          </p:spPr>
          <p:txBody>
            <a:bodyPr/>
            <a:lstStyle/>
            <a:p>
              <a:pPr algn="ctr" eaLnBrk="1" hangingPunct="1">
                <a:defRPr/>
              </a:pPr>
              <a:endParaRPr lang="en-US">
                <a:effectLst>
                  <a:outerShdw blurRad="38100" dist="38100" dir="2700000" algn="tl">
                    <a:srgbClr val="FFFFFF"/>
                  </a:outerShdw>
                </a:effectLst>
                <a:latin typeface="Arial" pitchFamily="34" charset="0"/>
              </a:endParaRPr>
            </a:p>
          </p:txBody>
        </p:sp>
        <p:sp>
          <p:nvSpPr>
            <p:cNvPr id="97308" name="Rectangle 28"/>
            <p:cNvSpPr>
              <a:spLocks noChangeArrowheads="1"/>
            </p:cNvSpPr>
            <p:nvPr userDrawn="1"/>
          </p:nvSpPr>
          <p:spPr bwMode="hidden">
            <a:xfrm rot="-42464612">
              <a:off x="1053" y="1476"/>
              <a:ext cx="4759" cy="6"/>
            </a:xfrm>
            <a:prstGeom prst="rect">
              <a:avLst/>
            </a:prstGeom>
            <a:gradFill rotWithShape="0">
              <a:gsLst>
                <a:gs pos="0">
                  <a:schemeClr val="bg1"/>
                </a:gs>
                <a:gs pos="100000">
                  <a:schemeClr val="bg1">
                    <a:gamma/>
                    <a:shade val="60784"/>
                    <a:invGamma/>
                  </a:schemeClr>
                </a:gs>
              </a:gsLst>
              <a:lin ang="2700000" scaled="1"/>
            </a:gradFill>
            <a:ln>
              <a:noFill/>
            </a:ln>
            <a:effectLst/>
            <a:extLst/>
          </p:spPr>
          <p:txBody>
            <a:bodyPr/>
            <a:lstStyle/>
            <a:p>
              <a:pPr algn="ctr" eaLnBrk="1" hangingPunct="1">
                <a:defRPr/>
              </a:pPr>
              <a:endParaRPr lang="en-US">
                <a:effectLst>
                  <a:outerShdw blurRad="38100" dist="38100" dir="2700000" algn="tl">
                    <a:srgbClr val="FFFFFF"/>
                  </a:outerShdw>
                </a:effectLst>
                <a:latin typeface="Arial" pitchFamily="34" charset="0"/>
              </a:endParaRPr>
            </a:p>
          </p:txBody>
        </p:sp>
        <p:sp>
          <p:nvSpPr>
            <p:cNvPr id="97309" name="Rectangle 29"/>
            <p:cNvSpPr>
              <a:spLocks noChangeArrowheads="1"/>
            </p:cNvSpPr>
            <p:nvPr userDrawn="1"/>
          </p:nvSpPr>
          <p:spPr bwMode="hidden">
            <a:xfrm rot="-20907336">
              <a:off x="1244" y="1377"/>
              <a:ext cx="4557" cy="6"/>
            </a:xfrm>
            <a:prstGeom prst="rect">
              <a:avLst/>
            </a:prstGeom>
            <a:gradFill rotWithShape="0">
              <a:gsLst>
                <a:gs pos="0">
                  <a:schemeClr val="bg1"/>
                </a:gs>
                <a:gs pos="100000">
                  <a:schemeClr val="bg1">
                    <a:gamma/>
                    <a:shade val="66667"/>
                    <a:invGamma/>
                  </a:schemeClr>
                </a:gs>
              </a:gsLst>
              <a:lin ang="2700000" scaled="1"/>
            </a:gradFill>
            <a:ln>
              <a:noFill/>
            </a:ln>
            <a:effectLst/>
            <a:extLst/>
          </p:spPr>
          <p:txBody>
            <a:bodyPr/>
            <a:lstStyle/>
            <a:p>
              <a:pPr algn="ctr" eaLnBrk="1" hangingPunct="1">
                <a:defRPr/>
              </a:pPr>
              <a:endParaRPr lang="en-US">
                <a:effectLst>
                  <a:outerShdw blurRad="38100" dist="38100" dir="2700000" algn="tl">
                    <a:srgbClr val="FFFFFF"/>
                  </a:outerShdw>
                </a:effectLst>
                <a:latin typeface="Arial" pitchFamily="34" charset="0"/>
              </a:endParaRPr>
            </a:p>
          </p:txBody>
        </p:sp>
        <p:sp>
          <p:nvSpPr>
            <p:cNvPr id="97310" name="Rectangle 30"/>
            <p:cNvSpPr>
              <a:spLocks noChangeArrowheads="1"/>
            </p:cNvSpPr>
            <p:nvPr userDrawn="1"/>
          </p:nvSpPr>
          <p:spPr bwMode="hidden">
            <a:xfrm rot="655690" flipV="1">
              <a:off x="1487" y="1305"/>
              <a:ext cx="4314" cy="6"/>
            </a:xfrm>
            <a:prstGeom prst="rect">
              <a:avLst/>
            </a:prstGeom>
            <a:gradFill rotWithShape="0">
              <a:gsLst>
                <a:gs pos="0">
                  <a:schemeClr val="bg1"/>
                </a:gs>
                <a:gs pos="100000">
                  <a:schemeClr val="bg1">
                    <a:gamma/>
                    <a:shade val="66667"/>
                    <a:invGamma/>
                  </a:schemeClr>
                </a:gs>
              </a:gsLst>
              <a:lin ang="2700000" scaled="1"/>
            </a:gradFill>
            <a:ln>
              <a:noFill/>
            </a:ln>
            <a:effectLst/>
            <a:extLst/>
          </p:spPr>
          <p:txBody>
            <a:bodyPr rot="10800000"/>
            <a:lstStyle/>
            <a:p>
              <a:pPr algn="ctr" eaLnBrk="1" hangingPunct="1">
                <a:defRPr/>
              </a:pPr>
              <a:endParaRPr lang="en-US">
                <a:effectLst>
                  <a:outerShdw blurRad="38100" dist="38100" dir="2700000" algn="tl">
                    <a:srgbClr val="FFFFFF"/>
                  </a:outerShdw>
                </a:effectLst>
                <a:latin typeface="Arial" pitchFamily="34" charset="0"/>
              </a:endParaRPr>
            </a:p>
          </p:txBody>
        </p:sp>
        <p:sp>
          <p:nvSpPr>
            <p:cNvPr id="97311" name="Rectangle 31"/>
            <p:cNvSpPr>
              <a:spLocks noChangeArrowheads="1"/>
            </p:cNvSpPr>
            <p:nvPr userDrawn="1"/>
          </p:nvSpPr>
          <p:spPr bwMode="hidden">
            <a:xfrm rot="636921" flipV="1">
              <a:off x="1650" y="1218"/>
              <a:ext cx="4154" cy="6"/>
            </a:xfrm>
            <a:prstGeom prst="rect">
              <a:avLst/>
            </a:prstGeom>
            <a:gradFill rotWithShape="0">
              <a:gsLst>
                <a:gs pos="0">
                  <a:schemeClr val="bg1"/>
                </a:gs>
                <a:gs pos="100000">
                  <a:schemeClr val="bg1">
                    <a:gamma/>
                    <a:shade val="66667"/>
                    <a:invGamma/>
                  </a:schemeClr>
                </a:gs>
              </a:gsLst>
              <a:lin ang="2700000" scaled="1"/>
            </a:gradFill>
            <a:ln>
              <a:noFill/>
            </a:ln>
            <a:effectLst/>
            <a:extLst/>
          </p:spPr>
          <p:txBody>
            <a:bodyPr rot="10800000"/>
            <a:lstStyle/>
            <a:p>
              <a:pPr algn="ctr" eaLnBrk="1" hangingPunct="1">
                <a:defRPr/>
              </a:pPr>
              <a:endParaRPr lang="en-US">
                <a:effectLst>
                  <a:outerShdw blurRad="38100" dist="38100" dir="2700000" algn="tl">
                    <a:srgbClr val="FFFFFF"/>
                  </a:outerShdw>
                </a:effectLst>
                <a:latin typeface="Arial" pitchFamily="34" charset="0"/>
              </a:endParaRPr>
            </a:p>
          </p:txBody>
        </p:sp>
        <p:sp>
          <p:nvSpPr>
            <p:cNvPr id="97312" name="Rectangle 32"/>
            <p:cNvSpPr>
              <a:spLocks noChangeArrowheads="1"/>
            </p:cNvSpPr>
            <p:nvPr userDrawn="1"/>
          </p:nvSpPr>
          <p:spPr bwMode="hidden">
            <a:xfrm rot="803987" flipV="1">
              <a:off x="611" y="1684"/>
              <a:ext cx="5204" cy="6"/>
            </a:xfrm>
            <a:prstGeom prst="rect">
              <a:avLst/>
            </a:prstGeom>
            <a:gradFill rotWithShape="0">
              <a:gsLst>
                <a:gs pos="0">
                  <a:schemeClr val="bg1"/>
                </a:gs>
                <a:gs pos="100000">
                  <a:schemeClr val="bg1">
                    <a:gamma/>
                    <a:shade val="60784"/>
                    <a:invGamma/>
                  </a:schemeClr>
                </a:gs>
              </a:gsLst>
              <a:lin ang="2700000" scaled="1"/>
            </a:gradFill>
            <a:ln>
              <a:noFill/>
            </a:ln>
            <a:effectLst/>
            <a:extLst/>
          </p:spPr>
          <p:txBody>
            <a:bodyPr rot="10800000"/>
            <a:lstStyle/>
            <a:p>
              <a:pPr algn="ctr" eaLnBrk="1" hangingPunct="1">
                <a:defRPr/>
              </a:pPr>
              <a:endParaRPr lang="en-US">
                <a:effectLst>
                  <a:outerShdw blurRad="38100" dist="38100" dir="2700000" algn="tl">
                    <a:srgbClr val="FFFFFF"/>
                  </a:outerShdw>
                </a:effectLst>
                <a:latin typeface="Arial" pitchFamily="34" charset="0"/>
              </a:endParaRPr>
            </a:p>
          </p:txBody>
        </p:sp>
        <p:sp>
          <p:nvSpPr>
            <p:cNvPr id="97313" name="Rectangle 33"/>
            <p:cNvSpPr>
              <a:spLocks noChangeArrowheads="1"/>
            </p:cNvSpPr>
            <p:nvPr userDrawn="1"/>
          </p:nvSpPr>
          <p:spPr bwMode="hidden">
            <a:xfrm rot="1273217" flipV="1">
              <a:off x="-204" y="2976"/>
              <a:ext cx="6150" cy="6"/>
            </a:xfrm>
            <a:prstGeom prst="rect">
              <a:avLst/>
            </a:prstGeom>
            <a:gradFill rotWithShape="0">
              <a:gsLst>
                <a:gs pos="0">
                  <a:schemeClr val="bg1"/>
                </a:gs>
                <a:gs pos="100000">
                  <a:schemeClr val="bg1">
                    <a:gamma/>
                    <a:shade val="54510"/>
                    <a:invGamma/>
                  </a:schemeClr>
                </a:gs>
              </a:gsLst>
              <a:lin ang="2700000" scaled="1"/>
            </a:gradFill>
            <a:ln>
              <a:noFill/>
            </a:ln>
            <a:effectLst/>
            <a:extLst/>
          </p:spPr>
          <p:txBody>
            <a:bodyPr rot="10800000"/>
            <a:lstStyle/>
            <a:p>
              <a:pPr algn="ctr" eaLnBrk="1" hangingPunct="1">
                <a:defRPr/>
              </a:pPr>
              <a:endParaRPr lang="en-US">
                <a:effectLst>
                  <a:outerShdw blurRad="38100" dist="38100" dir="2700000" algn="tl">
                    <a:srgbClr val="FFFFFF"/>
                  </a:outerShdw>
                </a:effectLst>
                <a:latin typeface="Arial" pitchFamily="34" charset="0"/>
              </a:endParaRPr>
            </a:p>
          </p:txBody>
        </p:sp>
        <p:sp>
          <p:nvSpPr>
            <p:cNvPr id="97314" name="Rectangle 34"/>
            <p:cNvSpPr>
              <a:spLocks noChangeArrowheads="1"/>
            </p:cNvSpPr>
            <p:nvPr userDrawn="1"/>
          </p:nvSpPr>
          <p:spPr bwMode="hidden">
            <a:xfrm rot="1169729" flipV="1">
              <a:off x="-174" y="2663"/>
              <a:ext cx="6104" cy="6"/>
            </a:xfrm>
            <a:prstGeom prst="rect">
              <a:avLst/>
            </a:prstGeom>
            <a:gradFill rotWithShape="0">
              <a:gsLst>
                <a:gs pos="0">
                  <a:schemeClr val="bg1"/>
                </a:gs>
                <a:gs pos="100000">
                  <a:schemeClr val="bg1">
                    <a:gamma/>
                    <a:shade val="51373"/>
                    <a:invGamma/>
                  </a:schemeClr>
                </a:gs>
              </a:gsLst>
              <a:lin ang="2700000" scaled="1"/>
            </a:gradFill>
            <a:ln>
              <a:noFill/>
            </a:ln>
            <a:effectLst/>
            <a:extLst/>
          </p:spPr>
          <p:txBody>
            <a:bodyPr rot="10800000"/>
            <a:lstStyle/>
            <a:p>
              <a:pPr algn="ctr" eaLnBrk="1" hangingPunct="1">
                <a:defRPr/>
              </a:pPr>
              <a:endParaRPr lang="en-US">
                <a:effectLst>
                  <a:outerShdw blurRad="38100" dist="38100" dir="2700000" algn="tl">
                    <a:srgbClr val="FFFFFF"/>
                  </a:outerShdw>
                </a:effectLst>
                <a:latin typeface="Arial" pitchFamily="34" charset="0"/>
              </a:endParaRPr>
            </a:p>
          </p:txBody>
        </p:sp>
        <p:sp>
          <p:nvSpPr>
            <p:cNvPr id="97315" name="Oval 35"/>
            <p:cNvSpPr>
              <a:spLocks noChangeArrowheads="1"/>
            </p:cNvSpPr>
            <p:nvPr/>
          </p:nvSpPr>
          <p:spPr bwMode="hidden">
            <a:xfrm>
              <a:off x="740" y="3359"/>
              <a:ext cx="168" cy="96"/>
            </a:xfrm>
            <a:prstGeom prst="ellipse">
              <a:avLst/>
            </a:prstGeom>
            <a:gradFill rotWithShape="0">
              <a:gsLst>
                <a:gs pos="0">
                  <a:schemeClr val="bg1"/>
                </a:gs>
                <a:gs pos="100000">
                  <a:schemeClr val="bg1">
                    <a:gamma/>
                    <a:shade val="66667"/>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16" name="Oval 36"/>
            <p:cNvSpPr>
              <a:spLocks noChangeArrowheads="1"/>
            </p:cNvSpPr>
            <p:nvPr/>
          </p:nvSpPr>
          <p:spPr bwMode="hidden">
            <a:xfrm>
              <a:off x="236" y="3074"/>
              <a:ext cx="168" cy="95"/>
            </a:xfrm>
            <a:prstGeom prst="ellipse">
              <a:avLst/>
            </a:prstGeom>
            <a:gradFill rotWithShape="0">
              <a:gsLst>
                <a:gs pos="0">
                  <a:schemeClr val="bg1"/>
                </a:gs>
                <a:gs pos="100000">
                  <a:schemeClr val="bg1">
                    <a:gamma/>
                    <a:shade val="6980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17" name="Oval 37"/>
            <p:cNvSpPr>
              <a:spLocks noChangeArrowheads="1"/>
            </p:cNvSpPr>
            <p:nvPr/>
          </p:nvSpPr>
          <p:spPr bwMode="hidden">
            <a:xfrm>
              <a:off x="159" y="3652"/>
              <a:ext cx="196" cy="106"/>
            </a:xfrm>
            <a:prstGeom prst="ellipse">
              <a:avLst/>
            </a:prstGeom>
            <a:gradFill rotWithShape="0">
              <a:gsLst>
                <a:gs pos="0">
                  <a:schemeClr val="bg1"/>
                </a:gs>
                <a:gs pos="100000">
                  <a:schemeClr val="bg1">
                    <a:gamma/>
                    <a:shade val="66667"/>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18" name="Oval 38"/>
            <p:cNvSpPr>
              <a:spLocks noChangeArrowheads="1"/>
            </p:cNvSpPr>
            <p:nvPr/>
          </p:nvSpPr>
          <p:spPr bwMode="hidden">
            <a:xfrm>
              <a:off x="2077" y="2661"/>
              <a:ext cx="156" cy="84"/>
            </a:xfrm>
            <a:prstGeom prst="ellipse">
              <a:avLst/>
            </a:prstGeom>
            <a:gradFill rotWithShape="0">
              <a:gsLst>
                <a:gs pos="0">
                  <a:schemeClr val="bg1"/>
                </a:gs>
                <a:gs pos="100000">
                  <a:schemeClr val="bg1">
                    <a:gamma/>
                    <a:shade val="66667"/>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19" name="Oval 39"/>
            <p:cNvSpPr>
              <a:spLocks noChangeArrowheads="1"/>
            </p:cNvSpPr>
            <p:nvPr/>
          </p:nvSpPr>
          <p:spPr bwMode="hidden">
            <a:xfrm>
              <a:off x="1223" y="3076"/>
              <a:ext cx="168" cy="95"/>
            </a:xfrm>
            <a:prstGeom prst="ellipse">
              <a:avLst/>
            </a:prstGeom>
            <a:gradFill rotWithShape="0">
              <a:gsLst>
                <a:gs pos="0">
                  <a:schemeClr val="bg1"/>
                </a:gs>
                <a:gs pos="100000">
                  <a:schemeClr val="bg1">
                    <a:gamma/>
                    <a:shade val="66667"/>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20" name="Oval 40"/>
            <p:cNvSpPr>
              <a:spLocks noChangeArrowheads="1"/>
            </p:cNvSpPr>
            <p:nvPr/>
          </p:nvSpPr>
          <p:spPr bwMode="hidden">
            <a:xfrm>
              <a:off x="1686" y="2857"/>
              <a:ext cx="156" cy="90"/>
            </a:xfrm>
            <a:prstGeom prst="ellipse">
              <a:avLst/>
            </a:prstGeom>
            <a:gradFill rotWithShape="0">
              <a:gsLst>
                <a:gs pos="0">
                  <a:schemeClr val="bg1"/>
                </a:gs>
                <a:gs pos="100000">
                  <a:schemeClr val="bg1">
                    <a:gamma/>
                    <a:shade val="66667"/>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21" name="Oval 41"/>
            <p:cNvSpPr>
              <a:spLocks noChangeArrowheads="1"/>
            </p:cNvSpPr>
            <p:nvPr/>
          </p:nvSpPr>
          <p:spPr bwMode="hidden">
            <a:xfrm>
              <a:off x="750" y="2839"/>
              <a:ext cx="151" cy="89"/>
            </a:xfrm>
            <a:prstGeom prst="ellipse">
              <a:avLst/>
            </a:prstGeom>
            <a:gradFill rotWithShape="0">
              <a:gsLst>
                <a:gs pos="0">
                  <a:schemeClr val="bg1"/>
                </a:gs>
                <a:gs pos="100000">
                  <a:schemeClr val="bg1">
                    <a:gamma/>
                    <a:shade val="6980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22" name="Oval 42"/>
            <p:cNvSpPr>
              <a:spLocks noChangeArrowheads="1"/>
            </p:cNvSpPr>
            <p:nvPr/>
          </p:nvSpPr>
          <p:spPr bwMode="hidden">
            <a:xfrm>
              <a:off x="367" y="2656"/>
              <a:ext cx="150" cy="84"/>
            </a:xfrm>
            <a:prstGeom prst="ellipse">
              <a:avLst/>
            </a:prstGeom>
            <a:gradFill rotWithShape="0">
              <a:gsLst>
                <a:gs pos="0">
                  <a:schemeClr val="bg1"/>
                </a:gs>
                <a:gs pos="100000">
                  <a:schemeClr val="bg1">
                    <a:gamma/>
                    <a:shade val="75686"/>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23" name="Oval 43"/>
            <p:cNvSpPr>
              <a:spLocks noChangeArrowheads="1"/>
            </p:cNvSpPr>
            <p:nvPr/>
          </p:nvSpPr>
          <p:spPr bwMode="hidden">
            <a:xfrm>
              <a:off x="1172" y="2642"/>
              <a:ext cx="156" cy="83"/>
            </a:xfrm>
            <a:prstGeom prst="ellipse">
              <a:avLst/>
            </a:prstGeom>
            <a:gradFill rotWithShape="0">
              <a:gsLst>
                <a:gs pos="0">
                  <a:schemeClr val="bg1"/>
                </a:gs>
                <a:gs pos="100000">
                  <a:schemeClr val="bg1">
                    <a:gamma/>
                    <a:shade val="6980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24" name="Oval 44"/>
            <p:cNvSpPr>
              <a:spLocks noChangeArrowheads="1"/>
            </p:cNvSpPr>
            <p:nvPr/>
          </p:nvSpPr>
          <p:spPr bwMode="hidden">
            <a:xfrm>
              <a:off x="2401" y="2485"/>
              <a:ext cx="156" cy="83"/>
            </a:xfrm>
            <a:prstGeom prst="ellipse">
              <a:avLst/>
            </a:prstGeom>
            <a:gradFill rotWithShape="0">
              <a:gsLst>
                <a:gs pos="0">
                  <a:schemeClr val="bg1"/>
                </a:gs>
                <a:gs pos="100000">
                  <a:schemeClr val="bg1">
                    <a:gamma/>
                    <a:shade val="66667"/>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25" name="Oval 45"/>
            <p:cNvSpPr>
              <a:spLocks noChangeArrowheads="1"/>
            </p:cNvSpPr>
            <p:nvPr/>
          </p:nvSpPr>
          <p:spPr bwMode="hidden">
            <a:xfrm>
              <a:off x="1910" y="2314"/>
              <a:ext cx="134" cy="73"/>
            </a:xfrm>
            <a:prstGeom prst="ellipse">
              <a:avLst/>
            </a:prstGeom>
            <a:gradFill rotWithShape="0">
              <a:gsLst>
                <a:gs pos="0">
                  <a:schemeClr val="bg1"/>
                </a:gs>
                <a:gs pos="100000">
                  <a:schemeClr val="bg1">
                    <a:gamma/>
                    <a:shade val="6980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26" name="Oval 46"/>
            <p:cNvSpPr>
              <a:spLocks noChangeArrowheads="1"/>
            </p:cNvSpPr>
            <p:nvPr/>
          </p:nvSpPr>
          <p:spPr bwMode="hidden">
            <a:xfrm>
              <a:off x="2254" y="2154"/>
              <a:ext cx="134" cy="61"/>
            </a:xfrm>
            <a:prstGeom prst="ellipse">
              <a:avLst/>
            </a:prstGeom>
            <a:gradFill rotWithShape="0">
              <a:gsLst>
                <a:gs pos="0">
                  <a:schemeClr val="bg1"/>
                </a:gs>
                <a:gs pos="100000">
                  <a:schemeClr val="bg1">
                    <a:gamma/>
                    <a:shade val="6980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27" name="Oval 47"/>
            <p:cNvSpPr>
              <a:spLocks noChangeArrowheads="1"/>
            </p:cNvSpPr>
            <p:nvPr/>
          </p:nvSpPr>
          <p:spPr bwMode="hidden">
            <a:xfrm>
              <a:off x="2742" y="2305"/>
              <a:ext cx="140" cy="72"/>
            </a:xfrm>
            <a:prstGeom prst="ellipse">
              <a:avLst/>
            </a:prstGeom>
            <a:gradFill rotWithShape="0">
              <a:gsLst>
                <a:gs pos="0">
                  <a:schemeClr val="bg1"/>
                </a:gs>
                <a:gs pos="100000">
                  <a:schemeClr val="bg1">
                    <a:gamma/>
                    <a:shade val="66667"/>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28" name="Oval 48"/>
            <p:cNvSpPr>
              <a:spLocks noChangeArrowheads="1"/>
            </p:cNvSpPr>
            <p:nvPr/>
          </p:nvSpPr>
          <p:spPr bwMode="hidden">
            <a:xfrm>
              <a:off x="2812" y="1898"/>
              <a:ext cx="129" cy="61"/>
            </a:xfrm>
            <a:prstGeom prst="ellipse">
              <a:avLst/>
            </a:prstGeom>
            <a:gradFill rotWithShape="0">
              <a:gsLst>
                <a:gs pos="0">
                  <a:schemeClr val="bg1"/>
                </a:gs>
                <a:gs pos="100000">
                  <a:schemeClr val="bg1">
                    <a:gamma/>
                    <a:shade val="6980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29" name="Oval 49"/>
            <p:cNvSpPr>
              <a:spLocks noChangeArrowheads="1"/>
            </p:cNvSpPr>
            <p:nvPr/>
          </p:nvSpPr>
          <p:spPr bwMode="hidden">
            <a:xfrm>
              <a:off x="3721" y="1792"/>
              <a:ext cx="128" cy="61"/>
            </a:xfrm>
            <a:prstGeom prst="ellipse">
              <a:avLst/>
            </a:prstGeom>
            <a:gradFill rotWithShape="0">
              <a:gsLst>
                <a:gs pos="0">
                  <a:schemeClr val="bg1"/>
                </a:gs>
                <a:gs pos="100000">
                  <a:schemeClr val="bg1">
                    <a:gamma/>
                    <a:shade val="6980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30" name="Oval 50"/>
            <p:cNvSpPr>
              <a:spLocks noChangeArrowheads="1"/>
            </p:cNvSpPr>
            <p:nvPr/>
          </p:nvSpPr>
          <p:spPr bwMode="hidden">
            <a:xfrm>
              <a:off x="3528" y="1896"/>
              <a:ext cx="128" cy="61"/>
            </a:xfrm>
            <a:prstGeom prst="ellipse">
              <a:avLst/>
            </a:prstGeom>
            <a:gradFill rotWithShape="0">
              <a:gsLst>
                <a:gs pos="0">
                  <a:schemeClr val="bg1"/>
                </a:gs>
                <a:gs pos="100000">
                  <a:schemeClr val="bg1">
                    <a:gamma/>
                    <a:shade val="6980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31" name="Oval 51"/>
            <p:cNvSpPr>
              <a:spLocks noChangeArrowheads="1"/>
            </p:cNvSpPr>
            <p:nvPr/>
          </p:nvSpPr>
          <p:spPr bwMode="hidden">
            <a:xfrm>
              <a:off x="3064" y="1778"/>
              <a:ext cx="128" cy="62"/>
            </a:xfrm>
            <a:prstGeom prst="ellipse">
              <a:avLst/>
            </a:prstGeom>
            <a:gradFill rotWithShape="0">
              <a:gsLst>
                <a:gs pos="0">
                  <a:schemeClr val="bg1"/>
                </a:gs>
                <a:gs pos="100000">
                  <a:schemeClr val="bg1">
                    <a:gamma/>
                    <a:shade val="6980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32" name="Oval 52"/>
            <p:cNvSpPr>
              <a:spLocks noChangeArrowheads="1"/>
            </p:cNvSpPr>
            <p:nvPr/>
          </p:nvSpPr>
          <p:spPr bwMode="hidden">
            <a:xfrm>
              <a:off x="3277" y="2024"/>
              <a:ext cx="134" cy="73"/>
            </a:xfrm>
            <a:prstGeom prst="ellipse">
              <a:avLst/>
            </a:prstGeom>
            <a:gradFill rotWithShape="0">
              <a:gsLst>
                <a:gs pos="0">
                  <a:schemeClr val="bg1"/>
                </a:gs>
                <a:gs pos="100000">
                  <a:schemeClr val="bg1">
                    <a:gamma/>
                    <a:shade val="6078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33" name="Oval 53"/>
            <p:cNvSpPr>
              <a:spLocks noChangeArrowheads="1"/>
            </p:cNvSpPr>
            <p:nvPr/>
          </p:nvSpPr>
          <p:spPr bwMode="hidden">
            <a:xfrm>
              <a:off x="3027" y="2160"/>
              <a:ext cx="133" cy="61"/>
            </a:xfrm>
            <a:prstGeom prst="ellipse">
              <a:avLst/>
            </a:prstGeom>
            <a:gradFill rotWithShape="0">
              <a:gsLst>
                <a:gs pos="0">
                  <a:schemeClr val="bg1"/>
                </a:gs>
                <a:gs pos="100000">
                  <a:schemeClr val="bg1">
                    <a:gamma/>
                    <a:shade val="6078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34" name="Oval 54"/>
            <p:cNvSpPr>
              <a:spLocks noChangeArrowheads="1"/>
            </p:cNvSpPr>
            <p:nvPr/>
          </p:nvSpPr>
          <p:spPr bwMode="hidden">
            <a:xfrm>
              <a:off x="1569" y="2453"/>
              <a:ext cx="150" cy="90"/>
            </a:xfrm>
            <a:prstGeom prst="ellipse">
              <a:avLst/>
            </a:prstGeom>
            <a:gradFill rotWithShape="0">
              <a:gsLst>
                <a:gs pos="0">
                  <a:schemeClr val="bg1"/>
                </a:gs>
                <a:gs pos="100000">
                  <a:schemeClr val="bg1">
                    <a:gamma/>
                    <a:shade val="6980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35" name="Oval 55"/>
            <p:cNvSpPr>
              <a:spLocks noChangeArrowheads="1"/>
            </p:cNvSpPr>
            <p:nvPr/>
          </p:nvSpPr>
          <p:spPr bwMode="hidden">
            <a:xfrm>
              <a:off x="1863" y="2028"/>
              <a:ext cx="139" cy="61"/>
            </a:xfrm>
            <a:prstGeom prst="ellipse">
              <a:avLst/>
            </a:prstGeom>
            <a:gradFill rotWithShape="0">
              <a:gsLst>
                <a:gs pos="0">
                  <a:schemeClr val="bg1"/>
                </a:gs>
                <a:gs pos="100000">
                  <a:schemeClr val="bg1">
                    <a:gamma/>
                    <a:shade val="75686"/>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36" name="Oval 56"/>
            <p:cNvSpPr>
              <a:spLocks noChangeArrowheads="1"/>
            </p:cNvSpPr>
            <p:nvPr/>
          </p:nvSpPr>
          <p:spPr bwMode="hidden">
            <a:xfrm>
              <a:off x="1513" y="2175"/>
              <a:ext cx="139" cy="61"/>
            </a:xfrm>
            <a:prstGeom prst="ellipse">
              <a:avLst/>
            </a:prstGeom>
            <a:gradFill rotWithShape="0">
              <a:gsLst>
                <a:gs pos="0">
                  <a:schemeClr val="bg1"/>
                </a:gs>
                <a:gs pos="100000">
                  <a:schemeClr val="bg1">
                    <a:gamma/>
                    <a:shade val="75686"/>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37" name="Oval 57"/>
            <p:cNvSpPr>
              <a:spLocks noChangeArrowheads="1"/>
            </p:cNvSpPr>
            <p:nvPr/>
          </p:nvSpPr>
          <p:spPr bwMode="hidden">
            <a:xfrm>
              <a:off x="1191" y="2311"/>
              <a:ext cx="134" cy="72"/>
            </a:xfrm>
            <a:prstGeom prst="ellipse">
              <a:avLst/>
            </a:prstGeom>
            <a:gradFill rotWithShape="0">
              <a:gsLst>
                <a:gs pos="0">
                  <a:schemeClr val="bg1"/>
                </a:gs>
                <a:gs pos="100000">
                  <a:schemeClr val="bg1">
                    <a:gamma/>
                    <a:shade val="75686"/>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38" name="Oval 58"/>
            <p:cNvSpPr>
              <a:spLocks noChangeArrowheads="1"/>
            </p:cNvSpPr>
            <p:nvPr/>
          </p:nvSpPr>
          <p:spPr bwMode="hidden">
            <a:xfrm>
              <a:off x="1154" y="2047"/>
              <a:ext cx="134" cy="61"/>
            </a:xfrm>
            <a:prstGeom prst="ellipse">
              <a:avLst/>
            </a:prstGeom>
            <a:gradFill rotWithShape="0">
              <a:gsLst>
                <a:gs pos="0">
                  <a:schemeClr val="bg1"/>
                </a:gs>
                <a:gs pos="100000">
                  <a:schemeClr val="bg1">
                    <a:gamma/>
                    <a:shade val="7882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39" name="Oval 59"/>
            <p:cNvSpPr>
              <a:spLocks noChangeArrowheads="1"/>
            </p:cNvSpPr>
            <p:nvPr/>
          </p:nvSpPr>
          <p:spPr bwMode="hidden">
            <a:xfrm>
              <a:off x="1142" y="1803"/>
              <a:ext cx="128" cy="61"/>
            </a:xfrm>
            <a:prstGeom prst="ellipse">
              <a:avLst/>
            </a:prstGeom>
            <a:gradFill rotWithShape="0">
              <a:gsLst>
                <a:gs pos="0">
                  <a:schemeClr val="bg1"/>
                </a:gs>
                <a:gs pos="100000">
                  <a:schemeClr val="bg1">
                    <a:gamma/>
                    <a:shade val="7882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40" name="Oval 60"/>
            <p:cNvSpPr>
              <a:spLocks noChangeArrowheads="1"/>
            </p:cNvSpPr>
            <p:nvPr/>
          </p:nvSpPr>
          <p:spPr bwMode="hidden">
            <a:xfrm>
              <a:off x="1500" y="1912"/>
              <a:ext cx="128" cy="61"/>
            </a:xfrm>
            <a:prstGeom prst="ellipse">
              <a:avLst/>
            </a:prstGeom>
            <a:gradFill rotWithShape="0">
              <a:gsLst>
                <a:gs pos="0">
                  <a:schemeClr val="bg1"/>
                </a:gs>
                <a:gs pos="100000">
                  <a:schemeClr val="bg1">
                    <a:gamma/>
                    <a:shade val="7882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41" name="Oval 61"/>
            <p:cNvSpPr>
              <a:spLocks noChangeArrowheads="1"/>
            </p:cNvSpPr>
            <p:nvPr/>
          </p:nvSpPr>
          <p:spPr bwMode="hidden">
            <a:xfrm>
              <a:off x="1804" y="1801"/>
              <a:ext cx="128" cy="61"/>
            </a:xfrm>
            <a:prstGeom prst="ellipse">
              <a:avLst/>
            </a:prstGeom>
            <a:gradFill rotWithShape="0">
              <a:gsLst>
                <a:gs pos="0">
                  <a:schemeClr val="bg1"/>
                </a:gs>
                <a:gs pos="100000">
                  <a:schemeClr val="bg1">
                    <a:gamma/>
                    <a:shade val="7882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42" name="Oval 62"/>
            <p:cNvSpPr>
              <a:spLocks noChangeArrowheads="1"/>
            </p:cNvSpPr>
            <p:nvPr/>
          </p:nvSpPr>
          <p:spPr bwMode="hidden">
            <a:xfrm>
              <a:off x="2159" y="1905"/>
              <a:ext cx="128" cy="61"/>
            </a:xfrm>
            <a:prstGeom prst="ellipse">
              <a:avLst/>
            </a:prstGeom>
            <a:gradFill rotWithShape="0">
              <a:gsLst>
                <a:gs pos="0">
                  <a:schemeClr val="bg1"/>
                </a:gs>
                <a:gs pos="100000">
                  <a:schemeClr val="bg1">
                    <a:gamma/>
                    <a:shade val="7882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43" name="Oval 63"/>
            <p:cNvSpPr>
              <a:spLocks noChangeArrowheads="1"/>
            </p:cNvSpPr>
            <p:nvPr/>
          </p:nvSpPr>
          <p:spPr bwMode="hidden">
            <a:xfrm>
              <a:off x="2432" y="1787"/>
              <a:ext cx="128" cy="61"/>
            </a:xfrm>
            <a:prstGeom prst="ellipse">
              <a:avLst/>
            </a:prstGeom>
            <a:gradFill rotWithShape="0">
              <a:gsLst>
                <a:gs pos="0">
                  <a:schemeClr val="bg1"/>
                </a:gs>
                <a:gs pos="100000">
                  <a:schemeClr val="bg1">
                    <a:gamma/>
                    <a:shade val="7882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44" name="Oval 64"/>
            <p:cNvSpPr>
              <a:spLocks noChangeArrowheads="1"/>
            </p:cNvSpPr>
            <p:nvPr/>
          </p:nvSpPr>
          <p:spPr bwMode="hidden">
            <a:xfrm>
              <a:off x="470" y="2032"/>
              <a:ext cx="134" cy="73"/>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45" name="Oval 65"/>
            <p:cNvSpPr>
              <a:spLocks noChangeArrowheads="1"/>
            </p:cNvSpPr>
            <p:nvPr/>
          </p:nvSpPr>
          <p:spPr bwMode="hidden">
            <a:xfrm>
              <a:off x="68" y="2166"/>
              <a:ext cx="134" cy="73"/>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46" name="Oval 66"/>
            <p:cNvSpPr>
              <a:spLocks noChangeArrowheads="1"/>
            </p:cNvSpPr>
            <p:nvPr/>
          </p:nvSpPr>
          <p:spPr bwMode="hidden">
            <a:xfrm>
              <a:off x="798" y="1916"/>
              <a:ext cx="128" cy="61"/>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47" name="Oval 67"/>
            <p:cNvSpPr>
              <a:spLocks noChangeArrowheads="1"/>
            </p:cNvSpPr>
            <p:nvPr/>
          </p:nvSpPr>
          <p:spPr bwMode="hidden">
            <a:xfrm>
              <a:off x="455" y="1797"/>
              <a:ext cx="128" cy="61"/>
            </a:xfrm>
            <a:prstGeom prst="ellipse">
              <a:avLst/>
            </a:prstGeom>
            <a:gradFill rotWithShape="0">
              <a:gsLst>
                <a:gs pos="0">
                  <a:schemeClr val="bg1"/>
                </a:gs>
                <a:gs pos="100000">
                  <a:schemeClr val="bg1">
                    <a:gamma/>
                    <a:shade val="84706"/>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48" name="Oval 68"/>
            <p:cNvSpPr>
              <a:spLocks noChangeArrowheads="1"/>
            </p:cNvSpPr>
            <p:nvPr/>
          </p:nvSpPr>
          <p:spPr bwMode="hidden">
            <a:xfrm>
              <a:off x="113" y="1901"/>
              <a:ext cx="128" cy="61"/>
            </a:xfrm>
            <a:prstGeom prst="ellipse">
              <a:avLst/>
            </a:prstGeom>
            <a:gradFill rotWithShape="0">
              <a:gsLst>
                <a:gs pos="0">
                  <a:schemeClr val="bg1"/>
                </a:gs>
                <a:gs pos="100000">
                  <a:schemeClr val="bg1">
                    <a:gamma/>
                    <a:shade val="84706"/>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49" name="Oval 69"/>
            <p:cNvSpPr>
              <a:spLocks noChangeArrowheads="1"/>
            </p:cNvSpPr>
            <p:nvPr/>
          </p:nvSpPr>
          <p:spPr bwMode="hidden">
            <a:xfrm>
              <a:off x="432" y="2323"/>
              <a:ext cx="139" cy="61"/>
            </a:xfrm>
            <a:prstGeom prst="ellipse">
              <a:avLst/>
            </a:prstGeom>
            <a:gradFill rotWithShape="0">
              <a:gsLst>
                <a:gs pos="0">
                  <a:schemeClr val="bg1"/>
                </a:gs>
                <a:gs pos="100000">
                  <a:schemeClr val="bg1">
                    <a:gamma/>
                    <a:shade val="7882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50" name="Oval 70"/>
            <p:cNvSpPr>
              <a:spLocks noChangeArrowheads="1"/>
            </p:cNvSpPr>
            <p:nvPr/>
          </p:nvSpPr>
          <p:spPr bwMode="hidden">
            <a:xfrm>
              <a:off x="814" y="2178"/>
              <a:ext cx="134" cy="61"/>
            </a:xfrm>
            <a:prstGeom prst="ellipse">
              <a:avLst/>
            </a:prstGeom>
            <a:gradFill rotWithShape="0">
              <a:gsLst>
                <a:gs pos="0">
                  <a:schemeClr val="bg1"/>
                </a:gs>
                <a:gs pos="100000">
                  <a:schemeClr val="bg1">
                    <a:gamma/>
                    <a:shade val="7882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51" name="Oval 71"/>
            <p:cNvSpPr>
              <a:spLocks noChangeArrowheads="1"/>
            </p:cNvSpPr>
            <p:nvPr/>
          </p:nvSpPr>
          <p:spPr bwMode="hidden">
            <a:xfrm>
              <a:off x="789" y="2472"/>
              <a:ext cx="156" cy="89"/>
            </a:xfrm>
            <a:prstGeom prst="ellipse">
              <a:avLst/>
            </a:prstGeom>
            <a:gradFill rotWithShape="0">
              <a:gsLst>
                <a:gs pos="0">
                  <a:schemeClr val="bg1"/>
                </a:gs>
                <a:gs pos="100000">
                  <a:schemeClr val="bg1">
                    <a:gamma/>
                    <a:shade val="75686"/>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52" name="Oval 72"/>
            <p:cNvSpPr>
              <a:spLocks noChangeArrowheads="1"/>
            </p:cNvSpPr>
            <p:nvPr/>
          </p:nvSpPr>
          <p:spPr bwMode="hidden">
            <a:xfrm>
              <a:off x="2544" y="2015"/>
              <a:ext cx="140" cy="72"/>
            </a:xfrm>
            <a:prstGeom prst="ellipse">
              <a:avLst/>
            </a:prstGeom>
            <a:gradFill rotWithShape="0">
              <a:gsLst>
                <a:gs pos="0">
                  <a:schemeClr val="bg1"/>
                </a:gs>
                <a:gs pos="100000">
                  <a:schemeClr val="bg1">
                    <a:gamma/>
                    <a:shade val="6980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53" name="Oval 73"/>
            <p:cNvSpPr>
              <a:spLocks noChangeArrowheads="1"/>
            </p:cNvSpPr>
            <p:nvPr/>
          </p:nvSpPr>
          <p:spPr bwMode="hidden">
            <a:xfrm>
              <a:off x="1457" y="1700"/>
              <a:ext cx="123" cy="51"/>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54" name="Oval 74"/>
            <p:cNvSpPr>
              <a:spLocks noChangeArrowheads="1"/>
            </p:cNvSpPr>
            <p:nvPr/>
          </p:nvSpPr>
          <p:spPr bwMode="hidden">
            <a:xfrm>
              <a:off x="1747" y="1599"/>
              <a:ext cx="123" cy="50"/>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55" name="Oval 75"/>
            <p:cNvSpPr>
              <a:spLocks noChangeArrowheads="1"/>
            </p:cNvSpPr>
            <p:nvPr/>
          </p:nvSpPr>
          <p:spPr bwMode="hidden">
            <a:xfrm>
              <a:off x="1385" y="1506"/>
              <a:ext cx="123" cy="50"/>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56" name="Oval 76"/>
            <p:cNvSpPr>
              <a:spLocks noChangeArrowheads="1"/>
            </p:cNvSpPr>
            <p:nvPr/>
          </p:nvSpPr>
          <p:spPr bwMode="hidden">
            <a:xfrm>
              <a:off x="1093" y="1595"/>
              <a:ext cx="123" cy="51"/>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57" name="Oval 77"/>
            <p:cNvSpPr>
              <a:spLocks noChangeArrowheads="1"/>
            </p:cNvSpPr>
            <p:nvPr/>
          </p:nvSpPr>
          <p:spPr bwMode="hidden">
            <a:xfrm>
              <a:off x="792" y="1690"/>
              <a:ext cx="124" cy="51"/>
            </a:xfrm>
            <a:prstGeom prst="ellipse">
              <a:avLst/>
            </a:prstGeom>
            <a:gradFill rotWithShape="0">
              <a:gsLst>
                <a:gs pos="0">
                  <a:schemeClr val="bg1"/>
                </a:gs>
                <a:gs pos="100000">
                  <a:schemeClr val="bg1">
                    <a:gamma/>
                    <a:shade val="84706"/>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58" name="Oval 78"/>
            <p:cNvSpPr>
              <a:spLocks noChangeArrowheads="1"/>
            </p:cNvSpPr>
            <p:nvPr/>
          </p:nvSpPr>
          <p:spPr bwMode="hidden">
            <a:xfrm>
              <a:off x="2011" y="1512"/>
              <a:ext cx="123" cy="50"/>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59" name="Oval 79"/>
            <p:cNvSpPr>
              <a:spLocks noChangeArrowheads="1"/>
            </p:cNvSpPr>
            <p:nvPr/>
          </p:nvSpPr>
          <p:spPr bwMode="hidden">
            <a:xfrm>
              <a:off x="2087" y="1696"/>
              <a:ext cx="123" cy="50"/>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60" name="Oval 80"/>
            <p:cNvSpPr>
              <a:spLocks noChangeArrowheads="1"/>
            </p:cNvSpPr>
            <p:nvPr/>
          </p:nvSpPr>
          <p:spPr bwMode="hidden">
            <a:xfrm>
              <a:off x="2345" y="1601"/>
              <a:ext cx="123" cy="50"/>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61" name="Oval 81"/>
            <p:cNvSpPr>
              <a:spLocks noChangeArrowheads="1"/>
            </p:cNvSpPr>
            <p:nvPr/>
          </p:nvSpPr>
          <p:spPr bwMode="hidden">
            <a:xfrm>
              <a:off x="2684" y="1686"/>
              <a:ext cx="123" cy="51"/>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62" name="Oval 82"/>
            <p:cNvSpPr>
              <a:spLocks noChangeArrowheads="1"/>
            </p:cNvSpPr>
            <p:nvPr/>
          </p:nvSpPr>
          <p:spPr bwMode="hidden">
            <a:xfrm>
              <a:off x="806" y="1512"/>
              <a:ext cx="123" cy="50"/>
            </a:xfrm>
            <a:prstGeom prst="ellipse">
              <a:avLst/>
            </a:prstGeom>
            <a:gradFill rotWithShape="0">
              <a:gsLst>
                <a:gs pos="0">
                  <a:schemeClr val="bg1"/>
                </a:gs>
                <a:gs pos="100000">
                  <a:schemeClr val="bg1">
                    <a:gamma/>
                    <a:shade val="87843"/>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63" name="Oval 83"/>
            <p:cNvSpPr>
              <a:spLocks noChangeArrowheads="1"/>
            </p:cNvSpPr>
            <p:nvPr/>
          </p:nvSpPr>
          <p:spPr bwMode="hidden">
            <a:xfrm>
              <a:off x="495" y="1597"/>
              <a:ext cx="123" cy="50"/>
            </a:xfrm>
            <a:prstGeom prst="ellipse">
              <a:avLst/>
            </a:prstGeom>
            <a:gradFill rotWithShape="0">
              <a:gsLst>
                <a:gs pos="0">
                  <a:schemeClr val="bg1"/>
                </a:gs>
                <a:gs pos="100000">
                  <a:schemeClr val="bg1">
                    <a:gamma/>
                    <a:shade val="87843"/>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64" name="Oval 84"/>
            <p:cNvSpPr>
              <a:spLocks noChangeArrowheads="1"/>
            </p:cNvSpPr>
            <p:nvPr/>
          </p:nvSpPr>
          <p:spPr bwMode="hidden">
            <a:xfrm>
              <a:off x="228" y="1508"/>
              <a:ext cx="123" cy="50"/>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65" name="Oval 85"/>
            <p:cNvSpPr>
              <a:spLocks noChangeArrowheads="1"/>
            </p:cNvSpPr>
            <p:nvPr/>
          </p:nvSpPr>
          <p:spPr bwMode="hidden">
            <a:xfrm>
              <a:off x="157" y="1698"/>
              <a:ext cx="123" cy="50"/>
            </a:xfrm>
            <a:prstGeom prst="ellipse">
              <a:avLst/>
            </a:prstGeom>
            <a:gradFill rotWithShape="0">
              <a:gsLst>
                <a:gs pos="0">
                  <a:schemeClr val="bg1"/>
                </a:gs>
                <a:gs pos="100000">
                  <a:schemeClr val="bg1">
                    <a:gamma/>
                    <a:shade val="87843"/>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66" name="Oval 86"/>
            <p:cNvSpPr>
              <a:spLocks noChangeArrowheads="1"/>
            </p:cNvSpPr>
            <p:nvPr/>
          </p:nvSpPr>
          <p:spPr bwMode="hidden">
            <a:xfrm>
              <a:off x="2887" y="1595"/>
              <a:ext cx="124" cy="50"/>
            </a:xfrm>
            <a:prstGeom prst="ellipse">
              <a:avLst/>
            </a:prstGeom>
            <a:gradFill rotWithShape="0">
              <a:gsLst>
                <a:gs pos="0">
                  <a:schemeClr val="bg1"/>
                </a:gs>
                <a:gs pos="100000">
                  <a:schemeClr val="bg1">
                    <a:gamma/>
                    <a:shade val="75686"/>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67" name="Oval 87"/>
            <p:cNvSpPr>
              <a:spLocks noChangeArrowheads="1"/>
            </p:cNvSpPr>
            <p:nvPr/>
          </p:nvSpPr>
          <p:spPr bwMode="hidden">
            <a:xfrm>
              <a:off x="3079" y="1511"/>
              <a:ext cx="124" cy="51"/>
            </a:xfrm>
            <a:prstGeom prst="ellipse">
              <a:avLst/>
            </a:prstGeom>
            <a:gradFill rotWithShape="0">
              <a:gsLst>
                <a:gs pos="0">
                  <a:schemeClr val="bg1"/>
                </a:gs>
                <a:gs pos="100000">
                  <a:schemeClr val="bg1">
                    <a:gamma/>
                    <a:shade val="75686"/>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68" name="Oval 88"/>
            <p:cNvSpPr>
              <a:spLocks noChangeArrowheads="1"/>
            </p:cNvSpPr>
            <p:nvPr/>
          </p:nvSpPr>
          <p:spPr bwMode="hidden">
            <a:xfrm>
              <a:off x="3270" y="1688"/>
              <a:ext cx="124" cy="51"/>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69" name="Oval 89"/>
            <p:cNvSpPr>
              <a:spLocks noChangeArrowheads="1"/>
            </p:cNvSpPr>
            <p:nvPr/>
          </p:nvSpPr>
          <p:spPr bwMode="hidden">
            <a:xfrm>
              <a:off x="3453" y="1599"/>
              <a:ext cx="123" cy="50"/>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70" name="Oval 90"/>
            <p:cNvSpPr>
              <a:spLocks noChangeArrowheads="1"/>
            </p:cNvSpPr>
            <p:nvPr/>
          </p:nvSpPr>
          <p:spPr bwMode="hidden">
            <a:xfrm>
              <a:off x="3651" y="1506"/>
              <a:ext cx="123" cy="50"/>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71" name="Oval 91"/>
            <p:cNvSpPr>
              <a:spLocks noChangeArrowheads="1"/>
            </p:cNvSpPr>
            <p:nvPr/>
          </p:nvSpPr>
          <p:spPr bwMode="hidden">
            <a:xfrm>
              <a:off x="4251" y="1513"/>
              <a:ext cx="124" cy="51"/>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72" name="Oval 92"/>
            <p:cNvSpPr>
              <a:spLocks noChangeArrowheads="1"/>
            </p:cNvSpPr>
            <p:nvPr/>
          </p:nvSpPr>
          <p:spPr bwMode="hidden">
            <a:xfrm>
              <a:off x="3901" y="1701"/>
              <a:ext cx="128" cy="50"/>
            </a:xfrm>
            <a:prstGeom prst="ellipse">
              <a:avLst/>
            </a:prstGeom>
            <a:gradFill rotWithShape="0">
              <a:gsLst>
                <a:gs pos="0">
                  <a:schemeClr val="bg1"/>
                </a:gs>
                <a:gs pos="100000">
                  <a:schemeClr val="bg1">
                    <a:gamma/>
                    <a:shade val="66667"/>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73" name="Oval 93"/>
            <p:cNvSpPr>
              <a:spLocks noChangeArrowheads="1"/>
            </p:cNvSpPr>
            <p:nvPr/>
          </p:nvSpPr>
          <p:spPr bwMode="hidden">
            <a:xfrm>
              <a:off x="4086" y="1608"/>
              <a:ext cx="128" cy="50"/>
            </a:xfrm>
            <a:prstGeom prst="ellipse">
              <a:avLst/>
            </a:prstGeom>
            <a:gradFill rotWithShape="0">
              <a:gsLst>
                <a:gs pos="0">
                  <a:schemeClr val="bg1"/>
                </a:gs>
                <a:gs pos="100000">
                  <a:schemeClr val="bg1">
                    <a:gamma/>
                    <a:shade val="66667"/>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74" name="Oval 94"/>
            <p:cNvSpPr>
              <a:spLocks noChangeArrowheads="1"/>
            </p:cNvSpPr>
            <p:nvPr/>
          </p:nvSpPr>
          <p:spPr bwMode="hidden">
            <a:xfrm>
              <a:off x="1282" y="3653"/>
              <a:ext cx="196" cy="111"/>
            </a:xfrm>
            <a:prstGeom prst="ellipse">
              <a:avLst/>
            </a:prstGeom>
            <a:gradFill rotWithShape="0">
              <a:gsLst>
                <a:gs pos="0">
                  <a:schemeClr val="bg2"/>
                </a:gs>
                <a:gs pos="100000">
                  <a:schemeClr val="bg2">
                    <a:gamma/>
                    <a:shade val="6078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75" name="Oval 95"/>
            <p:cNvSpPr>
              <a:spLocks noChangeArrowheads="1"/>
            </p:cNvSpPr>
            <p:nvPr/>
          </p:nvSpPr>
          <p:spPr bwMode="hidden">
            <a:xfrm>
              <a:off x="707" y="4014"/>
              <a:ext cx="191" cy="112"/>
            </a:xfrm>
            <a:prstGeom prst="ellipse">
              <a:avLst/>
            </a:prstGeom>
            <a:gradFill rotWithShape="0">
              <a:gsLst>
                <a:gs pos="0">
                  <a:schemeClr val="bg2"/>
                </a:gs>
                <a:gs pos="100000">
                  <a:schemeClr val="bg2">
                    <a:gamma/>
                    <a:shade val="6078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76" name="Oval 96"/>
            <p:cNvSpPr>
              <a:spLocks noChangeArrowheads="1"/>
            </p:cNvSpPr>
            <p:nvPr/>
          </p:nvSpPr>
          <p:spPr bwMode="hidden">
            <a:xfrm>
              <a:off x="2229" y="3090"/>
              <a:ext cx="168" cy="95"/>
            </a:xfrm>
            <a:prstGeom prst="ellipse">
              <a:avLst/>
            </a:prstGeom>
            <a:gradFill rotWithShape="0">
              <a:gsLst>
                <a:gs pos="0">
                  <a:schemeClr val="bg2"/>
                </a:gs>
                <a:gs pos="100000">
                  <a:schemeClr val="bg2">
                    <a:gamma/>
                    <a:shade val="6078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77" name="Oval 97"/>
            <p:cNvSpPr>
              <a:spLocks noChangeArrowheads="1"/>
            </p:cNvSpPr>
            <p:nvPr/>
          </p:nvSpPr>
          <p:spPr bwMode="hidden">
            <a:xfrm>
              <a:off x="2604" y="2867"/>
              <a:ext cx="156" cy="89"/>
            </a:xfrm>
            <a:prstGeom prst="ellipse">
              <a:avLst/>
            </a:prstGeom>
            <a:gradFill rotWithShape="0">
              <a:gsLst>
                <a:gs pos="0">
                  <a:schemeClr val="bg2"/>
                </a:gs>
                <a:gs pos="100000">
                  <a:schemeClr val="bg2">
                    <a:gamma/>
                    <a:shade val="6078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78" name="Oval 98"/>
            <p:cNvSpPr>
              <a:spLocks noChangeArrowheads="1"/>
            </p:cNvSpPr>
            <p:nvPr/>
          </p:nvSpPr>
          <p:spPr bwMode="hidden">
            <a:xfrm>
              <a:off x="2907" y="2668"/>
              <a:ext cx="156" cy="84"/>
            </a:xfrm>
            <a:prstGeom prst="ellipse">
              <a:avLst/>
            </a:prstGeom>
            <a:gradFill rotWithShape="0">
              <a:gsLst>
                <a:gs pos="0">
                  <a:schemeClr val="bg2"/>
                </a:gs>
                <a:gs pos="100000">
                  <a:schemeClr val="bg2">
                    <a:gamma/>
                    <a:shade val="6078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79" name="Oval 99"/>
            <p:cNvSpPr>
              <a:spLocks noChangeArrowheads="1"/>
            </p:cNvSpPr>
            <p:nvPr/>
          </p:nvSpPr>
          <p:spPr bwMode="hidden">
            <a:xfrm>
              <a:off x="3248" y="2454"/>
              <a:ext cx="150" cy="90"/>
            </a:xfrm>
            <a:prstGeom prst="ellipse">
              <a:avLst/>
            </a:prstGeom>
            <a:gradFill rotWithShape="0">
              <a:gsLst>
                <a:gs pos="0">
                  <a:schemeClr val="bg2"/>
                </a:gs>
                <a:gs pos="100000">
                  <a:schemeClr val="bg2">
                    <a:gamma/>
                    <a:shade val="6078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80" name="Oval 100"/>
            <p:cNvSpPr>
              <a:spLocks noChangeArrowheads="1"/>
            </p:cNvSpPr>
            <p:nvPr/>
          </p:nvSpPr>
          <p:spPr bwMode="hidden">
            <a:xfrm>
              <a:off x="1801" y="3360"/>
              <a:ext cx="168" cy="95"/>
            </a:xfrm>
            <a:prstGeom prst="ellipse">
              <a:avLst/>
            </a:prstGeom>
            <a:gradFill rotWithShape="0">
              <a:gsLst>
                <a:gs pos="0">
                  <a:schemeClr val="bg2"/>
                </a:gs>
                <a:gs pos="100000">
                  <a:schemeClr val="bg2">
                    <a:gamma/>
                    <a:shade val="6078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81" name="Oval 101"/>
            <p:cNvSpPr>
              <a:spLocks noChangeArrowheads="1"/>
            </p:cNvSpPr>
            <p:nvPr/>
          </p:nvSpPr>
          <p:spPr bwMode="hidden">
            <a:xfrm>
              <a:off x="3512" y="2302"/>
              <a:ext cx="134" cy="73"/>
            </a:xfrm>
            <a:prstGeom prst="ellipse">
              <a:avLst/>
            </a:prstGeom>
            <a:gradFill rotWithShape="0">
              <a:gsLst>
                <a:gs pos="0">
                  <a:schemeClr val="bg2"/>
                </a:gs>
                <a:gs pos="100000">
                  <a:schemeClr val="bg2">
                    <a:gamma/>
                    <a:shade val="6078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82" name="Oval 102"/>
            <p:cNvSpPr>
              <a:spLocks noChangeArrowheads="1"/>
            </p:cNvSpPr>
            <p:nvPr/>
          </p:nvSpPr>
          <p:spPr bwMode="hidden">
            <a:xfrm>
              <a:off x="3980" y="2014"/>
              <a:ext cx="134" cy="72"/>
            </a:xfrm>
            <a:prstGeom prst="ellipse">
              <a:avLst/>
            </a:prstGeom>
            <a:gradFill rotWithShape="0">
              <a:gsLst>
                <a:gs pos="0">
                  <a:schemeClr val="bg2"/>
                </a:gs>
                <a:gs pos="100000">
                  <a:schemeClr val="bg2">
                    <a:gamma/>
                    <a:shade val="6078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83" name="Oval 103"/>
            <p:cNvSpPr>
              <a:spLocks noChangeArrowheads="1"/>
            </p:cNvSpPr>
            <p:nvPr/>
          </p:nvSpPr>
          <p:spPr bwMode="hidden">
            <a:xfrm>
              <a:off x="3753" y="2158"/>
              <a:ext cx="134" cy="61"/>
            </a:xfrm>
            <a:prstGeom prst="ellipse">
              <a:avLst/>
            </a:prstGeom>
            <a:gradFill rotWithShape="0">
              <a:gsLst>
                <a:gs pos="0">
                  <a:schemeClr val="bg2"/>
                </a:gs>
                <a:gs pos="100000">
                  <a:schemeClr val="bg2">
                    <a:gamma/>
                    <a:shade val="6078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84" name="Oval 104"/>
            <p:cNvSpPr>
              <a:spLocks noChangeArrowheads="1"/>
            </p:cNvSpPr>
            <p:nvPr/>
          </p:nvSpPr>
          <p:spPr bwMode="hidden">
            <a:xfrm>
              <a:off x="4176" y="1898"/>
              <a:ext cx="128" cy="61"/>
            </a:xfrm>
            <a:prstGeom prst="ellipse">
              <a:avLst/>
            </a:prstGeom>
            <a:gradFill rotWithShape="0">
              <a:gsLst>
                <a:gs pos="0">
                  <a:schemeClr val="bg2"/>
                </a:gs>
                <a:gs pos="100000">
                  <a:schemeClr val="bg2">
                    <a:gamma/>
                    <a:shade val="57647"/>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85" name="Oval 105"/>
            <p:cNvSpPr>
              <a:spLocks noChangeArrowheads="1"/>
            </p:cNvSpPr>
            <p:nvPr/>
          </p:nvSpPr>
          <p:spPr bwMode="hidden">
            <a:xfrm>
              <a:off x="4338" y="1797"/>
              <a:ext cx="129" cy="61"/>
            </a:xfrm>
            <a:prstGeom prst="ellipse">
              <a:avLst/>
            </a:prstGeom>
            <a:gradFill rotWithShape="0">
              <a:gsLst>
                <a:gs pos="0">
                  <a:schemeClr val="bg2"/>
                </a:gs>
                <a:gs pos="100000">
                  <a:schemeClr val="bg2">
                    <a:gamma/>
                    <a:shade val="57647"/>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86" name="Oval 106"/>
            <p:cNvSpPr>
              <a:spLocks noChangeArrowheads="1"/>
            </p:cNvSpPr>
            <p:nvPr/>
          </p:nvSpPr>
          <p:spPr bwMode="hidden">
            <a:xfrm>
              <a:off x="4505" y="1700"/>
              <a:ext cx="124" cy="51"/>
            </a:xfrm>
            <a:prstGeom prst="ellipse">
              <a:avLst/>
            </a:prstGeom>
            <a:gradFill rotWithShape="0">
              <a:gsLst>
                <a:gs pos="0">
                  <a:schemeClr val="bg2"/>
                </a:gs>
                <a:gs pos="100000">
                  <a:schemeClr val="bg2">
                    <a:gamma/>
                    <a:shade val="81961"/>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87" name="Oval 107"/>
            <p:cNvSpPr>
              <a:spLocks noChangeArrowheads="1"/>
            </p:cNvSpPr>
            <p:nvPr/>
          </p:nvSpPr>
          <p:spPr bwMode="hidden">
            <a:xfrm>
              <a:off x="4661" y="1603"/>
              <a:ext cx="123" cy="50"/>
            </a:xfrm>
            <a:prstGeom prst="ellipse">
              <a:avLst/>
            </a:prstGeom>
            <a:gradFill rotWithShape="0">
              <a:gsLst>
                <a:gs pos="0">
                  <a:schemeClr val="bg2"/>
                </a:gs>
                <a:gs pos="100000">
                  <a:schemeClr val="bg2">
                    <a:gamma/>
                    <a:shade val="81961"/>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88" name="Oval 108"/>
            <p:cNvSpPr>
              <a:spLocks noChangeArrowheads="1"/>
            </p:cNvSpPr>
            <p:nvPr/>
          </p:nvSpPr>
          <p:spPr bwMode="hidden">
            <a:xfrm>
              <a:off x="4803" y="1512"/>
              <a:ext cx="128" cy="51"/>
            </a:xfrm>
            <a:prstGeom prst="ellipse">
              <a:avLst/>
            </a:prstGeom>
            <a:gradFill rotWithShape="0">
              <a:gsLst>
                <a:gs pos="0">
                  <a:schemeClr val="bg2"/>
                </a:gs>
                <a:gs pos="100000">
                  <a:schemeClr val="bg2">
                    <a:gamma/>
                    <a:shade val="6078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89" name="Oval 109"/>
            <p:cNvSpPr>
              <a:spLocks noChangeArrowheads="1"/>
            </p:cNvSpPr>
            <p:nvPr/>
          </p:nvSpPr>
          <p:spPr bwMode="hidden">
            <a:xfrm>
              <a:off x="4930" y="1431"/>
              <a:ext cx="111" cy="50"/>
            </a:xfrm>
            <a:prstGeom prst="ellipse">
              <a:avLst/>
            </a:prstGeom>
            <a:gradFill rotWithShape="0">
              <a:gsLst>
                <a:gs pos="0">
                  <a:schemeClr val="bg2"/>
                </a:gs>
                <a:gs pos="100000">
                  <a:schemeClr val="bg2">
                    <a:gamma/>
                    <a:shade val="6078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90" name="Oval 110"/>
            <p:cNvSpPr>
              <a:spLocks noChangeArrowheads="1"/>
            </p:cNvSpPr>
            <p:nvPr/>
          </p:nvSpPr>
          <p:spPr bwMode="hidden">
            <a:xfrm>
              <a:off x="3835" y="1430"/>
              <a:ext cx="112" cy="50"/>
            </a:xfrm>
            <a:prstGeom prst="ellipse">
              <a:avLst/>
            </a:prstGeom>
            <a:gradFill rotWithShape="0">
              <a:gsLst>
                <a:gs pos="0">
                  <a:schemeClr val="bg1"/>
                </a:gs>
                <a:gs pos="100000">
                  <a:schemeClr val="bg1">
                    <a:gamma/>
                    <a:shade val="6980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91" name="Oval 111"/>
            <p:cNvSpPr>
              <a:spLocks noChangeArrowheads="1"/>
            </p:cNvSpPr>
            <p:nvPr/>
          </p:nvSpPr>
          <p:spPr bwMode="hidden">
            <a:xfrm>
              <a:off x="3286" y="1430"/>
              <a:ext cx="112" cy="50"/>
            </a:xfrm>
            <a:prstGeom prst="ellipse">
              <a:avLst/>
            </a:prstGeom>
            <a:gradFill rotWithShape="0">
              <a:gsLst>
                <a:gs pos="0">
                  <a:schemeClr val="bg1"/>
                </a:gs>
                <a:gs pos="100000">
                  <a:schemeClr val="bg1">
                    <a:gamma/>
                    <a:shade val="75686"/>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92" name="Oval 112"/>
            <p:cNvSpPr>
              <a:spLocks noChangeArrowheads="1"/>
            </p:cNvSpPr>
            <p:nvPr/>
          </p:nvSpPr>
          <p:spPr bwMode="hidden">
            <a:xfrm>
              <a:off x="2972" y="1366"/>
              <a:ext cx="111" cy="51"/>
            </a:xfrm>
            <a:prstGeom prst="ellipse">
              <a:avLst/>
            </a:prstGeom>
            <a:gradFill rotWithShape="0">
              <a:gsLst>
                <a:gs pos="0">
                  <a:schemeClr val="bg1"/>
                </a:gs>
                <a:gs pos="100000">
                  <a:schemeClr val="bg1">
                    <a:gamma/>
                    <a:shade val="7882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93" name="Oval 113"/>
            <p:cNvSpPr>
              <a:spLocks noChangeArrowheads="1"/>
            </p:cNvSpPr>
            <p:nvPr/>
          </p:nvSpPr>
          <p:spPr bwMode="hidden">
            <a:xfrm>
              <a:off x="3152" y="1292"/>
              <a:ext cx="112" cy="50"/>
            </a:xfrm>
            <a:prstGeom prst="ellipse">
              <a:avLst/>
            </a:prstGeom>
            <a:gradFill rotWithShape="0">
              <a:gsLst>
                <a:gs pos="0">
                  <a:schemeClr val="bg1"/>
                </a:gs>
                <a:gs pos="100000">
                  <a:schemeClr val="bg1">
                    <a:gamma/>
                    <a:shade val="7882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94" name="Oval 114"/>
            <p:cNvSpPr>
              <a:spLocks noChangeArrowheads="1"/>
            </p:cNvSpPr>
            <p:nvPr/>
          </p:nvSpPr>
          <p:spPr bwMode="hidden">
            <a:xfrm>
              <a:off x="3020" y="1170"/>
              <a:ext cx="112" cy="50"/>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95" name="Oval 115"/>
            <p:cNvSpPr>
              <a:spLocks noChangeArrowheads="1"/>
            </p:cNvSpPr>
            <p:nvPr/>
          </p:nvSpPr>
          <p:spPr bwMode="hidden">
            <a:xfrm>
              <a:off x="2443" y="1368"/>
              <a:ext cx="112" cy="51"/>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96" name="Oval 116"/>
            <p:cNvSpPr>
              <a:spLocks noChangeArrowheads="1"/>
            </p:cNvSpPr>
            <p:nvPr/>
          </p:nvSpPr>
          <p:spPr bwMode="hidden">
            <a:xfrm>
              <a:off x="2301" y="1220"/>
              <a:ext cx="112" cy="51"/>
            </a:xfrm>
            <a:prstGeom prst="ellipse">
              <a:avLst/>
            </a:prstGeom>
            <a:gradFill rotWithShape="0">
              <a:gsLst>
                <a:gs pos="0">
                  <a:schemeClr val="bg1"/>
                </a:gs>
                <a:gs pos="100000">
                  <a:schemeClr val="bg1">
                    <a:gamma/>
                    <a:shade val="84706"/>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97" name="Oval 117"/>
            <p:cNvSpPr>
              <a:spLocks noChangeArrowheads="1"/>
            </p:cNvSpPr>
            <p:nvPr/>
          </p:nvSpPr>
          <p:spPr bwMode="hidden">
            <a:xfrm>
              <a:off x="2095" y="1284"/>
              <a:ext cx="112" cy="51"/>
            </a:xfrm>
            <a:prstGeom prst="ellipse">
              <a:avLst/>
            </a:prstGeom>
            <a:gradFill rotWithShape="0">
              <a:gsLst>
                <a:gs pos="0">
                  <a:schemeClr val="bg1"/>
                </a:gs>
                <a:gs pos="100000">
                  <a:schemeClr val="bg1">
                    <a:gamma/>
                    <a:shade val="84706"/>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98" name="Oval 118"/>
            <p:cNvSpPr>
              <a:spLocks noChangeArrowheads="1"/>
            </p:cNvSpPr>
            <p:nvPr/>
          </p:nvSpPr>
          <p:spPr bwMode="hidden">
            <a:xfrm>
              <a:off x="2228" y="1442"/>
              <a:ext cx="111" cy="50"/>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399" name="Oval 119"/>
            <p:cNvSpPr>
              <a:spLocks noChangeArrowheads="1"/>
            </p:cNvSpPr>
            <p:nvPr/>
          </p:nvSpPr>
          <p:spPr bwMode="hidden">
            <a:xfrm>
              <a:off x="1109" y="1424"/>
              <a:ext cx="112" cy="50"/>
            </a:xfrm>
            <a:prstGeom prst="ellipse">
              <a:avLst/>
            </a:prstGeom>
            <a:gradFill rotWithShape="0">
              <a:gsLst>
                <a:gs pos="0">
                  <a:schemeClr val="bg1"/>
                </a:gs>
                <a:gs pos="100000">
                  <a:schemeClr val="bg1">
                    <a:gamma/>
                    <a:shade val="87843"/>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00" name="Oval 120"/>
            <p:cNvSpPr>
              <a:spLocks noChangeArrowheads="1"/>
            </p:cNvSpPr>
            <p:nvPr/>
          </p:nvSpPr>
          <p:spPr bwMode="hidden">
            <a:xfrm>
              <a:off x="611" y="1284"/>
              <a:ext cx="111" cy="51"/>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01" name="Oval 121"/>
            <p:cNvSpPr>
              <a:spLocks noChangeArrowheads="1"/>
            </p:cNvSpPr>
            <p:nvPr/>
          </p:nvSpPr>
          <p:spPr bwMode="hidden">
            <a:xfrm>
              <a:off x="305" y="1358"/>
              <a:ext cx="111" cy="51"/>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02" name="Oval 122"/>
            <p:cNvSpPr>
              <a:spLocks noChangeArrowheads="1"/>
            </p:cNvSpPr>
            <p:nvPr/>
          </p:nvSpPr>
          <p:spPr bwMode="hidden">
            <a:xfrm>
              <a:off x="156" y="1154"/>
              <a:ext cx="112" cy="50"/>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03" name="Oval 123"/>
            <p:cNvSpPr>
              <a:spLocks noChangeArrowheads="1"/>
            </p:cNvSpPr>
            <p:nvPr/>
          </p:nvSpPr>
          <p:spPr bwMode="hidden">
            <a:xfrm>
              <a:off x="4538" y="1365"/>
              <a:ext cx="106" cy="45"/>
            </a:xfrm>
            <a:prstGeom prst="ellipse">
              <a:avLst/>
            </a:prstGeom>
            <a:gradFill rotWithShape="0">
              <a:gsLst>
                <a:gs pos="0">
                  <a:schemeClr val="bg1"/>
                </a:gs>
                <a:gs pos="100000">
                  <a:schemeClr val="bg1">
                    <a:gamma/>
                    <a:shade val="66667"/>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04" name="Oval 124"/>
            <p:cNvSpPr>
              <a:spLocks noChangeArrowheads="1"/>
            </p:cNvSpPr>
            <p:nvPr/>
          </p:nvSpPr>
          <p:spPr bwMode="hidden">
            <a:xfrm>
              <a:off x="4407" y="1440"/>
              <a:ext cx="105" cy="44"/>
            </a:xfrm>
            <a:prstGeom prst="ellipse">
              <a:avLst/>
            </a:prstGeom>
            <a:gradFill rotWithShape="0">
              <a:gsLst>
                <a:gs pos="0">
                  <a:schemeClr val="bg1"/>
                </a:gs>
                <a:gs pos="100000">
                  <a:schemeClr val="bg1">
                    <a:gamma/>
                    <a:shade val="66667"/>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05" name="Oval 125"/>
            <p:cNvSpPr>
              <a:spLocks noChangeArrowheads="1"/>
            </p:cNvSpPr>
            <p:nvPr/>
          </p:nvSpPr>
          <p:spPr bwMode="hidden">
            <a:xfrm>
              <a:off x="3992" y="1356"/>
              <a:ext cx="106" cy="45"/>
            </a:xfrm>
            <a:prstGeom prst="ellipse">
              <a:avLst/>
            </a:prstGeom>
            <a:gradFill rotWithShape="0">
              <a:gsLst>
                <a:gs pos="0">
                  <a:schemeClr val="bg1"/>
                </a:gs>
                <a:gs pos="100000">
                  <a:schemeClr val="bg1">
                    <a:gamma/>
                    <a:shade val="66667"/>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06" name="Oval 126"/>
            <p:cNvSpPr>
              <a:spLocks noChangeArrowheads="1"/>
            </p:cNvSpPr>
            <p:nvPr/>
          </p:nvSpPr>
          <p:spPr bwMode="hidden">
            <a:xfrm>
              <a:off x="3466" y="1356"/>
              <a:ext cx="106" cy="45"/>
            </a:xfrm>
            <a:prstGeom prst="ellipse">
              <a:avLst/>
            </a:prstGeom>
            <a:gradFill rotWithShape="0">
              <a:gsLst>
                <a:gs pos="0">
                  <a:schemeClr val="bg1"/>
                </a:gs>
                <a:gs pos="100000">
                  <a:schemeClr val="bg1">
                    <a:gamma/>
                    <a:shade val="75686"/>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07" name="Oval 127"/>
            <p:cNvSpPr>
              <a:spLocks noChangeArrowheads="1"/>
            </p:cNvSpPr>
            <p:nvPr/>
          </p:nvSpPr>
          <p:spPr bwMode="hidden">
            <a:xfrm>
              <a:off x="2852" y="1228"/>
              <a:ext cx="106" cy="44"/>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08" name="Oval 128"/>
            <p:cNvSpPr>
              <a:spLocks noChangeArrowheads="1"/>
            </p:cNvSpPr>
            <p:nvPr/>
          </p:nvSpPr>
          <p:spPr bwMode="hidden">
            <a:xfrm>
              <a:off x="2678" y="1109"/>
              <a:ext cx="106" cy="44"/>
            </a:xfrm>
            <a:prstGeom prst="ellipse">
              <a:avLst/>
            </a:prstGeom>
            <a:gradFill rotWithShape="0">
              <a:gsLst>
                <a:gs pos="0">
                  <a:schemeClr val="bg1"/>
                </a:gs>
                <a:gs pos="100000">
                  <a:schemeClr val="bg1">
                    <a:gamma/>
                    <a:shade val="84706"/>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09" name="Oval 129"/>
            <p:cNvSpPr>
              <a:spLocks noChangeArrowheads="1"/>
            </p:cNvSpPr>
            <p:nvPr/>
          </p:nvSpPr>
          <p:spPr bwMode="hidden">
            <a:xfrm>
              <a:off x="2859" y="1045"/>
              <a:ext cx="106" cy="45"/>
            </a:xfrm>
            <a:prstGeom prst="ellipse">
              <a:avLst/>
            </a:prstGeom>
            <a:gradFill rotWithShape="0">
              <a:gsLst>
                <a:gs pos="0">
                  <a:schemeClr val="bg1"/>
                </a:gs>
                <a:gs pos="100000">
                  <a:schemeClr val="bg1">
                    <a:gamma/>
                    <a:shade val="84706"/>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10" name="Oval 130"/>
            <p:cNvSpPr>
              <a:spLocks noChangeArrowheads="1"/>
            </p:cNvSpPr>
            <p:nvPr/>
          </p:nvSpPr>
          <p:spPr bwMode="hidden">
            <a:xfrm>
              <a:off x="1942" y="1040"/>
              <a:ext cx="106"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11" name="Oval 131"/>
            <p:cNvSpPr>
              <a:spLocks noChangeArrowheads="1"/>
            </p:cNvSpPr>
            <p:nvPr/>
          </p:nvSpPr>
          <p:spPr bwMode="hidden">
            <a:xfrm>
              <a:off x="1088" y="1277"/>
              <a:ext cx="106" cy="44"/>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12" name="Oval 132"/>
            <p:cNvSpPr>
              <a:spLocks noChangeArrowheads="1"/>
            </p:cNvSpPr>
            <p:nvPr/>
          </p:nvSpPr>
          <p:spPr bwMode="hidden">
            <a:xfrm>
              <a:off x="827" y="1350"/>
              <a:ext cx="106"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13" name="Oval 133"/>
            <p:cNvSpPr>
              <a:spLocks noChangeArrowheads="1"/>
            </p:cNvSpPr>
            <p:nvPr/>
          </p:nvSpPr>
          <p:spPr bwMode="hidden">
            <a:xfrm>
              <a:off x="537" y="1428"/>
              <a:ext cx="106"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14" name="Oval 134"/>
            <p:cNvSpPr>
              <a:spLocks noChangeArrowheads="1"/>
            </p:cNvSpPr>
            <p:nvPr/>
          </p:nvSpPr>
          <p:spPr bwMode="hidden">
            <a:xfrm>
              <a:off x="635" y="1060"/>
              <a:ext cx="106"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15" name="Oval 135"/>
            <p:cNvSpPr>
              <a:spLocks noChangeArrowheads="1"/>
            </p:cNvSpPr>
            <p:nvPr/>
          </p:nvSpPr>
          <p:spPr bwMode="hidden">
            <a:xfrm>
              <a:off x="1540" y="1050"/>
              <a:ext cx="106"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16" name="Oval 136"/>
            <p:cNvSpPr>
              <a:spLocks noChangeArrowheads="1"/>
            </p:cNvSpPr>
            <p:nvPr/>
          </p:nvSpPr>
          <p:spPr bwMode="hidden">
            <a:xfrm>
              <a:off x="1120" y="1063"/>
              <a:ext cx="105"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17" name="Oval 137"/>
            <p:cNvSpPr>
              <a:spLocks noChangeArrowheads="1"/>
            </p:cNvSpPr>
            <p:nvPr/>
          </p:nvSpPr>
          <p:spPr bwMode="hidden">
            <a:xfrm>
              <a:off x="4131" y="1284"/>
              <a:ext cx="111" cy="45"/>
            </a:xfrm>
            <a:prstGeom prst="ellipse">
              <a:avLst/>
            </a:prstGeom>
            <a:gradFill rotWithShape="0">
              <a:gsLst>
                <a:gs pos="0">
                  <a:schemeClr val="bg1"/>
                </a:gs>
                <a:gs pos="100000">
                  <a:schemeClr val="bg1">
                    <a:gamma/>
                    <a:shade val="6980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18" name="Oval 138"/>
            <p:cNvSpPr>
              <a:spLocks noChangeArrowheads="1"/>
            </p:cNvSpPr>
            <p:nvPr/>
          </p:nvSpPr>
          <p:spPr bwMode="hidden">
            <a:xfrm>
              <a:off x="3477" y="1163"/>
              <a:ext cx="112" cy="45"/>
            </a:xfrm>
            <a:prstGeom prst="ellipse">
              <a:avLst/>
            </a:prstGeom>
            <a:gradFill rotWithShape="0">
              <a:gsLst>
                <a:gs pos="0">
                  <a:schemeClr val="bg1"/>
                </a:gs>
                <a:gs pos="100000">
                  <a:schemeClr val="bg1">
                    <a:gamma/>
                    <a:shade val="7882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19" name="Oval 139"/>
            <p:cNvSpPr>
              <a:spLocks noChangeArrowheads="1"/>
            </p:cNvSpPr>
            <p:nvPr/>
          </p:nvSpPr>
          <p:spPr bwMode="hidden">
            <a:xfrm>
              <a:off x="3315" y="1229"/>
              <a:ext cx="112" cy="45"/>
            </a:xfrm>
            <a:prstGeom prst="ellipse">
              <a:avLst/>
            </a:prstGeom>
            <a:gradFill rotWithShape="0">
              <a:gsLst>
                <a:gs pos="0">
                  <a:schemeClr val="bg1"/>
                </a:gs>
                <a:gs pos="100000">
                  <a:schemeClr val="bg1">
                    <a:gamma/>
                    <a:shade val="7882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20" name="Oval 140"/>
            <p:cNvSpPr>
              <a:spLocks noChangeArrowheads="1"/>
            </p:cNvSpPr>
            <p:nvPr/>
          </p:nvSpPr>
          <p:spPr bwMode="hidden">
            <a:xfrm>
              <a:off x="3174" y="1112"/>
              <a:ext cx="112" cy="44"/>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21" name="Oval 141"/>
            <p:cNvSpPr>
              <a:spLocks noChangeArrowheads="1"/>
            </p:cNvSpPr>
            <p:nvPr/>
          </p:nvSpPr>
          <p:spPr bwMode="hidden">
            <a:xfrm>
              <a:off x="2396" y="1051"/>
              <a:ext cx="112" cy="45"/>
            </a:xfrm>
            <a:prstGeom prst="ellipse">
              <a:avLst/>
            </a:prstGeom>
            <a:gradFill rotWithShape="0">
              <a:gsLst>
                <a:gs pos="0">
                  <a:schemeClr val="bg1"/>
                </a:gs>
                <a:gs pos="100000">
                  <a:schemeClr val="bg1">
                    <a:gamma/>
                    <a:shade val="87843"/>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22" name="Oval 142"/>
            <p:cNvSpPr>
              <a:spLocks noChangeArrowheads="1"/>
            </p:cNvSpPr>
            <p:nvPr/>
          </p:nvSpPr>
          <p:spPr bwMode="hidden">
            <a:xfrm>
              <a:off x="2769" y="1446"/>
              <a:ext cx="111" cy="44"/>
            </a:xfrm>
            <a:prstGeom prst="ellipse">
              <a:avLst/>
            </a:prstGeom>
            <a:gradFill rotWithShape="0">
              <a:gsLst>
                <a:gs pos="0">
                  <a:schemeClr val="bg1"/>
                </a:gs>
                <a:gs pos="100000">
                  <a:schemeClr val="bg1">
                    <a:gamma/>
                    <a:shade val="7882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23" name="Oval 143"/>
            <p:cNvSpPr>
              <a:spLocks noChangeArrowheads="1"/>
            </p:cNvSpPr>
            <p:nvPr/>
          </p:nvSpPr>
          <p:spPr bwMode="hidden">
            <a:xfrm>
              <a:off x="2656" y="1294"/>
              <a:ext cx="112" cy="45"/>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24" name="Oval 144"/>
            <p:cNvSpPr>
              <a:spLocks noChangeArrowheads="1"/>
            </p:cNvSpPr>
            <p:nvPr/>
          </p:nvSpPr>
          <p:spPr bwMode="hidden">
            <a:xfrm>
              <a:off x="2501" y="1159"/>
              <a:ext cx="111" cy="45"/>
            </a:xfrm>
            <a:prstGeom prst="ellipse">
              <a:avLst/>
            </a:prstGeom>
            <a:gradFill rotWithShape="0">
              <a:gsLst>
                <a:gs pos="0">
                  <a:schemeClr val="bg1"/>
                </a:gs>
                <a:gs pos="100000">
                  <a:schemeClr val="bg1">
                    <a:gamma/>
                    <a:shade val="84706"/>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25" name="Oval 145"/>
            <p:cNvSpPr>
              <a:spLocks noChangeArrowheads="1"/>
            </p:cNvSpPr>
            <p:nvPr/>
          </p:nvSpPr>
          <p:spPr bwMode="hidden">
            <a:xfrm>
              <a:off x="2222" y="1101"/>
              <a:ext cx="112" cy="44"/>
            </a:xfrm>
            <a:prstGeom prst="ellipse">
              <a:avLst/>
            </a:prstGeom>
            <a:gradFill rotWithShape="0">
              <a:gsLst>
                <a:gs pos="0">
                  <a:schemeClr val="bg1"/>
                </a:gs>
                <a:gs pos="100000">
                  <a:schemeClr val="bg1">
                    <a:gamma/>
                    <a:shade val="87843"/>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26" name="Oval 146"/>
            <p:cNvSpPr>
              <a:spLocks noChangeArrowheads="1"/>
            </p:cNvSpPr>
            <p:nvPr/>
          </p:nvSpPr>
          <p:spPr bwMode="hidden">
            <a:xfrm>
              <a:off x="2029" y="1162"/>
              <a:ext cx="111" cy="45"/>
            </a:xfrm>
            <a:prstGeom prst="ellipse">
              <a:avLst/>
            </a:prstGeom>
            <a:gradFill rotWithShape="0">
              <a:gsLst>
                <a:gs pos="0">
                  <a:schemeClr val="bg1"/>
                </a:gs>
                <a:gs pos="100000">
                  <a:schemeClr val="bg1">
                    <a:gamma/>
                    <a:shade val="87843"/>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27" name="Oval 147"/>
            <p:cNvSpPr>
              <a:spLocks noChangeArrowheads="1"/>
            </p:cNvSpPr>
            <p:nvPr/>
          </p:nvSpPr>
          <p:spPr bwMode="hidden">
            <a:xfrm>
              <a:off x="1875" y="1356"/>
              <a:ext cx="112" cy="45"/>
            </a:xfrm>
            <a:prstGeom prst="ellipse">
              <a:avLst/>
            </a:prstGeom>
            <a:gradFill rotWithShape="0">
              <a:gsLst>
                <a:gs pos="0">
                  <a:schemeClr val="bg1"/>
                </a:gs>
                <a:gs pos="100000">
                  <a:schemeClr val="bg1">
                    <a:gamma/>
                    <a:shade val="84706"/>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28" name="Oval 148"/>
            <p:cNvSpPr>
              <a:spLocks noChangeArrowheads="1"/>
            </p:cNvSpPr>
            <p:nvPr/>
          </p:nvSpPr>
          <p:spPr bwMode="hidden">
            <a:xfrm>
              <a:off x="1809" y="1223"/>
              <a:ext cx="111" cy="45"/>
            </a:xfrm>
            <a:prstGeom prst="ellipse">
              <a:avLst/>
            </a:prstGeom>
            <a:gradFill rotWithShape="0">
              <a:gsLst>
                <a:gs pos="0">
                  <a:schemeClr val="bg1"/>
                </a:gs>
                <a:gs pos="100000">
                  <a:schemeClr val="bg1">
                    <a:gamma/>
                    <a:shade val="87843"/>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29" name="Oval 149"/>
            <p:cNvSpPr>
              <a:spLocks noChangeArrowheads="1"/>
            </p:cNvSpPr>
            <p:nvPr/>
          </p:nvSpPr>
          <p:spPr bwMode="hidden">
            <a:xfrm>
              <a:off x="1738" y="1098"/>
              <a:ext cx="112"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30" name="Oval 150"/>
            <p:cNvSpPr>
              <a:spLocks noChangeArrowheads="1"/>
            </p:cNvSpPr>
            <p:nvPr/>
          </p:nvSpPr>
          <p:spPr bwMode="hidden">
            <a:xfrm>
              <a:off x="1583" y="1289"/>
              <a:ext cx="112" cy="45"/>
            </a:xfrm>
            <a:prstGeom prst="ellipse">
              <a:avLst/>
            </a:prstGeom>
            <a:gradFill rotWithShape="0">
              <a:gsLst>
                <a:gs pos="0">
                  <a:schemeClr val="bg1"/>
                </a:gs>
                <a:gs pos="100000">
                  <a:schemeClr val="bg1">
                    <a:gamma/>
                    <a:shade val="87843"/>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31" name="Oval 151"/>
            <p:cNvSpPr>
              <a:spLocks noChangeArrowheads="1"/>
            </p:cNvSpPr>
            <p:nvPr/>
          </p:nvSpPr>
          <p:spPr bwMode="hidden">
            <a:xfrm>
              <a:off x="1379" y="1343"/>
              <a:ext cx="112" cy="45"/>
            </a:xfrm>
            <a:prstGeom prst="ellipse">
              <a:avLst/>
            </a:prstGeom>
            <a:gradFill rotWithShape="0">
              <a:gsLst>
                <a:gs pos="0">
                  <a:schemeClr val="bg1"/>
                </a:gs>
                <a:gs pos="100000">
                  <a:schemeClr val="bg1">
                    <a:gamma/>
                    <a:shade val="87843"/>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32" name="Oval 152"/>
            <p:cNvSpPr>
              <a:spLocks noChangeArrowheads="1"/>
            </p:cNvSpPr>
            <p:nvPr/>
          </p:nvSpPr>
          <p:spPr bwMode="hidden">
            <a:xfrm>
              <a:off x="1529" y="1156"/>
              <a:ext cx="112"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33" name="Oval 153"/>
            <p:cNvSpPr>
              <a:spLocks noChangeArrowheads="1"/>
            </p:cNvSpPr>
            <p:nvPr/>
          </p:nvSpPr>
          <p:spPr bwMode="hidden">
            <a:xfrm>
              <a:off x="1294" y="1222"/>
              <a:ext cx="112"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34" name="Oval 154"/>
            <p:cNvSpPr>
              <a:spLocks noChangeArrowheads="1"/>
            </p:cNvSpPr>
            <p:nvPr/>
          </p:nvSpPr>
          <p:spPr bwMode="hidden">
            <a:xfrm>
              <a:off x="1314" y="1112"/>
              <a:ext cx="112" cy="44"/>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35" name="Oval 155"/>
            <p:cNvSpPr>
              <a:spLocks noChangeArrowheads="1"/>
            </p:cNvSpPr>
            <p:nvPr/>
          </p:nvSpPr>
          <p:spPr bwMode="hidden">
            <a:xfrm>
              <a:off x="1082" y="1166"/>
              <a:ext cx="111"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36" name="Oval 156"/>
            <p:cNvSpPr>
              <a:spLocks noChangeArrowheads="1"/>
            </p:cNvSpPr>
            <p:nvPr/>
          </p:nvSpPr>
          <p:spPr bwMode="hidden">
            <a:xfrm>
              <a:off x="877" y="1121"/>
              <a:ext cx="112"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37" name="Oval 157"/>
            <p:cNvSpPr>
              <a:spLocks noChangeArrowheads="1"/>
            </p:cNvSpPr>
            <p:nvPr/>
          </p:nvSpPr>
          <p:spPr bwMode="hidden">
            <a:xfrm>
              <a:off x="875" y="1216"/>
              <a:ext cx="111"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38" name="Oval 158"/>
            <p:cNvSpPr>
              <a:spLocks noChangeArrowheads="1"/>
            </p:cNvSpPr>
            <p:nvPr/>
          </p:nvSpPr>
          <p:spPr bwMode="hidden">
            <a:xfrm>
              <a:off x="680" y="1170"/>
              <a:ext cx="112" cy="44"/>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39" name="Oval 159"/>
            <p:cNvSpPr>
              <a:spLocks noChangeArrowheads="1"/>
            </p:cNvSpPr>
            <p:nvPr/>
          </p:nvSpPr>
          <p:spPr bwMode="hidden">
            <a:xfrm>
              <a:off x="411" y="1232"/>
              <a:ext cx="111" cy="44"/>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40" name="Oval 160"/>
            <p:cNvSpPr>
              <a:spLocks noChangeArrowheads="1"/>
            </p:cNvSpPr>
            <p:nvPr/>
          </p:nvSpPr>
          <p:spPr bwMode="hidden">
            <a:xfrm>
              <a:off x="434" y="1100"/>
              <a:ext cx="112" cy="44"/>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41" name="Oval 161"/>
            <p:cNvSpPr>
              <a:spLocks noChangeArrowheads="1"/>
            </p:cNvSpPr>
            <p:nvPr/>
          </p:nvSpPr>
          <p:spPr bwMode="hidden">
            <a:xfrm>
              <a:off x="119" y="1312"/>
              <a:ext cx="111" cy="44"/>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42" name="Oval 162"/>
            <p:cNvSpPr>
              <a:spLocks noChangeArrowheads="1"/>
            </p:cNvSpPr>
            <p:nvPr/>
          </p:nvSpPr>
          <p:spPr bwMode="hidden">
            <a:xfrm>
              <a:off x="858" y="1001"/>
              <a:ext cx="101" cy="38"/>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43" name="Oval 163"/>
            <p:cNvSpPr>
              <a:spLocks noChangeArrowheads="1"/>
            </p:cNvSpPr>
            <p:nvPr/>
          </p:nvSpPr>
          <p:spPr bwMode="hidden">
            <a:xfrm>
              <a:off x="1341" y="1013"/>
              <a:ext cx="101" cy="39"/>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44" name="Oval 164"/>
            <p:cNvSpPr>
              <a:spLocks noChangeArrowheads="1"/>
            </p:cNvSpPr>
            <p:nvPr/>
          </p:nvSpPr>
          <p:spPr bwMode="hidden">
            <a:xfrm>
              <a:off x="1739" y="1008"/>
              <a:ext cx="101" cy="38"/>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45" name="Oval 165"/>
            <p:cNvSpPr>
              <a:spLocks noChangeArrowheads="1"/>
            </p:cNvSpPr>
            <p:nvPr/>
          </p:nvSpPr>
          <p:spPr bwMode="hidden">
            <a:xfrm>
              <a:off x="2116" y="1001"/>
              <a:ext cx="100" cy="39"/>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46" name="Oval 166"/>
            <p:cNvSpPr>
              <a:spLocks noChangeArrowheads="1"/>
            </p:cNvSpPr>
            <p:nvPr/>
          </p:nvSpPr>
          <p:spPr bwMode="hidden">
            <a:xfrm>
              <a:off x="2320" y="941"/>
              <a:ext cx="101" cy="39"/>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47" name="Oval 167"/>
            <p:cNvSpPr>
              <a:spLocks noChangeArrowheads="1"/>
            </p:cNvSpPr>
            <p:nvPr/>
          </p:nvSpPr>
          <p:spPr bwMode="hidden">
            <a:xfrm>
              <a:off x="2601" y="995"/>
              <a:ext cx="101" cy="39"/>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48" name="Oval 168"/>
            <p:cNvSpPr>
              <a:spLocks noChangeArrowheads="1"/>
            </p:cNvSpPr>
            <p:nvPr/>
          </p:nvSpPr>
          <p:spPr bwMode="hidden">
            <a:xfrm>
              <a:off x="1667" y="1420"/>
              <a:ext cx="106" cy="51"/>
            </a:xfrm>
            <a:prstGeom prst="ellipse">
              <a:avLst/>
            </a:prstGeom>
            <a:gradFill rotWithShape="0">
              <a:gsLst>
                <a:gs pos="0">
                  <a:schemeClr val="bg1"/>
                </a:gs>
                <a:gs pos="100000">
                  <a:schemeClr val="bg1">
                    <a:gamma/>
                    <a:shade val="84706"/>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49" name="Oval 169"/>
            <p:cNvSpPr>
              <a:spLocks noChangeArrowheads="1"/>
            </p:cNvSpPr>
            <p:nvPr/>
          </p:nvSpPr>
          <p:spPr bwMode="hidden">
            <a:xfrm>
              <a:off x="2557" y="1516"/>
              <a:ext cx="123" cy="51"/>
            </a:xfrm>
            <a:prstGeom prst="ellipse">
              <a:avLst/>
            </a:prstGeom>
            <a:gradFill rotWithShape="0">
              <a:gsLst>
                <a:gs pos="0">
                  <a:schemeClr val="bg1"/>
                </a:gs>
                <a:gs pos="100000">
                  <a:schemeClr val="bg1">
                    <a:gamma/>
                    <a:shade val="7882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50" name="Oval 170"/>
            <p:cNvSpPr>
              <a:spLocks noChangeArrowheads="1"/>
            </p:cNvSpPr>
            <p:nvPr/>
          </p:nvSpPr>
          <p:spPr bwMode="hidden">
            <a:xfrm>
              <a:off x="3619" y="1287"/>
              <a:ext cx="112" cy="51"/>
            </a:xfrm>
            <a:prstGeom prst="ellipse">
              <a:avLst/>
            </a:prstGeom>
            <a:gradFill rotWithShape="0">
              <a:gsLst>
                <a:gs pos="0">
                  <a:schemeClr val="bg1"/>
                </a:gs>
                <a:gs pos="100000">
                  <a:schemeClr val="bg1">
                    <a:gamma/>
                    <a:shade val="75686"/>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51" name="Oval 171"/>
            <p:cNvSpPr>
              <a:spLocks noChangeArrowheads="1"/>
            </p:cNvSpPr>
            <p:nvPr/>
          </p:nvSpPr>
          <p:spPr bwMode="hidden">
            <a:xfrm>
              <a:off x="3791" y="1212"/>
              <a:ext cx="111" cy="51"/>
            </a:xfrm>
            <a:prstGeom prst="ellipse">
              <a:avLst/>
            </a:prstGeom>
            <a:gradFill rotWithShape="0">
              <a:gsLst>
                <a:gs pos="0">
                  <a:schemeClr val="bg1"/>
                </a:gs>
                <a:gs pos="100000">
                  <a:schemeClr val="bg1">
                    <a:gamma/>
                    <a:shade val="75686"/>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52" name="Oval 172"/>
            <p:cNvSpPr>
              <a:spLocks noChangeArrowheads="1"/>
            </p:cNvSpPr>
            <p:nvPr/>
          </p:nvSpPr>
          <p:spPr bwMode="hidden">
            <a:xfrm>
              <a:off x="2134" y="908"/>
              <a:ext cx="79" cy="34"/>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53" name="Oval 173"/>
            <p:cNvSpPr>
              <a:spLocks noChangeArrowheads="1"/>
            </p:cNvSpPr>
            <p:nvPr/>
          </p:nvSpPr>
          <p:spPr bwMode="hidden">
            <a:xfrm>
              <a:off x="1264" y="908"/>
              <a:ext cx="79" cy="34"/>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54" name="Oval 174"/>
            <p:cNvSpPr>
              <a:spLocks noChangeArrowheads="1"/>
            </p:cNvSpPr>
            <p:nvPr/>
          </p:nvSpPr>
          <p:spPr bwMode="hidden">
            <a:xfrm>
              <a:off x="1471" y="869"/>
              <a:ext cx="79" cy="34"/>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55" name="Oval 175"/>
            <p:cNvSpPr>
              <a:spLocks noChangeArrowheads="1"/>
            </p:cNvSpPr>
            <p:nvPr/>
          </p:nvSpPr>
          <p:spPr bwMode="hidden">
            <a:xfrm>
              <a:off x="1650" y="824"/>
              <a:ext cx="83" cy="34"/>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56" name="Oval 176"/>
            <p:cNvSpPr>
              <a:spLocks noChangeArrowheads="1"/>
            </p:cNvSpPr>
            <p:nvPr/>
          </p:nvSpPr>
          <p:spPr bwMode="hidden">
            <a:xfrm>
              <a:off x="1918" y="869"/>
              <a:ext cx="84" cy="34"/>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57" name="Oval 177"/>
            <p:cNvSpPr>
              <a:spLocks noChangeArrowheads="1"/>
            </p:cNvSpPr>
            <p:nvPr/>
          </p:nvSpPr>
          <p:spPr bwMode="hidden">
            <a:xfrm>
              <a:off x="1720" y="923"/>
              <a:ext cx="83" cy="34"/>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58" name="Oval 178"/>
            <p:cNvSpPr>
              <a:spLocks noChangeArrowheads="1"/>
            </p:cNvSpPr>
            <p:nvPr/>
          </p:nvSpPr>
          <p:spPr bwMode="hidden">
            <a:xfrm>
              <a:off x="1913" y="957"/>
              <a:ext cx="95"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59" name="Oval 179"/>
            <p:cNvSpPr>
              <a:spLocks noChangeArrowheads="1"/>
            </p:cNvSpPr>
            <p:nvPr/>
          </p:nvSpPr>
          <p:spPr bwMode="hidden">
            <a:xfrm>
              <a:off x="1541" y="962"/>
              <a:ext cx="89"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60" name="Oval 180"/>
            <p:cNvSpPr>
              <a:spLocks noChangeArrowheads="1"/>
            </p:cNvSpPr>
            <p:nvPr/>
          </p:nvSpPr>
          <p:spPr bwMode="hidden">
            <a:xfrm>
              <a:off x="1076" y="953"/>
              <a:ext cx="101"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61" name="Oval 181"/>
            <p:cNvSpPr>
              <a:spLocks noChangeArrowheads="1"/>
            </p:cNvSpPr>
            <p:nvPr/>
          </p:nvSpPr>
          <p:spPr bwMode="hidden">
            <a:xfrm>
              <a:off x="1983" y="4027"/>
              <a:ext cx="195" cy="105"/>
            </a:xfrm>
            <a:prstGeom prst="ellipse">
              <a:avLst/>
            </a:prstGeom>
            <a:gradFill rotWithShape="0">
              <a:gsLst>
                <a:gs pos="0">
                  <a:schemeClr val="bg2"/>
                </a:gs>
                <a:gs pos="100000">
                  <a:schemeClr val="bg2">
                    <a:gamma/>
                    <a:shade val="57647"/>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62" name="Oval 182"/>
            <p:cNvSpPr>
              <a:spLocks noChangeArrowheads="1"/>
            </p:cNvSpPr>
            <p:nvPr/>
          </p:nvSpPr>
          <p:spPr bwMode="hidden">
            <a:xfrm>
              <a:off x="2460" y="3671"/>
              <a:ext cx="196" cy="112"/>
            </a:xfrm>
            <a:prstGeom prst="ellipse">
              <a:avLst/>
            </a:prstGeom>
            <a:gradFill rotWithShape="0">
              <a:gsLst>
                <a:gs pos="0">
                  <a:schemeClr val="bg2"/>
                </a:gs>
                <a:gs pos="100000">
                  <a:schemeClr val="bg2">
                    <a:gamma/>
                    <a:shade val="57647"/>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63" name="Oval 183"/>
            <p:cNvSpPr>
              <a:spLocks noChangeArrowheads="1"/>
            </p:cNvSpPr>
            <p:nvPr/>
          </p:nvSpPr>
          <p:spPr bwMode="hidden">
            <a:xfrm>
              <a:off x="3238" y="3121"/>
              <a:ext cx="168" cy="95"/>
            </a:xfrm>
            <a:prstGeom prst="ellipse">
              <a:avLst/>
            </a:prstGeom>
            <a:gradFill rotWithShape="0">
              <a:gsLst>
                <a:gs pos="0">
                  <a:schemeClr val="bg2"/>
                </a:gs>
                <a:gs pos="100000">
                  <a:schemeClr val="bg2">
                    <a:gamma/>
                    <a:shade val="57647"/>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64" name="Oval 184"/>
            <p:cNvSpPr>
              <a:spLocks noChangeArrowheads="1"/>
            </p:cNvSpPr>
            <p:nvPr/>
          </p:nvSpPr>
          <p:spPr bwMode="hidden">
            <a:xfrm>
              <a:off x="3550" y="2880"/>
              <a:ext cx="157" cy="89"/>
            </a:xfrm>
            <a:prstGeom prst="ellipse">
              <a:avLst/>
            </a:prstGeom>
            <a:gradFill rotWithShape="0">
              <a:gsLst>
                <a:gs pos="0">
                  <a:schemeClr val="bg2"/>
                </a:gs>
                <a:gs pos="100000">
                  <a:schemeClr val="bg2">
                    <a:gamma/>
                    <a:shade val="57647"/>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65" name="Oval 185"/>
            <p:cNvSpPr>
              <a:spLocks noChangeArrowheads="1"/>
            </p:cNvSpPr>
            <p:nvPr/>
          </p:nvSpPr>
          <p:spPr bwMode="hidden">
            <a:xfrm>
              <a:off x="2892" y="3377"/>
              <a:ext cx="168" cy="95"/>
            </a:xfrm>
            <a:prstGeom prst="ellipse">
              <a:avLst/>
            </a:prstGeom>
            <a:gradFill rotWithShape="0">
              <a:gsLst>
                <a:gs pos="0">
                  <a:schemeClr val="bg2"/>
                </a:gs>
                <a:gs pos="100000">
                  <a:schemeClr val="bg2">
                    <a:gamma/>
                    <a:shade val="57647"/>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66" name="Oval 186"/>
            <p:cNvSpPr>
              <a:spLocks noChangeArrowheads="1"/>
            </p:cNvSpPr>
            <p:nvPr/>
          </p:nvSpPr>
          <p:spPr bwMode="hidden">
            <a:xfrm>
              <a:off x="3869" y="2657"/>
              <a:ext cx="151" cy="84"/>
            </a:xfrm>
            <a:prstGeom prst="ellipse">
              <a:avLst/>
            </a:prstGeom>
            <a:gradFill rotWithShape="0">
              <a:gsLst>
                <a:gs pos="0">
                  <a:schemeClr val="bg2"/>
                </a:gs>
                <a:gs pos="100000">
                  <a:schemeClr val="bg2">
                    <a:gamma/>
                    <a:shade val="57647"/>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67" name="Oval 187"/>
            <p:cNvSpPr>
              <a:spLocks noChangeArrowheads="1"/>
            </p:cNvSpPr>
            <p:nvPr/>
          </p:nvSpPr>
          <p:spPr bwMode="hidden">
            <a:xfrm>
              <a:off x="4090" y="2475"/>
              <a:ext cx="156" cy="89"/>
            </a:xfrm>
            <a:prstGeom prst="ellipse">
              <a:avLst/>
            </a:prstGeom>
            <a:gradFill rotWithShape="0">
              <a:gsLst>
                <a:gs pos="0">
                  <a:schemeClr val="bg2"/>
                </a:gs>
                <a:gs pos="100000">
                  <a:schemeClr val="bg2">
                    <a:gamma/>
                    <a:shade val="57647"/>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68" name="Oval 188"/>
            <p:cNvSpPr>
              <a:spLocks noChangeArrowheads="1"/>
            </p:cNvSpPr>
            <p:nvPr/>
          </p:nvSpPr>
          <p:spPr bwMode="hidden">
            <a:xfrm>
              <a:off x="4327" y="2314"/>
              <a:ext cx="134" cy="72"/>
            </a:xfrm>
            <a:prstGeom prst="ellipse">
              <a:avLst/>
            </a:prstGeom>
            <a:gradFill rotWithShape="0">
              <a:gsLst>
                <a:gs pos="0">
                  <a:schemeClr val="bg2"/>
                </a:gs>
                <a:gs pos="100000">
                  <a:schemeClr val="bg2">
                    <a:gamma/>
                    <a:shade val="57647"/>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69" name="Oval 189"/>
            <p:cNvSpPr>
              <a:spLocks noChangeArrowheads="1"/>
            </p:cNvSpPr>
            <p:nvPr/>
          </p:nvSpPr>
          <p:spPr bwMode="hidden">
            <a:xfrm>
              <a:off x="4712" y="2022"/>
              <a:ext cx="134" cy="73"/>
            </a:xfrm>
            <a:prstGeom prst="ellipse">
              <a:avLst/>
            </a:prstGeom>
            <a:gradFill rotWithShape="0">
              <a:gsLst>
                <a:gs pos="0">
                  <a:schemeClr val="bg2"/>
                </a:gs>
                <a:gs pos="100000">
                  <a:schemeClr val="bg2">
                    <a:gamma/>
                    <a:shade val="5451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70" name="Oval 190"/>
            <p:cNvSpPr>
              <a:spLocks noChangeArrowheads="1"/>
            </p:cNvSpPr>
            <p:nvPr/>
          </p:nvSpPr>
          <p:spPr bwMode="hidden">
            <a:xfrm>
              <a:off x="4533" y="2162"/>
              <a:ext cx="139" cy="61"/>
            </a:xfrm>
            <a:prstGeom prst="ellipse">
              <a:avLst/>
            </a:prstGeom>
            <a:gradFill rotWithShape="0">
              <a:gsLst>
                <a:gs pos="0">
                  <a:schemeClr val="bg2"/>
                </a:gs>
                <a:gs pos="100000">
                  <a:schemeClr val="bg2">
                    <a:gamma/>
                    <a:shade val="57647"/>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71" name="Oval 191"/>
            <p:cNvSpPr>
              <a:spLocks noChangeArrowheads="1"/>
            </p:cNvSpPr>
            <p:nvPr/>
          </p:nvSpPr>
          <p:spPr bwMode="hidden">
            <a:xfrm>
              <a:off x="4863" y="1920"/>
              <a:ext cx="128" cy="61"/>
            </a:xfrm>
            <a:prstGeom prst="ellipse">
              <a:avLst/>
            </a:prstGeom>
            <a:gradFill rotWithShape="0">
              <a:gsLst>
                <a:gs pos="0">
                  <a:schemeClr val="bg2"/>
                </a:gs>
                <a:gs pos="100000">
                  <a:schemeClr val="bg2">
                    <a:gamma/>
                    <a:shade val="57647"/>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72" name="Oval 192"/>
            <p:cNvSpPr>
              <a:spLocks noChangeArrowheads="1"/>
            </p:cNvSpPr>
            <p:nvPr/>
          </p:nvSpPr>
          <p:spPr bwMode="hidden">
            <a:xfrm>
              <a:off x="5009" y="1807"/>
              <a:ext cx="128" cy="61"/>
            </a:xfrm>
            <a:prstGeom prst="ellipse">
              <a:avLst/>
            </a:prstGeom>
            <a:gradFill rotWithShape="0">
              <a:gsLst>
                <a:gs pos="0">
                  <a:schemeClr val="bg2"/>
                </a:gs>
                <a:gs pos="100000">
                  <a:schemeClr val="bg2">
                    <a:gamma/>
                    <a:shade val="57647"/>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73" name="Oval 193"/>
            <p:cNvSpPr>
              <a:spLocks noChangeArrowheads="1"/>
            </p:cNvSpPr>
            <p:nvPr/>
          </p:nvSpPr>
          <p:spPr bwMode="hidden">
            <a:xfrm>
              <a:off x="5161" y="1702"/>
              <a:ext cx="123" cy="50"/>
            </a:xfrm>
            <a:prstGeom prst="ellipse">
              <a:avLst/>
            </a:prstGeom>
            <a:gradFill rotWithShape="0">
              <a:gsLst>
                <a:gs pos="0">
                  <a:schemeClr val="bg2"/>
                </a:gs>
                <a:gs pos="100000">
                  <a:schemeClr val="bg2">
                    <a:gamma/>
                    <a:shade val="81961"/>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74" name="Oval 194"/>
            <p:cNvSpPr>
              <a:spLocks noChangeArrowheads="1"/>
            </p:cNvSpPr>
            <p:nvPr/>
          </p:nvSpPr>
          <p:spPr bwMode="hidden">
            <a:xfrm>
              <a:off x="5277" y="1614"/>
              <a:ext cx="124" cy="51"/>
            </a:xfrm>
            <a:prstGeom prst="ellipse">
              <a:avLst/>
            </a:prstGeom>
            <a:gradFill rotWithShape="0">
              <a:gsLst>
                <a:gs pos="0">
                  <a:schemeClr val="bg2"/>
                </a:gs>
                <a:gs pos="100000">
                  <a:schemeClr val="bg2">
                    <a:gamma/>
                    <a:shade val="81961"/>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75" name="Oval 195"/>
            <p:cNvSpPr>
              <a:spLocks noChangeArrowheads="1"/>
            </p:cNvSpPr>
            <p:nvPr/>
          </p:nvSpPr>
          <p:spPr bwMode="hidden">
            <a:xfrm>
              <a:off x="5398" y="1521"/>
              <a:ext cx="123" cy="51"/>
            </a:xfrm>
            <a:prstGeom prst="ellipse">
              <a:avLst/>
            </a:prstGeom>
            <a:gradFill rotWithShape="0">
              <a:gsLst>
                <a:gs pos="0">
                  <a:schemeClr val="bg2"/>
                </a:gs>
                <a:gs pos="100000">
                  <a:schemeClr val="bg2">
                    <a:gamma/>
                    <a:shade val="81961"/>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76" name="Oval 196"/>
            <p:cNvSpPr>
              <a:spLocks noChangeArrowheads="1"/>
            </p:cNvSpPr>
            <p:nvPr/>
          </p:nvSpPr>
          <p:spPr bwMode="hidden">
            <a:xfrm>
              <a:off x="3255" y="4071"/>
              <a:ext cx="196" cy="106"/>
            </a:xfrm>
            <a:prstGeom prst="ellipse">
              <a:avLst/>
            </a:prstGeom>
            <a:gradFill rotWithShape="0">
              <a:gsLst>
                <a:gs pos="0">
                  <a:schemeClr val="accent2"/>
                </a:gs>
                <a:gs pos="100000">
                  <a:schemeClr val="accent2">
                    <a:gamma/>
                    <a:shade val="5451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77" name="Oval 197"/>
            <p:cNvSpPr>
              <a:spLocks noChangeArrowheads="1"/>
            </p:cNvSpPr>
            <p:nvPr/>
          </p:nvSpPr>
          <p:spPr bwMode="hidden">
            <a:xfrm>
              <a:off x="3651" y="3693"/>
              <a:ext cx="196" cy="111"/>
            </a:xfrm>
            <a:prstGeom prst="ellipse">
              <a:avLst/>
            </a:prstGeom>
            <a:gradFill rotWithShape="0">
              <a:gsLst>
                <a:gs pos="0">
                  <a:schemeClr val="accent2"/>
                </a:gs>
                <a:gs pos="100000">
                  <a:schemeClr val="accent2">
                    <a:gamma/>
                    <a:shade val="5451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78" name="Oval 198"/>
            <p:cNvSpPr>
              <a:spLocks noChangeArrowheads="1"/>
            </p:cNvSpPr>
            <p:nvPr/>
          </p:nvSpPr>
          <p:spPr bwMode="hidden">
            <a:xfrm>
              <a:off x="4773" y="3705"/>
              <a:ext cx="201" cy="106"/>
            </a:xfrm>
            <a:prstGeom prst="ellipse">
              <a:avLst/>
            </a:prstGeom>
            <a:gradFill rotWithShape="0">
              <a:gsLst>
                <a:gs pos="0">
                  <a:schemeClr val="accent2"/>
                </a:gs>
                <a:gs pos="100000">
                  <a:schemeClr val="accent2">
                    <a:gamma/>
                    <a:shade val="39216"/>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79" name="Oval 199"/>
            <p:cNvSpPr>
              <a:spLocks noChangeArrowheads="1"/>
            </p:cNvSpPr>
            <p:nvPr/>
          </p:nvSpPr>
          <p:spPr bwMode="hidden">
            <a:xfrm>
              <a:off x="4491" y="4049"/>
              <a:ext cx="196" cy="105"/>
            </a:xfrm>
            <a:prstGeom prst="ellipse">
              <a:avLst/>
            </a:prstGeom>
            <a:gradFill rotWithShape="0">
              <a:gsLst>
                <a:gs pos="0">
                  <a:schemeClr val="accent2"/>
                </a:gs>
                <a:gs pos="100000">
                  <a:schemeClr val="accent2">
                    <a:gamma/>
                    <a:shade val="39216"/>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80" name="Oval 200"/>
            <p:cNvSpPr>
              <a:spLocks noChangeArrowheads="1"/>
            </p:cNvSpPr>
            <p:nvPr/>
          </p:nvSpPr>
          <p:spPr bwMode="hidden">
            <a:xfrm>
              <a:off x="3989" y="3396"/>
              <a:ext cx="168" cy="96"/>
            </a:xfrm>
            <a:prstGeom prst="ellipse">
              <a:avLst/>
            </a:prstGeom>
            <a:gradFill rotWithShape="0">
              <a:gsLst>
                <a:gs pos="0">
                  <a:schemeClr val="accent2"/>
                </a:gs>
                <a:gs pos="100000">
                  <a:schemeClr val="accent2">
                    <a:gamma/>
                    <a:shade val="5451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81" name="Oval 201"/>
            <p:cNvSpPr>
              <a:spLocks noChangeArrowheads="1"/>
            </p:cNvSpPr>
            <p:nvPr/>
          </p:nvSpPr>
          <p:spPr bwMode="hidden">
            <a:xfrm>
              <a:off x="4263" y="3141"/>
              <a:ext cx="167" cy="95"/>
            </a:xfrm>
            <a:prstGeom prst="ellipse">
              <a:avLst/>
            </a:prstGeom>
            <a:gradFill rotWithShape="0">
              <a:gsLst>
                <a:gs pos="0">
                  <a:schemeClr val="accent2"/>
                </a:gs>
                <a:gs pos="100000">
                  <a:schemeClr val="accent2">
                    <a:gamma/>
                    <a:shade val="5451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82" name="Oval 202"/>
            <p:cNvSpPr>
              <a:spLocks noChangeArrowheads="1"/>
            </p:cNvSpPr>
            <p:nvPr/>
          </p:nvSpPr>
          <p:spPr bwMode="hidden">
            <a:xfrm>
              <a:off x="5044" y="3418"/>
              <a:ext cx="167" cy="95"/>
            </a:xfrm>
            <a:prstGeom prst="ellipse">
              <a:avLst/>
            </a:prstGeom>
            <a:gradFill rotWithShape="0">
              <a:gsLst>
                <a:gs pos="0">
                  <a:schemeClr val="accent2"/>
                </a:gs>
                <a:gs pos="100000">
                  <a:schemeClr val="accent2">
                    <a:gamma/>
                    <a:shade val="39216"/>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83" name="Oval 203"/>
            <p:cNvSpPr>
              <a:spLocks noChangeArrowheads="1"/>
            </p:cNvSpPr>
            <p:nvPr/>
          </p:nvSpPr>
          <p:spPr bwMode="hidden">
            <a:xfrm>
              <a:off x="4553" y="2873"/>
              <a:ext cx="156" cy="83"/>
            </a:xfrm>
            <a:prstGeom prst="ellipse">
              <a:avLst/>
            </a:prstGeom>
            <a:gradFill rotWithShape="0">
              <a:gsLst>
                <a:gs pos="0">
                  <a:schemeClr val="accent2"/>
                </a:gs>
                <a:gs pos="100000">
                  <a:schemeClr val="accent2">
                    <a:gamma/>
                    <a:shade val="5451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84" name="Oval 204"/>
            <p:cNvSpPr>
              <a:spLocks noChangeArrowheads="1"/>
            </p:cNvSpPr>
            <p:nvPr/>
          </p:nvSpPr>
          <p:spPr bwMode="hidden">
            <a:xfrm>
              <a:off x="5293" y="3116"/>
              <a:ext cx="168" cy="95"/>
            </a:xfrm>
            <a:prstGeom prst="ellipse">
              <a:avLst/>
            </a:prstGeom>
            <a:gradFill rotWithShape="0">
              <a:gsLst>
                <a:gs pos="0">
                  <a:schemeClr val="accent2"/>
                </a:gs>
                <a:gs pos="100000">
                  <a:schemeClr val="accent2">
                    <a:gamma/>
                    <a:shade val="5451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85" name="Oval 205"/>
            <p:cNvSpPr>
              <a:spLocks noChangeArrowheads="1"/>
            </p:cNvSpPr>
            <p:nvPr/>
          </p:nvSpPr>
          <p:spPr bwMode="hidden">
            <a:xfrm>
              <a:off x="5497" y="2879"/>
              <a:ext cx="156" cy="89"/>
            </a:xfrm>
            <a:prstGeom prst="ellipse">
              <a:avLst/>
            </a:prstGeom>
            <a:gradFill rotWithShape="0">
              <a:gsLst>
                <a:gs pos="0">
                  <a:schemeClr val="accent2"/>
                </a:gs>
                <a:gs pos="100000">
                  <a:schemeClr val="accent2">
                    <a:gamma/>
                    <a:shade val="39216"/>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86" name="Oval 206"/>
            <p:cNvSpPr>
              <a:spLocks noChangeArrowheads="1"/>
            </p:cNvSpPr>
            <p:nvPr/>
          </p:nvSpPr>
          <p:spPr bwMode="hidden">
            <a:xfrm>
              <a:off x="4772" y="2673"/>
              <a:ext cx="156" cy="83"/>
            </a:xfrm>
            <a:prstGeom prst="ellipse">
              <a:avLst/>
            </a:prstGeom>
            <a:gradFill rotWithShape="0">
              <a:gsLst>
                <a:gs pos="0">
                  <a:schemeClr val="accent2"/>
                </a:gs>
                <a:gs pos="100000">
                  <a:schemeClr val="accent2">
                    <a:gamma/>
                    <a:shade val="5451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87" name="Oval 207"/>
            <p:cNvSpPr>
              <a:spLocks noChangeArrowheads="1"/>
            </p:cNvSpPr>
            <p:nvPr/>
          </p:nvSpPr>
          <p:spPr bwMode="hidden">
            <a:xfrm>
              <a:off x="4966" y="2488"/>
              <a:ext cx="156" cy="84"/>
            </a:xfrm>
            <a:prstGeom prst="ellipse">
              <a:avLst/>
            </a:prstGeom>
            <a:gradFill rotWithShape="0">
              <a:gsLst>
                <a:gs pos="0">
                  <a:schemeClr val="accent2"/>
                </a:gs>
                <a:gs pos="100000">
                  <a:schemeClr val="accent2">
                    <a:gamma/>
                    <a:shade val="5451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88" name="Oval 208"/>
            <p:cNvSpPr>
              <a:spLocks noChangeArrowheads="1"/>
            </p:cNvSpPr>
            <p:nvPr/>
          </p:nvSpPr>
          <p:spPr bwMode="hidden">
            <a:xfrm>
              <a:off x="5444" y="2052"/>
              <a:ext cx="134" cy="73"/>
            </a:xfrm>
            <a:prstGeom prst="ellipse">
              <a:avLst/>
            </a:prstGeom>
            <a:gradFill rotWithShape="0">
              <a:gsLst>
                <a:gs pos="0">
                  <a:schemeClr val="accent2"/>
                </a:gs>
                <a:gs pos="100000">
                  <a:schemeClr val="accent2">
                    <a:gamma/>
                    <a:shade val="5451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89" name="Oval 209"/>
            <p:cNvSpPr>
              <a:spLocks noChangeArrowheads="1"/>
            </p:cNvSpPr>
            <p:nvPr/>
          </p:nvSpPr>
          <p:spPr bwMode="hidden">
            <a:xfrm>
              <a:off x="5161" y="2314"/>
              <a:ext cx="140" cy="73"/>
            </a:xfrm>
            <a:prstGeom prst="ellipse">
              <a:avLst/>
            </a:prstGeom>
            <a:gradFill rotWithShape="0">
              <a:gsLst>
                <a:gs pos="0">
                  <a:schemeClr val="accent2"/>
                </a:gs>
                <a:gs pos="100000">
                  <a:schemeClr val="accent2">
                    <a:gamma/>
                    <a:shade val="5451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90" name="Oval 210"/>
            <p:cNvSpPr>
              <a:spLocks noChangeArrowheads="1"/>
            </p:cNvSpPr>
            <p:nvPr/>
          </p:nvSpPr>
          <p:spPr bwMode="hidden">
            <a:xfrm>
              <a:off x="5318" y="2176"/>
              <a:ext cx="134" cy="61"/>
            </a:xfrm>
            <a:prstGeom prst="ellipse">
              <a:avLst/>
            </a:prstGeom>
            <a:gradFill rotWithShape="0">
              <a:gsLst>
                <a:gs pos="0">
                  <a:schemeClr val="accent2"/>
                </a:gs>
                <a:gs pos="100000">
                  <a:schemeClr val="accent2">
                    <a:gamma/>
                    <a:shade val="5451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91" name="Oval 211"/>
            <p:cNvSpPr>
              <a:spLocks noChangeArrowheads="1"/>
            </p:cNvSpPr>
            <p:nvPr/>
          </p:nvSpPr>
          <p:spPr bwMode="hidden">
            <a:xfrm>
              <a:off x="5581" y="1933"/>
              <a:ext cx="128" cy="61"/>
            </a:xfrm>
            <a:prstGeom prst="ellipse">
              <a:avLst/>
            </a:prstGeom>
            <a:gradFill rotWithShape="0">
              <a:gsLst>
                <a:gs pos="0">
                  <a:schemeClr val="accent2"/>
                </a:gs>
                <a:gs pos="100000">
                  <a:schemeClr val="accent2">
                    <a:gamma/>
                    <a:shade val="57647"/>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92" name="Oval 212"/>
            <p:cNvSpPr>
              <a:spLocks noChangeArrowheads="1"/>
            </p:cNvSpPr>
            <p:nvPr/>
          </p:nvSpPr>
          <p:spPr bwMode="hidden">
            <a:xfrm>
              <a:off x="5689" y="1811"/>
              <a:ext cx="128" cy="61"/>
            </a:xfrm>
            <a:prstGeom prst="ellipse">
              <a:avLst/>
            </a:prstGeom>
            <a:gradFill rotWithShape="0">
              <a:gsLst>
                <a:gs pos="0">
                  <a:schemeClr val="accent2"/>
                </a:gs>
                <a:gs pos="100000">
                  <a:schemeClr val="accent2">
                    <a:gamma/>
                    <a:shade val="57647"/>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93" name="Oval 213"/>
            <p:cNvSpPr>
              <a:spLocks noChangeArrowheads="1"/>
            </p:cNvSpPr>
            <p:nvPr/>
          </p:nvSpPr>
          <p:spPr bwMode="hidden">
            <a:xfrm>
              <a:off x="5663" y="2680"/>
              <a:ext cx="156" cy="83"/>
            </a:xfrm>
            <a:prstGeom prst="ellipse">
              <a:avLst/>
            </a:prstGeom>
            <a:gradFill rotWithShape="0">
              <a:gsLst>
                <a:gs pos="0">
                  <a:schemeClr val="accent2"/>
                </a:gs>
                <a:gs pos="100000">
                  <a:schemeClr val="accent2">
                    <a:gamma/>
                    <a:shade val="5451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94" name="Oval 214"/>
            <p:cNvSpPr>
              <a:spLocks noChangeArrowheads="1"/>
            </p:cNvSpPr>
            <p:nvPr/>
          </p:nvSpPr>
          <p:spPr bwMode="hidden">
            <a:xfrm>
              <a:off x="-65" y="2865"/>
              <a:ext cx="150" cy="89"/>
            </a:xfrm>
            <a:prstGeom prst="ellipse">
              <a:avLst/>
            </a:prstGeom>
            <a:gradFill rotWithShape="0">
              <a:gsLst>
                <a:gs pos="0">
                  <a:schemeClr val="bg1"/>
                </a:gs>
                <a:gs pos="100000">
                  <a:schemeClr val="bg1">
                    <a:gamma/>
                    <a:shade val="69804"/>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95" name="Oval 215"/>
            <p:cNvSpPr>
              <a:spLocks noChangeArrowheads="1"/>
            </p:cNvSpPr>
            <p:nvPr/>
          </p:nvSpPr>
          <p:spPr bwMode="hidden">
            <a:xfrm>
              <a:off x="2" y="2477"/>
              <a:ext cx="156" cy="89"/>
            </a:xfrm>
            <a:prstGeom prst="ellipse">
              <a:avLst/>
            </a:prstGeom>
            <a:gradFill rotWithShape="0">
              <a:gsLst>
                <a:gs pos="0">
                  <a:schemeClr val="bg1"/>
                </a:gs>
                <a:gs pos="100000">
                  <a:schemeClr val="bg1">
                    <a:gamma/>
                    <a:shade val="75686"/>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96" name="Oval 216"/>
            <p:cNvSpPr>
              <a:spLocks noChangeArrowheads="1"/>
            </p:cNvSpPr>
            <p:nvPr/>
          </p:nvSpPr>
          <p:spPr bwMode="hidden">
            <a:xfrm>
              <a:off x="-9" y="1436"/>
              <a:ext cx="106" cy="44"/>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it-IT">
                <a:latin typeface="Arial" pitchFamily="34" charset="0"/>
              </a:endParaRPr>
            </a:p>
          </p:txBody>
        </p:sp>
        <p:sp>
          <p:nvSpPr>
            <p:cNvPr id="97497" name="Oval 217"/>
            <p:cNvSpPr>
              <a:spLocks noChangeArrowheads="1"/>
            </p:cNvSpPr>
            <p:nvPr/>
          </p:nvSpPr>
          <p:spPr bwMode="hidden">
            <a:xfrm>
              <a:off x="5624" y="4010"/>
              <a:ext cx="201" cy="106"/>
            </a:xfrm>
            <a:prstGeom prst="ellipse">
              <a:avLst/>
            </a:prstGeom>
            <a:gradFill rotWithShape="0">
              <a:gsLst>
                <a:gs pos="0">
                  <a:schemeClr val="accent2"/>
                </a:gs>
                <a:gs pos="100000">
                  <a:schemeClr val="accent2">
                    <a:gamma/>
                    <a:shade val="39216"/>
                    <a:invGamma/>
                  </a:schemeClr>
                </a:gs>
              </a:gsLst>
              <a:lin ang="2700000" scaled="1"/>
            </a:gradFill>
            <a:ln>
              <a:noFill/>
            </a:ln>
            <a:effectLst/>
            <a:extLst/>
          </p:spPr>
          <p:txBody>
            <a:bodyPr/>
            <a:lstStyle/>
            <a:p>
              <a:pPr eaLnBrk="1" hangingPunct="1">
                <a:defRPr/>
              </a:pPr>
              <a:endParaRPr lang="it-IT">
                <a:latin typeface="Arial" pitchFamily="34" charset="0"/>
              </a:endParaRPr>
            </a:p>
          </p:txBody>
        </p:sp>
      </p:grpSp>
      <p:sp>
        <p:nvSpPr>
          <p:cNvPr id="97498" name="Rectangle 218"/>
          <p:cNvSpPr>
            <a:spLocks noGrp="1" noChangeArrowheads="1"/>
          </p:cNvSpPr>
          <p:nvPr>
            <p:ph type="sldNum" sz="quarter" idx="4"/>
          </p:nvPr>
        </p:nvSpPr>
        <p:spPr bwMode="auto">
          <a:xfrm>
            <a:off x="6553200" y="6243638"/>
            <a:ext cx="21336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200">
                <a:effectLst>
                  <a:outerShdw blurRad="38100" dist="38100" dir="2700000" algn="tl">
                    <a:srgbClr val="C0C0C0"/>
                  </a:outerShdw>
                </a:effectLst>
                <a:latin typeface="Arial" charset="0"/>
              </a:defRPr>
            </a:lvl1pPr>
          </a:lstStyle>
          <a:p>
            <a:pPr>
              <a:defRPr/>
            </a:pPr>
            <a:fld id="{ACA9C5D4-13B0-4699-A8DB-7B21BC992171}" type="slidenum">
              <a:rPr lang="it-IT"/>
              <a:pPr>
                <a:defRPr/>
              </a:pPr>
              <a:t>‹N›</a:t>
            </a:fld>
            <a:endParaRPr lang="it-IT"/>
          </a:p>
        </p:txBody>
      </p:sp>
      <p:sp>
        <p:nvSpPr>
          <p:cNvPr id="97499" name="Rectangle 219"/>
          <p:cNvSpPr>
            <a:spLocks noGrp="1" noChangeArrowheads="1"/>
          </p:cNvSpPr>
          <p:nvPr>
            <p:ph type="dt" sz="half" idx="2"/>
          </p:nvPr>
        </p:nvSpPr>
        <p:spPr bwMode="auto">
          <a:xfrm>
            <a:off x="457200" y="6243638"/>
            <a:ext cx="21336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200">
                <a:effectLst>
                  <a:outerShdw blurRad="38100" dist="38100" dir="2700000" algn="tl">
                    <a:srgbClr val="FFFFFF"/>
                  </a:outerShdw>
                </a:effectLst>
                <a:latin typeface="Arial" pitchFamily="34" charset="0"/>
              </a:defRPr>
            </a:lvl1pPr>
          </a:lstStyle>
          <a:p>
            <a:pPr>
              <a:defRPr/>
            </a:pPr>
            <a:r>
              <a:rPr lang="it-IT"/>
              <a:t>Giorgio De Nunzio  </a:t>
            </a:r>
          </a:p>
        </p:txBody>
      </p:sp>
      <p:sp>
        <p:nvSpPr>
          <p:cNvPr id="97500" name="Rectangle 220"/>
          <p:cNvSpPr>
            <a:spLocks noGrp="1" noChangeArrowheads="1"/>
          </p:cNvSpPr>
          <p:nvPr>
            <p:ph type="ftr" sz="quarter" idx="3"/>
          </p:nvPr>
        </p:nvSpPr>
        <p:spPr bwMode="auto">
          <a:xfrm>
            <a:off x="3124200" y="6243638"/>
            <a:ext cx="28956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ctr" eaLnBrk="1" hangingPunct="1">
              <a:defRPr sz="1200">
                <a:effectLst>
                  <a:outerShdw blurRad="38100" dist="38100" dir="2700000" algn="tl">
                    <a:srgbClr val="FFFFFF"/>
                  </a:outerShdw>
                </a:effectLst>
                <a:latin typeface="Arial" pitchFamily="34" charset="0"/>
              </a:defRPr>
            </a:lvl1pPr>
          </a:lstStyle>
          <a:p>
            <a:pPr>
              <a:defRPr/>
            </a:pPr>
            <a:r>
              <a:rPr lang="it-IT"/>
              <a:t>giorgio.denunzio@unisalento.it</a:t>
            </a:r>
          </a:p>
        </p:txBody>
      </p:sp>
      <p:sp>
        <p:nvSpPr>
          <p:cNvPr id="97501" name="Rectangle 221"/>
          <p:cNvSpPr>
            <a:spLocks noGrp="1" noChangeArrowheads="1"/>
          </p:cNvSpPr>
          <p:nvPr>
            <p:ph type="body" idx="1"/>
          </p:nvPr>
        </p:nvSpPr>
        <p:spPr bwMode="auto">
          <a:xfrm>
            <a:off x="457200" y="1600200"/>
            <a:ext cx="8229600" cy="45339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p>
        </p:txBody>
      </p:sp>
      <p:sp>
        <p:nvSpPr>
          <p:cNvPr id="97502" name="Rectangle 222"/>
          <p:cNvSpPr>
            <a:spLocks noGrp="1" noChangeArrowheads="1"/>
          </p:cNvSpPr>
          <p:nvPr>
            <p:ph type="title"/>
          </p:nvPr>
        </p:nvSpPr>
        <p:spPr bwMode="auto">
          <a:xfrm>
            <a:off x="457200" y="274638"/>
            <a:ext cx="8229600" cy="1143000"/>
          </a:xfrm>
          <a:prstGeom prst="rect">
            <a:avLst/>
          </a:prstGeom>
          <a:noFill/>
          <a:ln>
            <a:noFill/>
          </a:ln>
          <a:effectLst/>
          <a:extLst/>
        </p:spPr>
        <p:txBody>
          <a:bodyPr vert="horz" wrap="square" lIns="91440" tIns="45720" rIns="91440" bIns="45720" numCol="1" anchor="ctr" anchorCtr="0" compatLnSpc="1">
            <a:prstTxWarp prst="textNoShape">
              <a:avLst/>
            </a:prstTxWarp>
          </a:bodyPr>
          <a:lstStyle/>
          <a:p>
            <a:pPr lvl="0"/>
            <a:r>
              <a:rPr lang="it-IT" smtClean="0"/>
              <a:t>Fare clic per modificare lo stile del titolo</a:t>
            </a:r>
          </a:p>
        </p:txBody>
      </p:sp>
    </p:spTree>
  </p:cSld>
  <p:clrMap bg1="lt1" tx1="dk1" bg2="lt2" tx2="dk2" accent1="accent1" accent2="accent2" accent3="accent3" accent4="accent4" accent5="accent5" accent6="accent6" hlink="hlink" folHlink="folHlink"/>
  <p:sldLayoutIdLst>
    <p:sldLayoutId id="2147484061" r:id="rId1"/>
    <p:sldLayoutId id="2147484062" r:id="rId2"/>
    <p:sldLayoutId id="2147484063" r:id="rId3"/>
    <p:sldLayoutId id="2147484064" r:id="rId4"/>
    <p:sldLayoutId id="2147484065" r:id="rId5"/>
    <p:sldLayoutId id="2147484066" r:id="rId6"/>
    <p:sldLayoutId id="2147484067" r:id="rId7"/>
    <p:sldLayoutId id="2147484068" r:id="rId8"/>
    <p:sldLayoutId id="2147484069" r:id="rId9"/>
    <p:sldLayoutId id="2147484070" r:id="rId10"/>
    <p:sldLayoutId id="2147484071" r:id="rId11"/>
    <p:sldLayoutId id="2147484072" r:id="rId12"/>
    <p:sldLayoutId id="2147484073" r:id="rId13"/>
  </p:sldLayoutIdLst>
  <p:hf hdr="0"/>
  <p:txStyles>
    <p:titleStyle>
      <a:lvl1pPr algn="ctr" rtl="0" eaLnBrk="0" fontAlgn="base" hangingPunct="0">
        <a:spcBef>
          <a:spcPct val="0"/>
        </a:spcBef>
        <a:spcAft>
          <a:spcPct val="0"/>
        </a:spcAft>
        <a:defRPr sz="4400">
          <a:solidFill>
            <a:schemeClr val="tx2"/>
          </a:solidFill>
          <a:effectLst>
            <a:outerShdw blurRad="38100" dist="38100" dir="2700000" algn="tl">
              <a:srgbClr val="FFFFFF"/>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FFFFFF"/>
            </a:outerShdw>
          </a:effectLst>
          <a:latin typeface="Arial" pitchFamily="34" charset="0"/>
        </a:defRPr>
      </a:lvl2pPr>
      <a:lvl3pPr algn="ctr" rtl="0" eaLnBrk="0" fontAlgn="base" hangingPunct="0">
        <a:spcBef>
          <a:spcPct val="0"/>
        </a:spcBef>
        <a:spcAft>
          <a:spcPct val="0"/>
        </a:spcAft>
        <a:defRPr sz="4400">
          <a:solidFill>
            <a:schemeClr val="tx2"/>
          </a:solidFill>
          <a:effectLst>
            <a:outerShdw blurRad="38100" dist="38100" dir="2700000" algn="tl">
              <a:srgbClr val="FFFFFF"/>
            </a:outerShdw>
          </a:effectLst>
          <a:latin typeface="Arial" pitchFamily="34" charset="0"/>
        </a:defRPr>
      </a:lvl3pPr>
      <a:lvl4pPr algn="ctr" rtl="0" eaLnBrk="0" fontAlgn="base" hangingPunct="0">
        <a:spcBef>
          <a:spcPct val="0"/>
        </a:spcBef>
        <a:spcAft>
          <a:spcPct val="0"/>
        </a:spcAft>
        <a:defRPr sz="4400">
          <a:solidFill>
            <a:schemeClr val="tx2"/>
          </a:solidFill>
          <a:effectLst>
            <a:outerShdw blurRad="38100" dist="38100" dir="2700000" algn="tl">
              <a:srgbClr val="FFFFFF"/>
            </a:outerShdw>
          </a:effectLst>
          <a:latin typeface="Arial" pitchFamily="34" charset="0"/>
        </a:defRPr>
      </a:lvl4pPr>
      <a:lvl5pPr algn="ctr" rtl="0" eaLnBrk="0" fontAlgn="base" hangingPunct="0">
        <a:spcBef>
          <a:spcPct val="0"/>
        </a:spcBef>
        <a:spcAft>
          <a:spcPct val="0"/>
        </a:spcAft>
        <a:defRPr sz="4400">
          <a:solidFill>
            <a:schemeClr val="tx2"/>
          </a:solidFill>
          <a:effectLst>
            <a:outerShdw blurRad="38100" dist="38100" dir="2700000" algn="tl">
              <a:srgbClr val="FFFFFF"/>
            </a:outerShdw>
          </a:effectLst>
          <a:latin typeface="Arial" pitchFamily="34" charset="0"/>
        </a:defRPr>
      </a:lvl5pPr>
      <a:lvl6pPr marL="457200" algn="ctr" rtl="0" fontAlgn="base">
        <a:spcBef>
          <a:spcPct val="0"/>
        </a:spcBef>
        <a:spcAft>
          <a:spcPct val="0"/>
        </a:spcAft>
        <a:defRPr sz="4400">
          <a:solidFill>
            <a:schemeClr val="tx2"/>
          </a:solidFill>
          <a:effectLst>
            <a:outerShdw blurRad="38100" dist="38100" dir="2700000" algn="tl">
              <a:srgbClr val="FFFFFF"/>
            </a:outerShdw>
          </a:effectLst>
          <a:latin typeface="Arial" pitchFamily="34" charset="0"/>
        </a:defRPr>
      </a:lvl6pPr>
      <a:lvl7pPr marL="914400" algn="ctr" rtl="0" fontAlgn="base">
        <a:spcBef>
          <a:spcPct val="0"/>
        </a:spcBef>
        <a:spcAft>
          <a:spcPct val="0"/>
        </a:spcAft>
        <a:defRPr sz="4400">
          <a:solidFill>
            <a:schemeClr val="tx2"/>
          </a:solidFill>
          <a:effectLst>
            <a:outerShdw blurRad="38100" dist="38100" dir="2700000" algn="tl">
              <a:srgbClr val="FFFFFF"/>
            </a:outerShdw>
          </a:effectLst>
          <a:latin typeface="Arial" pitchFamily="34" charset="0"/>
        </a:defRPr>
      </a:lvl7pPr>
      <a:lvl8pPr marL="1371600" algn="ctr" rtl="0" fontAlgn="base">
        <a:spcBef>
          <a:spcPct val="0"/>
        </a:spcBef>
        <a:spcAft>
          <a:spcPct val="0"/>
        </a:spcAft>
        <a:defRPr sz="4400">
          <a:solidFill>
            <a:schemeClr val="tx2"/>
          </a:solidFill>
          <a:effectLst>
            <a:outerShdw blurRad="38100" dist="38100" dir="2700000" algn="tl">
              <a:srgbClr val="FFFFFF"/>
            </a:outerShdw>
          </a:effectLst>
          <a:latin typeface="Arial" pitchFamily="34" charset="0"/>
        </a:defRPr>
      </a:lvl8pPr>
      <a:lvl9pPr marL="1828800" algn="ctr" rtl="0" fontAlgn="base">
        <a:spcBef>
          <a:spcPct val="0"/>
        </a:spcBef>
        <a:spcAft>
          <a:spcPct val="0"/>
        </a:spcAft>
        <a:defRPr sz="4400">
          <a:solidFill>
            <a:schemeClr val="tx2"/>
          </a:solidFill>
          <a:effectLst>
            <a:outerShdw blurRad="38100" dist="38100" dir="2700000" algn="tl">
              <a:srgbClr val="FFFFFF"/>
            </a:outerShdw>
          </a:effectLst>
          <a:latin typeface="Arial"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Blip>
          <a:blip r:embed="rId15"/>
        </a:buBlip>
        <a:defRPr sz="3200">
          <a:solidFill>
            <a:schemeClr val="tx1"/>
          </a:solidFill>
          <a:effectLst>
            <a:outerShdw blurRad="38100" dist="38100" dir="2700000" algn="tl">
              <a:srgbClr val="FFFFFF"/>
            </a:outerShdw>
          </a:effectLst>
          <a:latin typeface="+mn-lt"/>
          <a:ea typeface="+mn-ea"/>
          <a:cs typeface="+mn-cs"/>
        </a:defRPr>
      </a:lvl1pPr>
      <a:lvl2pPr marL="742950" indent="-285750" algn="l" rtl="0" eaLnBrk="0" fontAlgn="base" hangingPunct="0">
        <a:spcBef>
          <a:spcPct val="20000"/>
        </a:spcBef>
        <a:spcAft>
          <a:spcPct val="0"/>
        </a:spcAft>
        <a:buClr>
          <a:schemeClr val="folHlink"/>
        </a:buClr>
        <a:buSzPct val="50000"/>
        <a:buFont typeface="Wingdings" pitchFamily="2" charset="2"/>
        <a:buChar char="n"/>
        <a:defRPr sz="2800">
          <a:solidFill>
            <a:schemeClr val="tx1"/>
          </a:solidFill>
          <a:effectLst>
            <a:outerShdw blurRad="38100" dist="38100" dir="2700000" algn="tl">
              <a:srgbClr val="FFFFFF"/>
            </a:outerShdw>
          </a:effectLst>
          <a:latin typeface="+mn-lt"/>
        </a:defRPr>
      </a:lvl2pPr>
      <a:lvl3pPr marL="1143000" indent="-228600" algn="l" rtl="0" eaLnBrk="0" fontAlgn="base" hangingPunct="0">
        <a:spcBef>
          <a:spcPct val="20000"/>
        </a:spcBef>
        <a:spcAft>
          <a:spcPct val="0"/>
        </a:spcAft>
        <a:buClr>
          <a:schemeClr val="hlink"/>
        </a:buClr>
        <a:buFont typeface="Wingdings" pitchFamily="2" charset="2"/>
        <a:buBlip>
          <a:blip r:embed="rId15"/>
        </a:buBlip>
        <a:defRPr sz="2400">
          <a:solidFill>
            <a:schemeClr val="tx1"/>
          </a:solidFill>
          <a:effectLst>
            <a:outerShdw blurRad="38100" dist="38100" dir="2700000" algn="tl">
              <a:srgbClr val="FFFFFF"/>
            </a:outerShdw>
          </a:effectLst>
          <a:latin typeface="+mn-lt"/>
        </a:defRPr>
      </a:lvl3pPr>
      <a:lvl4pPr marL="1600200" indent="-228600" algn="l" rtl="0" eaLnBrk="0" fontAlgn="base" hangingPunct="0">
        <a:spcBef>
          <a:spcPct val="20000"/>
        </a:spcBef>
        <a:spcAft>
          <a:spcPct val="0"/>
        </a:spcAft>
        <a:buClr>
          <a:schemeClr val="folHlink"/>
        </a:buClr>
        <a:buSzPct val="50000"/>
        <a:buFont typeface="Wingdings" pitchFamily="2" charset="2"/>
        <a:buChar char="n"/>
        <a:defRPr sz="2000">
          <a:solidFill>
            <a:schemeClr val="tx1"/>
          </a:solidFill>
          <a:effectLst>
            <a:outerShdw blurRad="38100" dist="38100" dir="2700000" algn="tl">
              <a:srgbClr val="FFFFFF"/>
            </a:outerShdw>
          </a:effectLst>
          <a:latin typeface="+mn-lt"/>
        </a:defRPr>
      </a:lvl4pPr>
      <a:lvl5pPr marL="2057400" indent="-228600" algn="l" rtl="0" eaLnBrk="0" fontAlgn="base" hangingPunct="0">
        <a:spcBef>
          <a:spcPct val="20000"/>
        </a:spcBef>
        <a:spcAft>
          <a:spcPct val="0"/>
        </a:spcAft>
        <a:buClr>
          <a:schemeClr val="hlink"/>
        </a:buClr>
        <a:buFont typeface="Wingdings" pitchFamily="2" charset="2"/>
        <a:buBlip>
          <a:blip r:embed="rId15"/>
        </a:buBlip>
        <a:defRPr sz="2000">
          <a:solidFill>
            <a:schemeClr val="tx1"/>
          </a:solidFill>
          <a:effectLst>
            <a:outerShdw blurRad="38100" dist="38100" dir="2700000" algn="tl">
              <a:srgbClr val="FFFFFF"/>
            </a:outerShdw>
          </a:effectLst>
          <a:latin typeface="+mn-lt"/>
        </a:defRPr>
      </a:lvl5pPr>
      <a:lvl6pPr marL="2514600" indent="-228600" algn="l" rtl="0" fontAlgn="base">
        <a:spcBef>
          <a:spcPct val="20000"/>
        </a:spcBef>
        <a:spcAft>
          <a:spcPct val="0"/>
        </a:spcAft>
        <a:buClr>
          <a:schemeClr val="hlink"/>
        </a:buClr>
        <a:buFont typeface="Wingdings" pitchFamily="2" charset="2"/>
        <a:buBlip>
          <a:blip r:embed="rId15"/>
        </a:buBlip>
        <a:defRPr sz="2000">
          <a:solidFill>
            <a:schemeClr val="tx1"/>
          </a:solidFill>
          <a:effectLst>
            <a:outerShdw blurRad="38100" dist="38100" dir="2700000" algn="tl">
              <a:srgbClr val="FFFFFF"/>
            </a:outerShdw>
          </a:effectLst>
          <a:latin typeface="+mn-lt"/>
        </a:defRPr>
      </a:lvl6pPr>
      <a:lvl7pPr marL="2971800" indent="-228600" algn="l" rtl="0" fontAlgn="base">
        <a:spcBef>
          <a:spcPct val="20000"/>
        </a:spcBef>
        <a:spcAft>
          <a:spcPct val="0"/>
        </a:spcAft>
        <a:buClr>
          <a:schemeClr val="hlink"/>
        </a:buClr>
        <a:buFont typeface="Wingdings" pitchFamily="2" charset="2"/>
        <a:buBlip>
          <a:blip r:embed="rId15"/>
        </a:buBlip>
        <a:defRPr sz="2000">
          <a:solidFill>
            <a:schemeClr val="tx1"/>
          </a:solidFill>
          <a:effectLst>
            <a:outerShdw blurRad="38100" dist="38100" dir="2700000" algn="tl">
              <a:srgbClr val="FFFFFF"/>
            </a:outerShdw>
          </a:effectLst>
          <a:latin typeface="+mn-lt"/>
        </a:defRPr>
      </a:lvl7pPr>
      <a:lvl8pPr marL="3429000" indent="-228600" algn="l" rtl="0" fontAlgn="base">
        <a:spcBef>
          <a:spcPct val="20000"/>
        </a:spcBef>
        <a:spcAft>
          <a:spcPct val="0"/>
        </a:spcAft>
        <a:buClr>
          <a:schemeClr val="hlink"/>
        </a:buClr>
        <a:buFont typeface="Wingdings" pitchFamily="2" charset="2"/>
        <a:buBlip>
          <a:blip r:embed="rId15"/>
        </a:buBlip>
        <a:defRPr sz="2000">
          <a:solidFill>
            <a:schemeClr val="tx1"/>
          </a:solidFill>
          <a:effectLst>
            <a:outerShdw blurRad="38100" dist="38100" dir="2700000" algn="tl">
              <a:srgbClr val="FFFFFF"/>
            </a:outerShdw>
          </a:effectLst>
          <a:latin typeface="+mn-lt"/>
        </a:defRPr>
      </a:lvl8pPr>
      <a:lvl9pPr marL="3886200" indent="-228600" algn="l" rtl="0" fontAlgn="base">
        <a:spcBef>
          <a:spcPct val="20000"/>
        </a:spcBef>
        <a:spcAft>
          <a:spcPct val="0"/>
        </a:spcAft>
        <a:buClr>
          <a:schemeClr val="hlink"/>
        </a:buClr>
        <a:buFont typeface="Wingdings" pitchFamily="2" charset="2"/>
        <a:buBlip>
          <a:blip r:embed="rId15"/>
        </a:buBlip>
        <a:defRPr sz="2000">
          <a:solidFill>
            <a:schemeClr val="tx1"/>
          </a:solidFill>
          <a:effectLst>
            <a:outerShdw blurRad="38100" dist="38100" dir="2700000" algn="tl">
              <a:srgbClr val="FFFFFF"/>
            </a:outerShdw>
          </a:effectLst>
          <a:latin typeface="+mn-lt"/>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6.xml"/><Relationship Id="rId4" Type="http://schemas.openxmlformats.org/officeDocument/2006/relationships/image" Target="../media/image26.jpeg"/></Relationships>
</file>

<file path=ppt/slides/_rels/slide1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6.xml"/><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6.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6.xml"/><Relationship Id="rId4" Type="http://schemas.openxmlformats.org/officeDocument/2006/relationships/image" Target="../media/image7.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8" Type="http://schemas.openxmlformats.org/officeDocument/2006/relationships/hyperlink" Target="01b_3DECO2.avi" TargetMode="External"/><Relationship Id="rId3" Type="http://schemas.openxmlformats.org/officeDocument/2006/relationships/hyperlink" Target="01a_TC.avi" TargetMode="External"/><Relationship Id="rId7" Type="http://schemas.openxmlformats.org/officeDocument/2006/relationships/image" Target="../media/image11.jpeg"/><Relationship Id="rId2" Type="http://schemas.openxmlformats.org/officeDocument/2006/relationships/image" Target="../media/image8.jpeg"/><Relationship Id="rId1" Type="http://schemas.openxmlformats.org/officeDocument/2006/relationships/slideLayout" Target="../slideLayouts/slideLayout6.xml"/><Relationship Id="rId6" Type="http://schemas.openxmlformats.org/officeDocument/2006/relationships/image" Target="../media/image10.jpeg"/><Relationship Id="rId5" Type="http://schemas.openxmlformats.org/officeDocument/2006/relationships/hyperlink" Target="01a_VC.avi" TargetMode="External"/><Relationship Id="rId4" Type="http://schemas.openxmlformats.org/officeDocument/2006/relationships/image" Target="../media/image9.jpeg"/><Relationship Id="rId9" Type="http://schemas.openxmlformats.org/officeDocument/2006/relationships/hyperlink" Target="01b_3DECO1.avi" TargetMode="External"/></Relationships>
</file>

<file path=ppt/slides/_rels/slide4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image" Target="../media/image45.png"/><Relationship Id="rId1" Type="http://schemas.openxmlformats.org/officeDocument/2006/relationships/slideLayout" Target="../slideLayouts/slideLayout6.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4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6.xml"/><Relationship Id="rId5" Type="http://schemas.openxmlformats.org/officeDocument/2006/relationships/image" Target="../media/image54.png"/><Relationship Id="rId4" Type="http://schemas.openxmlformats.org/officeDocument/2006/relationships/image" Target="../media/image53.png"/></Relationships>
</file>

<file path=ppt/slides/_rels/slide44.xml.rels><?xml version="1.0" encoding="UTF-8" standalone="yes"?>
<Relationships xmlns="http://schemas.openxmlformats.org/package/2006/relationships"><Relationship Id="rId3" Type="http://schemas.openxmlformats.org/officeDocument/2006/relationships/image" Target="../media/image56.wmf"/><Relationship Id="rId2" Type="http://schemas.openxmlformats.org/officeDocument/2006/relationships/image" Target="../media/image55.wmf"/><Relationship Id="rId1" Type="http://schemas.openxmlformats.org/officeDocument/2006/relationships/slideLayout" Target="../slideLayouts/slideLayout6.xml"/><Relationship Id="rId4" Type="http://schemas.openxmlformats.org/officeDocument/2006/relationships/image" Target="../media/image57.jpeg"/></Relationships>
</file>

<file path=ppt/slides/_rels/slide45.xml.rels><?xml version="1.0" encoding="UTF-8" standalone="yes"?>
<Relationships xmlns="http://schemas.openxmlformats.org/package/2006/relationships"><Relationship Id="rId3" Type="http://schemas.openxmlformats.org/officeDocument/2006/relationships/image" Target="../media/image55.wmf"/><Relationship Id="rId2" Type="http://schemas.openxmlformats.org/officeDocument/2006/relationships/image" Target="../media/image58.wmf"/><Relationship Id="rId1" Type="http://schemas.openxmlformats.org/officeDocument/2006/relationships/slideLayout" Target="../slideLayouts/slideLayout6.xml"/><Relationship Id="rId4" Type="http://schemas.openxmlformats.org/officeDocument/2006/relationships/image" Target="../media/image56.wmf"/></Relationships>
</file>

<file path=ppt/slides/_rels/slide46.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61.jpeg"/><Relationship Id="rId4" Type="http://schemas.openxmlformats.org/officeDocument/2006/relationships/oleObject" Target="../embeddings/oleObject1.bin"/></Relationships>
</file>

<file path=ppt/slides/_rels/slide4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6.xml"/><Relationship Id="rId4" Type="http://schemas.openxmlformats.org/officeDocument/2006/relationships/image" Target="../media/image64.png"/></Relationships>
</file>

<file path=ppt/slides/_rels/slide4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6.xml"/><Relationship Id="rId5" Type="http://schemas.openxmlformats.org/officeDocument/2006/relationships/image" Target="../media/image68.png"/><Relationship Id="rId4" Type="http://schemas.openxmlformats.org/officeDocument/2006/relationships/image" Target="../media/image67.png"/></Relationships>
</file>

<file path=ppt/slides/_rels/slide49.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74.png"/><Relationship Id="rId7" Type="http://schemas.openxmlformats.org/officeDocument/2006/relationships/image" Target="../media/image78.png"/><Relationship Id="rId2" Type="http://schemas.openxmlformats.org/officeDocument/2006/relationships/image" Target="../media/image73.png"/><Relationship Id="rId1" Type="http://schemas.openxmlformats.org/officeDocument/2006/relationships/slideLayout" Target="../slideLayouts/slideLayout6.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53.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slideLayout" Target="../slideLayouts/slideLayout6.xml"/><Relationship Id="rId1" Type="http://schemas.openxmlformats.org/officeDocument/2006/relationships/vmlDrawing" Target="../drawings/vmlDrawing2.vml"/><Relationship Id="rId5" Type="http://schemas.openxmlformats.org/officeDocument/2006/relationships/oleObject" Target="../embeddings/oleObject3.bin"/><Relationship Id="rId4" Type="http://schemas.openxmlformats.org/officeDocument/2006/relationships/oleObject" Target="../embeddings/oleObject2.bin"/></Relationships>
</file>

<file path=ppt/slides/_rels/slide54.xml.rels><?xml version="1.0" encoding="UTF-8" standalone="yes"?>
<Relationships xmlns="http://schemas.openxmlformats.org/package/2006/relationships"><Relationship Id="rId2" Type="http://schemas.openxmlformats.org/officeDocument/2006/relationships/image" Target="../media/image82.emf"/><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slideLayout" Target="../slideLayouts/slideLayout6.xml"/><Relationship Id="rId1" Type="http://schemas.openxmlformats.org/officeDocument/2006/relationships/vmlDrawing" Target="../drawings/vmlDrawing3.vml"/><Relationship Id="rId5" Type="http://schemas.openxmlformats.org/officeDocument/2006/relationships/oleObject" Target="../embeddings/oleObject4.bin"/><Relationship Id="rId4" Type="http://schemas.openxmlformats.org/officeDocument/2006/relationships/image" Target="../media/image86.wmf"/></Relationships>
</file>

<file path=ppt/slides/_rels/slide57.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90.jpeg"/><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image" Target="../media/image93.jpeg"/><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image" Target="../media/image96.jpeg"/><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png"/><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image" Target="../media/image100.jpeg"/><Relationship Id="rId1" Type="http://schemas.openxmlformats.org/officeDocument/2006/relationships/slideLayout" Target="../slideLayouts/slideLayout6.xml"/><Relationship Id="rId6" Type="http://schemas.openxmlformats.org/officeDocument/2006/relationships/image" Target="../media/image104.png"/><Relationship Id="rId5" Type="http://schemas.openxmlformats.org/officeDocument/2006/relationships/image" Target="../media/image103.jpeg"/><Relationship Id="rId4" Type="http://schemas.openxmlformats.org/officeDocument/2006/relationships/image" Target="../media/image102.jpeg"/></Relationships>
</file>

<file path=ppt/slides/_rels/slide71.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07.png"/><Relationship Id="rId1" Type="http://schemas.openxmlformats.org/officeDocument/2006/relationships/slideLayout" Target="../slideLayouts/slideLayout6.xml"/><Relationship Id="rId5" Type="http://schemas.openxmlformats.org/officeDocument/2006/relationships/image" Target="../media/image110.jpeg"/><Relationship Id="rId4" Type="http://schemas.openxmlformats.org/officeDocument/2006/relationships/image" Target="../media/image109.png"/></Relationships>
</file>

<file path=ppt/slides/_rels/slide74.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image" Target="../media/image111.png"/><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2" Type="http://schemas.openxmlformats.org/officeDocument/2006/relationships/image" Target="../media/image114.jpeg"/><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2" Type="http://schemas.openxmlformats.org/officeDocument/2006/relationships/image" Target="../media/image116.jpeg"/><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6.xml"/><Relationship Id="rId4" Type="http://schemas.openxmlformats.org/officeDocument/2006/relationships/image" Target="../media/image17.png"/></Relationships>
</file>

<file path=ppt/slides/_rels/slide80.xml.rels><?xml version="1.0" encoding="UTF-8" standalone="yes"?>
<Relationships xmlns="http://schemas.openxmlformats.org/package/2006/relationships"><Relationship Id="rId2" Type="http://schemas.openxmlformats.org/officeDocument/2006/relationships/image" Target="../media/image118.wmf"/><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6.xml"/><Relationship Id="rId5" Type="http://schemas.openxmlformats.org/officeDocument/2006/relationships/image" Target="../media/image21.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Segnaposto numero diapositiva 5"/>
          <p:cNvSpPr>
            <a:spLocks noGrp="1"/>
          </p:cNvSpPr>
          <p:nvPr>
            <p:ph type="sldNum" sz="quarter" idx="10"/>
          </p:nvPr>
        </p:nvSpPr>
        <p:spPr/>
        <p:txBody>
          <a:bodyPr/>
          <a:lstStyle/>
          <a:p>
            <a:pPr>
              <a:defRPr/>
            </a:pPr>
            <a:fld id="{9B222DCB-0EC2-4D7B-BB9C-BE95F060B781}" type="slidenum">
              <a:rPr lang="it-IT"/>
              <a:pPr>
                <a:defRPr/>
              </a:pPr>
              <a:t>1</a:t>
            </a:fld>
            <a:endParaRPr lang="it-IT"/>
          </a:p>
        </p:txBody>
      </p:sp>
      <p:sp>
        <p:nvSpPr>
          <p:cNvPr id="10" name="Segnaposto data 6"/>
          <p:cNvSpPr>
            <a:spLocks noGrp="1"/>
          </p:cNvSpPr>
          <p:nvPr>
            <p:ph type="dt" sz="quarter" idx="11"/>
          </p:nvPr>
        </p:nvSpPr>
        <p:spPr/>
        <p:txBody>
          <a:bodyPr/>
          <a:lstStyle/>
          <a:p>
            <a:pPr>
              <a:defRPr/>
            </a:pPr>
            <a:r>
              <a:rPr lang="it-IT"/>
              <a:t>Giorgio De Nunzio  </a:t>
            </a:r>
          </a:p>
        </p:txBody>
      </p:sp>
      <p:sp>
        <p:nvSpPr>
          <p:cNvPr id="11" name="Segnaposto piè di pagina 7"/>
          <p:cNvSpPr>
            <a:spLocks noGrp="1"/>
          </p:cNvSpPr>
          <p:nvPr>
            <p:ph type="ftr" sz="quarter" idx="12"/>
          </p:nvPr>
        </p:nvSpPr>
        <p:spPr/>
        <p:txBody>
          <a:bodyPr/>
          <a:lstStyle/>
          <a:p>
            <a:pPr>
              <a:defRPr/>
            </a:pPr>
            <a:r>
              <a:rPr lang="it-IT"/>
              <a:t>giorgio.denunzio@unisalento.it</a:t>
            </a:r>
          </a:p>
        </p:txBody>
      </p:sp>
      <p:pic>
        <p:nvPicPr>
          <p:cNvPr id="16390" name="Picture 4"/>
          <p:cNvPicPr>
            <a:picLocks noGrp="1" noChangeAspect="1" noChangeArrowheads="1"/>
          </p:cNvPicPr>
          <p:nvPr>
            <p:ph sz="quarter" idx="2"/>
          </p:nvPr>
        </p:nvPicPr>
        <p:blipFill>
          <a:blip r:embed="rId2" cstate="print"/>
          <a:srcRect/>
          <a:stretch>
            <a:fillRect/>
          </a:stretch>
        </p:blipFill>
        <p:spPr>
          <a:xfrm>
            <a:off x="79375" y="4686300"/>
            <a:ext cx="2052638" cy="1428750"/>
          </a:xfrm>
          <a:noFill/>
          <a:ln>
            <a:solidFill>
              <a:srgbClr val="000099"/>
            </a:solidFill>
            <a:miter lim="800000"/>
            <a:headEnd/>
            <a:tailEnd/>
          </a:ln>
        </p:spPr>
      </p:pic>
      <p:pic>
        <p:nvPicPr>
          <p:cNvPr id="16391" name="Picture 6"/>
          <p:cNvPicPr>
            <a:picLocks noGrp="1" noChangeAspect="1" noChangeArrowheads="1"/>
          </p:cNvPicPr>
          <p:nvPr>
            <p:ph sz="quarter" idx="3"/>
          </p:nvPr>
        </p:nvPicPr>
        <p:blipFill>
          <a:blip r:embed="rId3" cstate="print"/>
          <a:srcRect/>
          <a:stretch>
            <a:fillRect/>
          </a:stretch>
        </p:blipFill>
        <p:spPr>
          <a:xfrm>
            <a:off x="2190750" y="4686300"/>
            <a:ext cx="936625" cy="1438275"/>
          </a:xfrm>
          <a:noFill/>
          <a:ln>
            <a:solidFill>
              <a:srgbClr val="000099"/>
            </a:solidFill>
            <a:miter lim="800000"/>
            <a:headEnd/>
            <a:tailEnd/>
          </a:ln>
        </p:spPr>
      </p:pic>
      <p:sp>
        <p:nvSpPr>
          <p:cNvPr id="16393" name="Rectangle 10"/>
          <p:cNvSpPr>
            <a:spLocks noChangeArrowheads="1"/>
          </p:cNvSpPr>
          <p:nvPr/>
        </p:nvSpPr>
        <p:spPr bwMode="auto">
          <a:xfrm>
            <a:off x="5035550" y="4589463"/>
            <a:ext cx="4006850" cy="1723549"/>
          </a:xfrm>
          <a:prstGeom prst="rect">
            <a:avLst/>
          </a:prstGeom>
          <a:solidFill>
            <a:srgbClr val="FFFFFF"/>
          </a:solidFill>
          <a:ln w="9525" algn="ctr">
            <a:solidFill>
              <a:srgbClr val="000099"/>
            </a:solidFill>
            <a:miter lim="800000"/>
            <a:headEnd/>
            <a:tailEnd/>
          </a:ln>
        </p:spPr>
        <p:txBody>
          <a:bodyPr>
            <a:spAutoFit/>
          </a:bodyPr>
          <a:lstStyle/>
          <a:p>
            <a:pPr eaLnBrk="1" hangingPunct="1"/>
            <a:r>
              <a:rPr lang="en-US" b="1" i="1" dirty="0">
                <a:solidFill>
                  <a:srgbClr val="000099"/>
                </a:solidFill>
              </a:rPr>
              <a:t>Giorgio De </a:t>
            </a:r>
            <a:r>
              <a:rPr lang="en-US" b="1" i="1" dirty="0" err="1">
                <a:solidFill>
                  <a:srgbClr val="000099"/>
                </a:solidFill>
              </a:rPr>
              <a:t>Nunzio</a:t>
            </a:r>
            <a:endParaRPr lang="en-US" b="1" i="1" dirty="0">
              <a:solidFill>
                <a:srgbClr val="000099"/>
              </a:solidFill>
            </a:endParaRPr>
          </a:p>
          <a:p>
            <a:pPr eaLnBrk="1" hangingPunct="1"/>
            <a:endParaRPr lang="en-US" sz="1600" i="1" dirty="0">
              <a:solidFill>
                <a:srgbClr val="000099"/>
              </a:solidFill>
            </a:endParaRPr>
          </a:p>
          <a:p>
            <a:pPr algn="r" eaLnBrk="1" hangingPunct="1"/>
            <a:r>
              <a:rPr lang="en-US" sz="1200" b="1" i="1" dirty="0" err="1"/>
              <a:t>Dipartim</a:t>
            </a:r>
            <a:r>
              <a:rPr lang="en-US" sz="1200" b="1" i="1" dirty="0"/>
              <a:t>. </a:t>
            </a:r>
            <a:r>
              <a:rPr lang="en-US" sz="1200" b="1" i="1" dirty="0" err="1"/>
              <a:t>di</a:t>
            </a:r>
            <a:r>
              <a:rPr lang="en-US" sz="1200" b="1" i="1" dirty="0"/>
              <a:t> </a:t>
            </a:r>
            <a:r>
              <a:rPr lang="en-US" sz="1200" b="1" i="1" dirty="0" err="1"/>
              <a:t>Matematica</a:t>
            </a:r>
            <a:r>
              <a:rPr lang="en-US" sz="1200" b="1" i="1" dirty="0"/>
              <a:t> e </a:t>
            </a:r>
            <a:r>
              <a:rPr lang="en-US" sz="1200" b="1" i="1" dirty="0" err="1"/>
              <a:t>Fisica</a:t>
            </a:r>
            <a:r>
              <a:rPr lang="en-US" sz="1200" b="1" i="1" dirty="0"/>
              <a:t> – Univ. del </a:t>
            </a:r>
            <a:r>
              <a:rPr lang="en-US" sz="1200" b="1" i="1" dirty="0" err="1" smtClean="0"/>
              <a:t>Salento</a:t>
            </a:r>
            <a:endParaRPr lang="en-US" sz="1200" b="1" i="1" dirty="0" smtClean="0"/>
          </a:p>
          <a:p>
            <a:pPr algn="r" eaLnBrk="1" hangingPunct="1"/>
            <a:r>
              <a:rPr lang="en-US" sz="1200" b="1" i="1" dirty="0" err="1" smtClean="0"/>
              <a:t>DReAM</a:t>
            </a:r>
            <a:r>
              <a:rPr lang="en-US" sz="1200" b="1" i="1" dirty="0" smtClean="0"/>
              <a:t> – </a:t>
            </a:r>
            <a:r>
              <a:rPr lang="en-US" sz="1200" b="1" i="1" dirty="0" err="1" smtClean="0"/>
              <a:t>Laboratorio</a:t>
            </a:r>
            <a:r>
              <a:rPr lang="en-US" sz="1200" b="1" i="1" dirty="0" smtClean="0"/>
              <a:t> </a:t>
            </a:r>
            <a:r>
              <a:rPr lang="en-US" sz="1200" b="1" i="1" dirty="0" err="1" smtClean="0"/>
              <a:t>Diffuso</a:t>
            </a:r>
            <a:r>
              <a:rPr lang="en-US" sz="1200" b="1" i="1" dirty="0" smtClean="0"/>
              <a:t> </a:t>
            </a:r>
            <a:r>
              <a:rPr lang="en-US" sz="1200" b="1" i="1" dirty="0" err="1" smtClean="0"/>
              <a:t>di</a:t>
            </a:r>
            <a:r>
              <a:rPr lang="en-US" sz="1200" b="1" i="1" dirty="0" smtClean="0"/>
              <a:t> </a:t>
            </a:r>
            <a:r>
              <a:rPr lang="en-US" sz="1200" b="1" i="1" dirty="0" err="1" smtClean="0"/>
              <a:t>ricErca</a:t>
            </a:r>
            <a:r>
              <a:rPr lang="en-US" sz="1200" b="1" i="1" dirty="0" smtClean="0"/>
              <a:t> </a:t>
            </a:r>
            <a:r>
              <a:rPr lang="en-US" sz="1200" b="1" i="1" dirty="0" err="1" smtClean="0"/>
              <a:t>Applicata</a:t>
            </a:r>
            <a:r>
              <a:rPr lang="en-US" sz="1200" b="1" i="1" dirty="0" smtClean="0"/>
              <a:t> </a:t>
            </a:r>
            <a:r>
              <a:rPr lang="en-US" sz="1200" b="1" i="1" dirty="0" err="1" smtClean="0"/>
              <a:t>alla</a:t>
            </a:r>
            <a:r>
              <a:rPr lang="en-US" sz="1200" b="1" i="1" dirty="0" smtClean="0"/>
              <a:t> </a:t>
            </a:r>
            <a:r>
              <a:rPr lang="en-US" sz="1200" b="1" i="1" dirty="0" err="1" smtClean="0"/>
              <a:t>Medicina</a:t>
            </a:r>
            <a:endParaRPr lang="en-US" sz="1200" b="1" dirty="0"/>
          </a:p>
          <a:p>
            <a:pPr algn="r" eaLnBrk="1" hangingPunct="1"/>
            <a:r>
              <a:rPr lang="en-US" sz="1200" b="1" i="1" dirty="0" smtClean="0"/>
              <a:t>ADAM – </a:t>
            </a:r>
            <a:r>
              <a:rPr lang="en-US" sz="1200" b="1" i="1" dirty="0"/>
              <a:t>Advanced Data Analysis in Medicine</a:t>
            </a:r>
          </a:p>
          <a:p>
            <a:pPr eaLnBrk="1" hangingPunct="1"/>
            <a:endParaRPr lang="en-US" sz="1200" b="1" i="1" dirty="0"/>
          </a:p>
          <a:p>
            <a:pPr eaLnBrk="1" hangingPunct="1"/>
            <a:r>
              <a:rPr lang="en-US" sz="1200" dirty="0">
                <a:latin typeface="Courier New" pitchFamily="49" charset="0"/>
              </a:rPr>
              <a:t>giorgio.denunzio@unisalento.it</a:t>
            </a:r>
          </a:p>
        </p:txBody>
      </p:sp>
      <p:pic>
        <p:nvPicPr>
          <p:cNvPr id="16394" name="Picture 19"/>
          <p:cNvPicPr>
            <a:picLocks noChangeAspect="1" noChangeArrowheads="1"/>
          </p:cNvPicPr>
          <p:nvPr/>
        </p:nvPicPr>
        <p:blipFill>
          <a:blip r:embed="rId4" cstate="print"/>
          <a:srcRect/>
          <a:stretch>
            <a:fillRect/>
          </a:stretch>
        </p:blipFill>
        <p:spPr bwMode="auto">
          <a:xfrm>
            <a:off x="3200400" y="4681538"/>
            <a:ext cx="1697038" cy="1452562"/>
          </a:xfrm>
          <a:prstGeom prst="rect">
            <a:avLst/>
          </a:prstGeom>
          <a:noFill/>
          <a:ln w="9525" algn="ctr">
            <a:solidFill>
              <a:srgbClr val="000099"/>
            </a:solidFill>
            <a:miter lim="800000"/>
            <a:headEnd/>
            <a:tailEnd/>
          </a:ln>
        </p:spPr>
      </p:pic>
      <p:sp>
        <p:nvSpPr>
          <p:cNvPr id="15" name="Rectangle 2"/>
          <p:cNvSpPr txBox="1">
            <a:spLocks noChangeArrowheads="1"/>
          </p:cNvSpPr>
          <p:nvPr/>
        </p:nvSpPr>
        <p:spPr bwMode="auto">
          <a:xfrm>
            <a:off x="123825" y="1212850"/>
            <a:ext cx="9020175" cy="1971675"/>
          </a:xfrm>
          <a:prstGeom prst="rect">
            <a:avLst/>
          </a:prstGeom>
          <a:noFill/>
          <a:ln>
            <a:noFill/>
          </a:ln>
          <a:effectLst/>
          <a:ex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t-IT" sz="4400" b="0" i="0" u="none" strike="noStrike" kern="0" cap="none" spc="0" normalizeH="0" baseline="0" noProof="0" smtClean="0">
                <a:ln>
                  <a:noFill/>
                </a:ln>
                <a:solidFill>
                  <a:srgbClr val="0070C0"/>
                </a:solidFill>
                <a:effectLst>
                  <a:outerShdw blurRad="38100" dist="38100" dir="2700000" algn="tl">
                    <a:srgbClr val="000000"/>
                  </a:outerShdw>
                </a:effectLst>
                <a:uLnTx/>
                <a:uFillTx/>
                <a:latin typeface="+mj-lt"/>
                <a:ea typeface="+mj-ea"/>
                <a:cs typeface="+mj-cs"/>
              </a:rPr>
              <a:t>Diagnostica per immagini:</a:t>
            </a:r>
            <a:br>
              <a:rPr kumimoji="0" lang="it-IT" sz="4400" b="0" i="0" u="none" strike="noStrike" kern="0" cap="none" spc="0" normalizeH="0" baseline="0" noProof="0" smtClean="0">
                <a:ln>
                  <a:noFill/>
                </a:ln>
                <a:solidFill>
                  <a:srgbClr val="0070C0"/>
                </a:solidFill>
                <a:effectLst>
                  <a:outerShdw blurRad="38100" dist="38100" dir="2700000" algn="tl">
                    <a:srgbClr val="000000"/>
                  </a:outerShdw>
                </a:effectLst>
                <a:uLnTx/>
                <a:uFillTx/>
                <a:latin typeface="+mj-lt"/>
                <a:ea typeface="+mj-ea"/>
                <a:cs typeface="+mj-cs"/>
              </a:rPr>
            </a:br>
            <a:r>
              <a:rPr kumimoji="0" lang="it-IT" sz="4400" b="0" i="0" u="none" strike="noStrike" kern="0" cap="none" spc="0" normalizeH="0" baseline="0" noProof="0" smtClean="0">
                <a:ln>
                  <a:noFill/>
                </a:ln>
                <a:solidFill>
                  <a:srgbClr val="0070C0"/>
                </a:solidFill>
                <a:effectLst>
                  <a:outerShdw blurRad="38100" dist="38100" dir="2700000" algn="tl">
                    <a:srgbClr val="000000"/>
                  </a:outerShdw>
                </a:effectLst>
                <a:uLnTx/>
                <a:uFillTx/>
                <a:latin typeface="+mj-lt"/>
                <a:ea typeface="+mj-ea"/>
                <a:cs typeface="+mj-cs"/>
              </a:rPr>
              <a:t>metodologie per analisi di immagini applicate alla clinica - 01</a:t>
            </a:r>
            <a:endParaRPr kumimoji="0" lang="it-IT" sz="4400" b="0" i="0" u="none" strike="noStrike" kern="0" cap="none" spc="0" normalizeH="0" baseline="0" noProof="0" dirty="0" smtClean="0">
              <a:ln>
                <a:noFill/>
              </a:ln>
              <a:solidFill>
                <a:srgbClr val="0070C0"/>
              </a:solidFill>
              <a:effectLst>
                <a:outerShdw blurRad="38100" dist="38100" dir="2700000" algn="tl">
                  <a:srgbClr val="000000"/>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defRPr/>
            </a:pPr>
            <a:r>
              <a:rPr lang="it-IT" dirty="0" smtClean="0"/>
              <a:t>Diagnostica per immagini (7)</a:t>
            </a:r>
            <a:endParaRPr lang="it-IT" dirty="0"/>
          </a:p>
        </p:txBody>
      </p:sp>
      <p:sp>
        <p:nvSpPr>
          <p:cNvPr id="6" name="Segnaposto numero diapositiva 5"/>
          <p:cNvSpPr>
            <a:spLocks noGrp="1"/>
          </p:cNvSpPr>
          <p:nvPr>
            <p:ph type="sldNum" sz="quarter" idx="10"/>
          </p:nvPr>
        </p:nvSpPr>
        <p:spPr/>
        <p:txBody>
          <a:bodyPr/>
          <a:lstStyle/>
          <a:p>
            <a:pPr>
              <a:defRPr/>
            </a:pPr>
            <a:fld id="{54F1F268-8ABB-45AD-B8E7-643088AC1F3A}" type="slidenum">
              <a:rPr lang="it-IT" smtClean="0"/>
              <a:pPr>
                <a:defRPr/>
              </a:pPr>
              <a:t>10</a:t>
            </a:fld>
            <a:endParaRPr lang="it-IT"/>
          </a:p>
        </p:txBody>
      </p:sp>
      <p:sp>
        <p:nvSpPr>
          <p:cNvPr id="24580" name="Rettangolo 6"/>
          <p:cNvSpPr>
            <a:spLocks noChangeArrowheads="1"/>
          </p:cNvSpPr>
          <p:nvPr/>
        </p:nvSpPr>
        <p:spPr bwMode="auto">
          <a:xfrm>
            <a:off x="414338" y="1487488"/>
            <a:ext cx="8039100" cy="5264150"/>
          </a:xfrm>
          <a:prstGeom prst="rect">
            <a:avLst/>
          </a:prstGeom>
          <a:noFill/>
          <a:ln w="9525">
            <a:noFill/>
            <a:miter lim="800000"/>
            <a:headEnd/>
            <a:tailEnd/>
          </a:ln>
        </p:spPr>
        <p:txBody>
          <a:bodyPr>
            <a:spAutoFit/>
          </a:bodyPr>
          <a:lstStyle/>
          <a:p>
            <a:r>
              <a:rPr lang="it-IT" b="1"/>
              <a:t>L’attenuazione del fascio di raggi X dipende da densità e spessore</a:t>
            </a:r>
          </a:p>
          <a:p>
            <a:endParaRPr lang="it-IT" b="1"/>
          </a:p>
          <a:p>
            <a:r>
              <a:rPr lang="it-IT" b="1"/>
              <a:t>IMMAGINE RADIOGRAFICA</a:t>
            </a:r>
            <a:r>
              <a:rPr lang="it-IT"/>
              <a:t>: si forma sulla base della presenza di strutture di diversa densità e spessore nei corpi attraversati dai raggi X.</a:t>
            </a:r>
          </a:p>
          <a:p>
            <a:endParaRPr lang="it-IT"/>
          </a:p>
          <a:p>
            <a:endParaRPr lang="it-IT"/>
          </a:p>
          <a:p>
            <a:endParaRPr lang="it-IT"/>
          </a:p>
          <a:p>
            <a:endParaRPr lang="it-IT"/>
          </a:p>
          <a:p>
            <a:endParaRPr lang="it-IT"/>
          </a:p>
          <a:p>
            <a:endParaRPr lang="it-IT"/>
          </a:p>
          <a:p>
            <a:endParaRPr lang="it-IT"/>
          </a:p>
          <a:p>
            <a:endParaRPr lang="it-IT"/>
          </a:p>
          <a:p>
            <a:endParaRPr lang="it-IT"/>
          </a:p>
          <a:p>
            <a:endParaRPr lang="it-IT"/>
          </a:p>
          <a:p>
            <a:endParaRPr lang="it-IT"/>
          </a:p>
          <a:p>
            <a:endParaRPr lang="it-IT"/>
          </a:p>
          <a:p>
            <a:r>
              <a:rPr lang="it-IT" sz="1600"/>
              <a:t>I corpi </a:t>
            </a:r>
            <a:r>
              <a:rPr lang="it-IT" sz="1600" u="sng"/>
              <a:t>radio-opachi</a:t>
            </a:r>
            <a:r>
              <a:rPr lang="it-IT" sz="1600"/>
              <a:t> hanno un maggiore potere di attenuazione dei raggi X (aree chiare)</a:t>
            </a:r>
          </a:p>
          <a:p>
            <a:r>
              <a:rPr lang="it-IT" sz="1600"/>
              <a:t>I corpi </a:t>
            </a:r>
            <a:r>
              <a:rPr lang="it-IT" sz="1600" u="sng"/>
              <a:t>radiotrasparenti</a:t>
            </a:r>
            <a:r>
              <a:rPr lang="it-IT" sz="1600"/>
              <a:t> hanno un minore potere di attenuazione dei raggi X (aree scure)</a:t>
            </a:r>
            <a:br>
              <a:rPr lang="it-IT" sz="1600"/>
            </a:br>
            <a:endParaRPr lang="it-IT" sz="1600"/>
          </a:p>
        </p:txBody>
      </p:sp>
      <p:pic>
        <p:nvPicPr>
          <p:cNvPr id="24581" name="Picture 3"/>
          <p:cNvPicPr>
            <a:picLocks noChangeAspect="1" noChangeArrowheads="1"/>
          </p:cNvPicPr>
          <p:nvPr/>
        </p:nvPicPr>
        <p:blipFill>
          <a:blip r:embed="rId2" cstate="print"/>
          <a:srcRect/>
          <a:stretch>
            <a:fillRect/>
          </a:stretch>
        </p:blipFill>
        <p:spPr bwMode="auto">
          <a:xfrm>
            <a:off x="5137150" y="2697163"/>
            <a:ext cx="2798763" cy="3079750"/>
          </a:xfrm>
          <a:prstGeom prst="rect">
            <a:avLst/>
          </a:prstGeom>
          <a:noFill/>
          <a:ln w="9525" algn="ctr">
            <a:noFill/>
            <a:miter lim="800000"/>
            <a:headEnd/>
            <a:tailEnd/>
          </a:ln>
        </p:spPr>
      </p:pic>
      <p:pic>
        <p:nvPicPr>
          <p:cNvPr id="24582" name="Picture 4"/>
          <p:cNvPicPr>
            <a:picLocks noChangeAspect="1" noChangeArrowheads="1"/>
          </p:cNvPicPr>
          <p:nvPr/>
        </p:nvPicPr>
        <p:blipFill>
          <a:blip r:embed="rId3" cstate="print"/>
          <a:srcRect/>
          <a:stretch>
            <a:fillRect/>
          </a:stretch>
        </p:blipFill>
        <p:spPr bwMode="auto">
          <a:xfrm>
            <a:off x="1127125" y="2700338"/>
            <a:ext cx="2820988" cy="309562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defRPr/>
            </a:pPr>
            <a:r>
              <a:rPr lang="it-IT" dirty="0" smtClean="0"/>
              <a:t>Diagnostica per immagini (8)</a:t>
            </a:r>
            <a:endParaRPr lang="it-IT" dirty="0"/>
          </a:p>
        </p:txBody>
      </p:sp>
      <p:sp>
        <p:nvSpPr>
          <p:cNvPr id="6" name="Segnaposto numero diapositiva 5"/>
          <p:cNvSpPr>
            <a:spLocks noGrp="1"/>
          </p:cNvSpPr>
          <p:nvPr>
            <p:ph type="sldNum" sz="quarter" idx="10"/>
          </p:nvPr>
        </p:nvSpPr>
        <p:spPr>
          <a:xfrm>
            <a:off x="1276350" y="6346825"/>
            <a:ext cx="2133600" cy="457200"/>
          </a:xfrm>
        </p:spPr>
        <p:txBody>
          <a:bodyPr/>
          <a:lstStyle/>
          <a:p>
            <a:pPr>
              <a:defRPr/>
            </a:pPr>
            <a:fld id="{507FDEDB-94B7-41C6-B90A-B2DABCB6B044}" type="slidenum">
              <a:rPr lang="it-IT" smtClean="0"/>
              <a:pPr>
                <a:defRPr/>
              </a:pPr>
              <a:t>11</a:t>
            </a:fld>
            <a:endParaRPr lang="it-IT"/>
          </a:p>
        </p:txBody>
      </p:sp>
      <p:pic>
        <p:nvPicPr>
          <p:cNvPr id="25604" name="Picture 6"/>
          <p:cNvPicPr>
            <a:picLocks noChangeAspect="1" noChangeArrowheads="1"/>
          </p:cNvPicPr>
          <p:nvPr/>
        </p:nvPicPr>
        <p:blipFill>
          <a:blip r:embed="rId2" cstate="print"/>
          <a:srcRect/>
          <a:stretch>
            <a:fillRect/>
          </a:stretch>
        </p:blipFill>
        <p:spPr bwMode="auto">
          <a:xfrm>
            <a:off x="569913" y="4308475"/>
            <a:ext cx="2771775" cy="2549525"/>
          </a:xfrm>
          <a:prstGeom prst="rect">
            <a:avLst/>
          </a:prstGeom>
          <a:noFill/>
          <a:ln w="9525" algn="ctr">
            <a:noFill/>
            <a:miter lim="800000"/>
            <a:headEnd/>
            <a:tailEnd/>
          </a:ln>
        </p:spPr>
      </p:pic>
      <p:pic>
        <p:nvPicPr>
          <p:cNvPr id="25605" name="Picture 7"/>
          <p:cNvPicPr>
            <a:picLocks noChangeAspect="1" noChangeArrowheads="1"/>
          </p:cNvPicPr>
          <p:nvPr/>
        </p:nvPicPr>
        <p:blipFill>
          <a:blip r:embed="rId3" cstate="print"/>
          <a:srcRect/>
          <a:stretch>
            <a:fillRect/>
          </a:stretch>
        </p:blipFill>
        <p:spPr bwMode="auto">
          <a:xfrm>
            <a:off x="4679950" y="1665288"/>
            <a:ext cx="4281488" cy="4181475"/>
          </a:xfrm>
          <a:prstGeom prst="rect">
            <a:avLst/>
          </a:prstGeom>
          <a:noFill/>
          <a:ln w="9525" algn="ctr">
            <a:noFill/>
            <a:miter lim="800000"/>
            <a:headEnd/>
            <a:tailEnd/>
          </a:ln>
        </p:spPr>
      </p:pic>
      <p:pic>
        <p:nvPicPr>
          <p:cNvPr id="25606" name="Picture 5"/>
          <p:cNvPicPr>
            <a:picLocks noChangeAspect="1" noChangeArrowheads="1"/>
          </p:cNvPicPr>
          <p:nvPr/>
        </p:nvPicPr>
        <p:blipFill>
          <a:blip r:embed="rId4" cstate="print"/>
          <a:srcRect/>
          <a:stretch>
            <a:fillRect/>
          </a:stretch>
        </p:blipFill>
        <p:spPr bwMode="auto">
          <a:xfrm>
            <a:off x="312738" y="1371600"/>
            <a:ext cx="3054350" cy="282892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defRPr/>
            </a:pPr>
            <a:r>
              <a:rPr lang="it-IT" dirty="0" smtClean="0"/>
              <a:t>Diagnostica per immagini (9)</a:t>
            </a:r>
            <a:endParaRPr lang="it-IT" dirty="0"/>
          </a:p>
        </p:txBody>
      </p:sp>
      <p:pic>
        <p:nvPicPr>
          <p:cNvPr id="26627" name="Picture 3" descr="Image4"/>
          <p:cNvPicPr>
            <a:picLocks noChangeAspect="1" noChangeArrowheads="1"/>
          </p:cNvPicPr>
          <p:nvPr/>
        </p:nvPicPr>
        <p:blipFill>
          <a:blip r:embed="rId2" cstate="print"/>
          <a:srcRect/>
          <a:stretch>
            <a:fillRect/>
          </a:stretch>
        </p:blipFill>
        <p:spPr bwMode="auto">
          <a:xfrm>
            <a:off x="360363" y="1349375"/>
            <a:ext cx="4256087" cy="4672013"/>
          </a:xfrm>
          <a:prstGeom prst="rect">
            <a:avLst/>
          </a:prstGeom>
          <a:noFill/>
          <a:ln w="9525">
            <a:noFill/>
            <a:miter lim="800000"/>
            <a:headEnd/>
            <a:tailEnd/>
          </a:ln>
        </p:spPr>
      </p:pic>
      <p:pic>
        <p:nvPicPr>
          <p:cNvPr id="26628" name="Picture 5" descr="hand"/>
          <p:cNvPicPr>
            <a:picLocks noChangeAspect="1" noChangeArrowheads="1"/>
          </p:cNvPicPr>
          <p:nvPr/>
        </p:nvPicPr>
        <p:blipFill>
          <a:blip r:embed="rId3" cstate="print"/>
          <a:srcRect/>
          <a:stretch>
            <a:fillRect/>
          </a:stretch>
        </p:blipFill>
        <p:spPr bwMode="auto">
          <a:xfrm>
            <a:off x="4364038" y="1998663"/>
            <a:ext cx="2935287" cy="4652962"/>
          </a:xfrm>
          <a:prstGeom prst="rect">
            <a:avLst/>
          </a:prstGeom>
          <a:noFill/>
          <a:ln w="9525">
            <a:noFill/>
            <a:miter lim="800000"/>
            <a:headEnd/>
            <a:tailEnd/>
          </a:ln>
        </p:spPr>
      </p:pic>
      <p:pic>
        <p:nvPicPr>
          <p:cNvPr id="26629" name="Picture 4" descr="AortoHN12"/>
          <p:cNvPicPr>
            <a:picLocks noChangeAspect="1" noChangeArrowheads="1"/>
          </p:cNvPicPr>
          <p:nvPr/>
        </p:nvPicPr>
        <p:blipFill>
          <a:blip r:embed="rId4" cstate="print"/>
          <a:srcRect/>
          <a:stretch>
            <a:fillRect/>
          </a:stretch>
        </p:blipFill>
        <p:spPr bwMode="auto">
          <a:xfrm>
            <a:off x="7016750" y="1184275"/>
            <a:ext cx="1928813" cy="4652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defRPr/>
            </a:pPr>
            <a:r>
              <a:rPr lang="it-IT" dirty="0" smtClean="0"/>
              <a:t>Diagnostica per immagini (10)</a:t>
            </a:r>
            <a:endParaRPr lang="it-IT" dirty="0"/>
          </a:p>
        </p:txBody>
      </p:sp>
      <p:sp>
        <p:nvSpPr>
          <p:cNvPr id="6" name="Segnaposto numero diapositiva 5"/>
          <p:cNvSpPr>
            <a:spLocks noGrp="1"/>
          </p:cNvSpPr>
          <p:nvPr>
            <p:ph type="sldNum" sz="quarter" idx="10"/>
          </p:nvPr>
        </p:nvSpPr>
        <p:spPr/>
        <p:txBody>
          <a:bodyPr/>
          <a:lstStyle/>
          <a:p>
            <a:pPr>
              <a:defRPr/>
            </a:pPr>
            <a:fld id="{67386C50-2EE1-4C17-8CB6-F69F65BAA955}" type="slidenum">
              <a:rPr lang="it-IT" smtClean="0"/>
              <a:pPr>
                <a:defRPr/>
              </a:pPr>
              <a:t>13</a:t>
            </a:fld>
            <a:endParaRPr lang="it-IT"/>
          </a:p>
        </p:txBody>
      </p:sp>
      <p:pic>
        <p:nvPicPr>
          <p:cNvPr id="27652" name="Picture 5"/>
          <p:cNvPicPr>
            <a:picLocks noChangeAspect="1" noChangeArrowheads="1"/>
          </p:cNvPicPr>
          <p:nvPr/>
        </p:nvPicPr>
        <p:blipFill>
          <a:blip r:embed="rId2" cstate="print"/>
          <a:srcRect/>
          <a:stretch>
            <a:fillRect/>
          </a:stretch>
        </p:blipFill>
        <p:spPr bwMode="auto">
          <a:xfrm>
            <a:off x="620713" y="1570038"/>
            <a:ext cx="2820987" cy="2613025"/>
          </a:xfrm>
          <a:prstGeom prst="rect">
            <a:avLst/>
          </a:prstGeom>
          <a:noFill/>
          <a:ln w="9525" algn="ctr">
            <a:noFill/>
            <a:miter lim="800000"/>
            <a:headEnd/>
            <a:tailEnd/>
          </a:ln>
        </p:spPr>
      </p:pic>
      <p:sp>
        <p:nvSpPr>
          <p:cNvPr id="26629" name="CasellaDiTesto 7"/>
          <p:cNvSpPr txBox="1">
            <a:spLocks noChangeArrowheads="1"/>
          </p:cNvSpPr>
          <p:nvPr/>
        </p:nvSpPr>
        <p:spPr bwMode="auto">
          <a:xfrm>
            <a:off x="274638" y="1301750"/>
            <a:ext cx="903287" cy="646113"/>
          </a:xfrm>
          <a:prstGeom prst="rect">
            <a:avLst/>
          </a:prstGeom>
          <a:solidFill>
            <a:schemeClr val="accent3"/>
          </a:solidFill>
          <a:ln w="9525">
            <a:solidFill>
              <a:schemeClr val="accent1"/>
            </a:solidFill>
            <a:miter lim="800000"/>
            <a:headEnd/>
            <a:tailEnd/>
          </a:ln>
        </p:spPr>
        <p:txBody>
          <a:bodyPr wrap="none">
            <a:spAutoFit/>
          </a:bodyPr>
          <a:lstStyle/>
          <a:p>
            <a:pPr>
              <a:defRPr/>
            </a:pPr>
            <a:r>
              <a:rPr lang="it-IT" sz="3600" dirty="0">
                <a:latin typeface="Arial" pitchFamily="34" charset="0"/>
              </a:rPr>
              <a:t>2D!</a:t>
            </a:r>
          </a:p>
        </p:txBody>
      </p:sp>
      <p:pic>
        <p:nvPicPr>
          <p:cNvPr id="27654" name="Picture 2"/>
          <p:cNvPicPr>
            <a:picLocks noChangeAspect="1" noChangeArrowheads="1"/>
          </p:cNvPicPr>
          <p:nvPr/>
        </p:nvPicPr>
        <p:blipFill>
          <a:blip r:embed="rId3" cstate="print"/>
          <a:srcRect/>
          <a:stretch>
            <a:fillRect/>
          </a:stretch>
        </p:blipFill>
        <p:spPr bwMode="auto">
          <a:xfrm>
            <a:off x="3744913" y="1266825"/>
            <a:ext cx="2903537" cy="4214813"/>
          </a:xfrm>
          <a:prstGeom prst="rect">
            <a:avLst/>
          </a:prstGeom>
          <a:noFill/>
          <a:ln w="9525" algn="ctr">
            <a:noFill/>
            <a:miter lim="800000"/>
            <a:headEnd/>
            <a:tailEnd/>
          </a:ln>
        </p:spPr>
      </p:pic>
      <p:sp>
        <p:nvSpPr>
          <p:cNvPr id="27655" name="Rettangolo 9"/>
          <p:cNvSpPr>
            <a:spLocks noChangeArrowheads="1"/>
          </p:cNvSpPr>
          <p:nvPr/>
        </p:nvSpPr>
        <p:spPr bwMode="auto">
          <a:xfrm>
            <a:off x="0" y="4549775"/>
            <a:ext cx="9144000" cy="2308225"/>
          </a:xfrm>
          <a:prstGeom prst="rect">
            <a:avLst/>
          </a:prstGeom>
          <a:noFill/>
          <a:ln w="9525">
            <a:noFill/>
            <a:miter lim="800000"/>
            <a:headEnd/>
            <a:tailEnd/>
          </a:ln>
        </p:spPr>
        <p:txBody>
          <a:bodyPr>
            <a:spAutoFit/>
          </a:bodyPr>
          <a:lstStyle/>
          <a:p>
            <a:r>
              <a:rPr lang="it-IT" b="1"/>
              <a:t>Svantaggi della radiografia</a:t>
            </a:r>
          </a:p>
          <a:p>
            <a:endParaRPr lang="it-IT"/>
          </a:p>
          <a:p>
            <a:r>
              <a:rPr lang="it-IT">
                <a:solidFill>
                  <a:srgbClr val="FF0000"/>
                </a:solidFill>
              </a:rPr>
              <a:t>Sovrapposizione</a:t>
            </a:r>
            <a:r>
              <a:rPr lang="it-IT"/>
              <a:t> delle strutture</a:t>
            </a:r>
          </a:p>
          <a:p>
            <a:endParaRPr lang="it-IT"/>
          </a:p>
          <a:p>
            <a:r>
              <a:rPr lang="it-IT"/>
              <a:t>Indagine </a:t>
            </a:r>
            <a:r>
              <a:rPr lang="it-IT">
                <a:solidFill>
                  <a:srgbClr val="FF0000"/>
                </a:solidFill>
              </a:rPr>
              <a:t>qualitativa più che quantitativa </a:t>
            </a:r>
            <a:r>
              <a:rPr lang="it-IT"/>
              <a:t>(difficoltà nel riconoscere un oggetto omogeneo, di spessore non uniforme, da un oggetto disomogeneo ma di spessore uniforme!)</a:t>
            </a:r>
          </a:p>
          <a:p>
            <a:r>
              <a:rPr lang="it-IT"/>
              <a:t/>
            </a:r>
            <a:br>
              <a:rPr lang="it-IT"/>
            </a:br>
            <a:endParaRPr lang="it-IT"/>
          </a:p>
        </p:txBody>
      </p:sp>
      <p:grpSp>
        <p:nvGrpSpPr>
          <p:cNvPr id="27656" name="Group 40"/>
          <p:cNvGrpSpPr>
            <a:grpSpLocks/>
          </p:cNvGrpSpPr>
          <p:nvPr/>
        </p:nvGrpSpPr>
        <p:grpSpPr bwMode="auto">
          <a:xfrm rot="5400000">
            <a:off x="6061869" y="2189956"/>
            <a:ext cx="3667125" cy="1909763"/>
            <a:chOff x="1156" y="890"/>
            <a:chExt cx="2903" cy="1498"/>
          </a:xfrm>
        </p:grpSpPr>
        <p:grpSp>
          <p:nvGrpSpPr>
            <p:cNvPr id="27658" name="Group 16"/>
            <p:cNvGrpSpPr>
              <a:grpSpLocks/>
            </p:cNvGrpSpPr>
            <p:nvPr/>
          </p:nvGrpSpPr>
          <p:grpSpPr bwMode="auto">
            <a:xfrm>
              <a:off x="1156" y="1298"/>
              <a:ext cx="1134" cy="817"/>
              <a:chOff x="884" y="1207"/>
              <a:chExt cx="1134" cy="817"/>
            </a:xfrm>
          </p:grpSpPr>
          <p:sp>
            <p:nvSpPr>
              <p:cNvPr id="27685" name="Rectangle 6"/>
              <p:cNvSpPr>
                <a:spLocks noChangeArrowheads="1"/>
              </p:cNvSpPr>
              <p:nvPr/>
            </p:nvSpPr>
            <p:spPr bwMode="auto">
              <a:xfrm>
                <a:off x="884" y="1207"/>
                <a:ext cx="1134" cy="817"/>
              </a:xfrm>
              <a:prstGeom prst="rect">
                <a:avLst/>
              </a:prstGeom>
              <a:solidFill>
                <a:schemeClr val="accent1"/>
              </a:solidFill>
              <a:ln w="9525">
                <a:solidFill>
                  <a:schemeClr val="tx1"/>
                </a:solidFill>
                <a:miter lim="800000"/>
                <a:headEnd/>
                <a:tailEnd/>
              </a:ln>
            </p:spPr>
            <p:txBody>
              <a:bodyPr wrap="none" anchor="ctr"/>
              <a:lstStyle/>
              <a:p>
                <a:endParaRPr lang="it-IT"/>
              </a:p>
            </p:txBody>
          </p:sp>
          <p:sp>
            <p:nvSpPr>
              <p:cNvPr id="27686" name="Rectangle 7"/>
              <p:cNvSpPr>
                <a:spLocks noChangeArrowheads="1"/>
              </p:cNvSpPr>
              <p:nvPr/>
            </p:nvSpPr>
            <p:spPr bwMode="auto">
              <a:xfrm>
                <a:off x="1383" y="1480"/>
                <a:ext cx="182" cy="181"/>
              </a:xfrm>
              <a:prstGeom prst="rect">
                <a:avLst/>
              </a:prstGeom>
              <a:solidFill>
                <a:srgbClr val="FF0000"/>
              </a:solidFill>
              <a:ln w="9525">
                <a:solidFill>
                  <a:schemeClr val="tx1"/>
                </a:solidFill>
                <a:miter lim="800000"/>
                <a:headEnd/>
                <a:tailEnd/>
              </a:ln>
            </p:spPr>
            <p:txBody>
              <a:bodyPr wrap="none" anchor="ctr"/>
              <a:lstStyle/>
              <a:p>
                <a:endParaRPr lang="it-IT"/>
              </a:p>
            </p:txBody>
          </p:sp>
          <p:sp>
            <p:nvSpPr>
              <p:cNvPr id="27687" name="Rectangle 8"/>
              <p:cNvSpPr>
                <a:spLocks noChangeArrowheads="1"/>
              </p:cNvSpPr>
              <p:nvPr/>
            </p:nvSpPr>
            <p:spPr bwMode="auto">
              <a:xfrm>
                <a:off x="1383" y="1661"/>
                <a:ext cx="182" cy="181"/>
              </a:xfrm>
              <a:prstGeom prst="rect">
                <a:avLst/>
              </a:prstGeom>
              <a:solidFill>
                <a:srgbClr val="FF0000"/>
              </a:solidFill>
              <a:ln w="9525">
                <a:solidFill>
                  <a:schemeClr val="tx1"/>
                </a:solidFill>
                <a:miter lim="800000"/>
                <a:headEnd/>
                <a:tailEnd/>
              </a:ln>
            </p:spPr>
            <p:txBody>
              <a:bodyPr wrap="none" anchor="ctr"/>
              <a:lstStyle/>
              <a:p>
                <a:endParaRPr lang="it-IT"/>
              </a:p>
            </p:txBody>
          </p:sp>
        </p:grpSp>
        <p:grpSp>
          <p:nvGrpSpPr>
            <p:cNvPr id="27659" name="Group 15"/>
            <p:cNvGrpSpPr>
              <a:grpSpLocks/>
            </p:cNvGrpSpPr>
            <p:nvPr/>
          </p:nvGrpSpPr>
          <p:grpSpPr bwMode="auto">
            <a:xfrm>
              <a:off x="2925" y="1298"/>
              <a:ext cx="1134" cy="817"/>
              <a:chOff x="2608" y="1253"/>
              <a:chExt cx="1134" cy="817"/>
            </a:xfrm>
          </p:grpSpPr>
          <p:sp>
            <p:nvSpPr>
              <p:cNvPr id="27682" name="Rectangle 9"/>
              <p:cNvSpPr>
                <a:spLocks noChangeArrowheads="1"/>
              </p:cNvSpPr>
              <p:nvPr/>
            </p:nvSpPr>
            <p:spPr bwMode="auto">
              <a:xfrm>
                <a:off x="2608" y="1253"/>
                <a:ext cx="1134" cy="817"/>
              </a:xfrm>
              <a:prstGeom prst="rect">
                <a:avLst/>
              </a:prstGeom>
              <a:solidFill>
                <a:schemeClr val="accent1"/>
              </a:solidFill>
              <a:ln w="9525">
                <a:solidFill>
                  <a:schemeClr val="tx1"/>
                </a:solidFill>
                <a:miter lim="800000"/>
                <a:headEnd/>
                <a:tailEnd/>
              </a:ln>
            </p:spPr>
            <p:txBody>
              <a:bodyPr wrap="none" anchor="ctr"/>
              <a:lstStyle/>
              <a:p>
                <a:endParaRPr lang="it-IT"/>
              </a:p>
            </p:txBody>
          </p:sp>
          <p:sp>
            <p:nvSpPr>
              <p:cNvPr id="27683" name="Rectangle 10"/>
              <p:cNvSpPr>
                <a:spLocks noChangeArrowheads="1"/>
              </p:cNvSpPr>
              <p:nvPr/>
            </p:nvSpPr>
            <p:spPr bwMode="auto">
              <a:xfrm>
                <a:off x="3107" y="1434"/>
                <a:ext cx="182" cy="181"/>
              </a:xfrm>
              <a:prstGeom prst="rect">
                <a:avLst/>
              </a:prstGeom>
              <a:solidFill>
                <a:srgbClr val="FF0000"/>
              </a:solidFill>
              <a:ln w="9525">
                <a:solidFill>
                  <a:schemeClr val="tx1"/>
                </a:solidFill>
                <a:miter lim="800000"/>
                <a:headEnd/>
                <a:tailEnd/>
              </a:ln>
            </p:spPr>
            <p:txBody>
              <a:bodyPr wrap="none" anchor="ctr"/>
              <a:lstStyle/>
              <a:p>
                <a:endParaRPr lang="it-IT"/>
              </a:p>
            </p:txBody>
          </p:sp>
          <p:sp>
            <p:nvSpPr>
              <p:cNvPr id="27684" name="Rectangle 11"/>
              <p:cNvSpPr>
                <a:spLocks noChangeArrowheads="1"/>
              </p:cNvSpPr>
              <p:nvPr/>
            </p:nvSpPr>
            <p:spPr bwMode="auto">
              <a:xfrm>
                <a:off x="3107" y="1707"/>
                <a:ext cx="182" cy="181"/>
              </a:xfrm>
              <a:prstGeom prst="rect">
                <a:avLst/>
              </a:prstGeom>
              <a:solidFill>
                <a:srgbClr val="FF0000"/>
              </a:solidFill>
              <a:ln w="9525">
                <a:solidFill>
                  <a:schemeClr val="tx1"/>
                </a:solidFill>
                <a:miter lim="800000"/>
                <a:headEnd/>
                <a:tailEnd/>
              </a:ln>
            </p:spPr>
            <p:txBody>
              <a:bodyPr wrap="none" anchor="ctr"/>
              <a:lstStyle/>
              <a:p>
                <a:endParaRPr lang="it-IT"/>
              </a:p>
            </p:txBody>
          </p:sp>
        </p:grpSp>
        <p:grpSp>
          <p:nvGrpSpPr>
            <p:cNvPr id="27660" name="Group 21"/>
            <p:cNvGrpSpPr>
              <a:grpSpLocks/>
            </p:cNvGrpSpPr>
            <p:nvPr/>
          </p:nvGrpSpPr>
          <p:grpSpPr bwMode="auto">
            <a:xfrm>
              <a:off x="1565" y="890"/>
              <a:ext cx="272" cy="317"/>
              <a:chOff x="1565" y="890"/>
              <a:chExt cx="272" cy="317"/>
            </a:xfrm>
          </p:grpSpPr>
          <p:sp>
            <p:nvSpPr>
              <p:cNvPr id="27678" name="Line 17"/>
              <p:cNvSpPr>
                <a:spLocks noChangeShapeType="1"/>
              </p:cNvSpPr>
              <p:nvPr/>
            </p:nvSpPr>
            <p:spPr bwMode="auto">
              <a:xfrm>
                <a:off x="1565" y="890"/>
                <a:ext cx="0" cy="317"/>
              </a:xfrm>
              <a:prstGeom prst="line">
                <a:avLst/>
              </a:prstGeom>
              <a:noFill/>
              <a:ln w="25400">
                <a:solidFill>
                  <a:srgbClr val="FF0000"/>
                </a:solidFill>
                <a:round/>
                <a:headEnd/>
                <a:tailEnd type="triangle" w="med" len="med"/>
              </a:ln>
            </p:spPr>
            <p:txBody>
              <a:bodyPr/>
              <a:lstStyle/>
              <a:p>
                <a:endParaRPr lang="it-IT"/>
              </a:p>
            </p:txBody>
          </p:sp>
          <p:sp>
            <p:nvSpPr>
              <p:cNvPr id="27679" name="Line 18"/>
              <p:cNvSpPr>
                <a:spLocks noChangeShapeType="1"/>
              </p:cNvSpPr>
              <p:nvPr/>
            </p:nvSpPr>
            <p:spPr bwMode="auto">
              <a:xfrm>
                <a:off x="1655" y="890"/>
                <a:ext cx="0" cy="317"/>
              </a:xfrm>
              <a:prstGeom prst="line">
                <a:avLst/>
              </a:prstGeom>
              <a:noFill/>
              <a:ln w="25400">
                <a:solidFill>
                  <a:srgbClr val="FF0000"/>
                </a:solidFill>
                <a:round/>
                <a:headEnd/>
                <a:tailEnd type="triangle" w="med" len="med"/>
              </a:ln>
            </p:spPr>
            <p:txBody>
              <a:bodyPr/>
              <a:lstStyle/>
              <a:p>
                <a:endParaRPr lang="it-IT"/>
              </a:p>
            </p:txBody>
          </p:sp>
          <p:sp>
            <p:nvSpPr>
              <p:cNvPr id="27680" name="Line 19"/>
              <p:cNvSpPr>
                <a:spLocks noChangeShapeType="1"/>
              </p:cNvSpPr>
              <p:nvPr/>
            </p:nvSpPr>
            <p:spPr bwMode="auto">
              <a:xfrm>
                <a:off x="1746" y="890"/>
                <a:ext cx="0" cy="317"/>
              </a:xfrm>
              <a:prstGeom prst="line">
                <a:avLst/>
              </a:prstGeom>
              <a:noFill/>
              <a:ln w="25400">
                <a:solidFill>
                  <a:srgbClr val="FF0000"/>
                </a:solidFill>
                <a:round/>
                <a:headEnd/>
                <a:tailEnd type="triangle" w="med" len="med"/>
              </a:ln>
            </p:spPr>
            <p:txBody>
              <a:bodyPr/>
              <a:lstStyle/>
              <a:p>
                <a:endParaRPr lang="it-IT"/>
              </a:p>
            </p:txBody>
          </p:sp>
          <p:sp>
            <p:nvSpPr>
              <p:cNvPr id="27681" name="Line 20"/>
              <p:cNvSpPr>
                <a:spLocks noChangeShapeType="1"/>
              </p:cNvSpPr>
              <p:nvPr/>
            </p:nvSpPr>
            <p:spPr bwMode="auto">
              <a:xfrm>
                <a:off x="1837" y="890"/>
                <a:ext cx="0" cy="317"/>
              </a:xfrm>
              <a:prstGeom prst="line">
                <a:avLst/>
              </a:prstGeom>
              <a:noFill/>
              <a:ln w="25400">
                <a:solidFill>
                  <a:srgbClr val="FF0000"/>
                </a:solidFill>
                <a:round/>
                <a:headEnd/>
                <a:tailEnd type="triangle" w="med" len="med"/>
              </a:ln>
            </p:spPr>
            <p:txBody>
              <a:bodyPr/>
              <a:lstStyle/>
              <a:p>
                <a:endParaRPr lang="it-IT"/>
              </a:p>
            </p:txBody>
          </p:sp>
        </p:grpSp>
        <p:grpSp>
          <p:nvGrpSpPr>
            <p:cNvPr id="27661" name="Group 22"/>
            <p:cNvGrpSpPr>
              <a:grpSpLocks/>
            </p:cNvGrpSpPr>
            <p:nvPr/>
          </p:nvGrpSpPr>
          <p:grpSpPr bwMode="auto">
            <a:xfrm>
              <a:off x="3334" y="890"/>
              <a:ext cx="272" cy="317"/>
              <a:chOff x="1565" y="890"/>
              <a:chExt cx="272" cy="317"/>
            </a:xfrm>
          </p:grpSpPr>
          <p:sp>
            <p:nvSpPr>
              <p:cNvPr id="27674" name="Line 23"/>
              <p:cNvSpPr>
                <a:spLocks noChangeShapeType="1"/>
              </p:cNvSpPr>
              <p:nvPr/>
            </p:nvSpPr>
            <p:spPr bwMode="auto">
              <a:xfrm>
                <a:off x="1565" y="890"/>
                <a:ext cx="0" cy="317"/>
              </a:xfrm>
              <a:prstGeom prst="line">
                <a:avLst/>
              </a:prstGeom>
              <a:noFill/>
              <a:ln w="25400">
                <a:solidFill>
                  <a:srgbClr val="FF0000"/>
                </a:solidFill>
                <a:round/>
                <a:headEnd/>
                <a:tailEnd type="triangle" w="med" len="med"/>
              </a:ln>
            </p:spPr>
            <p:txBody>
              <a:bodyPr/>
              <a:lstStyle/>
              <a:p>
                <a:endParaRPr lang="it-IT"/>
              </a:p>
            </p:txBody>
          </p:sp>
          <p:sp>
            <p:nvSpPr>
              <p:cNvPr id="27675" name="Line 24"/>
              <p:cNvSpPr>
                <a:spLocks noChangeShapeType="1"/>
              </p:cNvSpPr>
              <p:nvPr/>
            </p:nvSpPr>
            <p:spPr bwMode="auto">
              <a:xfrm>
                <a:off x="1655" y="890"/>
                <a:ext cx="0" cy="317"/>
              </a:xfrm>
              <a:prstGeom prst="line">
                <a:avLst/>
              </a:prstGeom>
              <a:noFill/>
              <a:ln w="25400">
                <a:solidFill>
                  <a:srgbClr val="FF0000"/>
                </a:solidFill>
                <a:round/>
                <a:headEnd/>
                <a:tailEnd type="triangle" w="med" len="med"/>
              </a:ln>
            </p:spPr>
            <p:txBody>
              <a:bodyPr/>
              <a:lstStyle/>
              <a:p>
                <a:endParaRPr lang="it-IT"/>
              </a:p>
            </p:txBody>
          </p:sp>
          <p:sp>
            <p:nvSpPr>
              <p:cNvPr id="27676" name="Line 25"/>
              <p:cNvSpPr>
                <a:spLocks noChangeShapeType="1"/>
              </p:cNvSpPr>
              <p:nvPr/>
            </p:nvSpPr>
            <p:spPr bwMode="auto">
              <a:xfrm>
                <a:off x="1746" y="890"/>
                <a:ext cx="0" cy="317"/>
              </a:xfrm>
              <a:prstGeom prst="line">
                <a:avLst/>
              </a:prstGeom>
              <a:noFill/>
              <a:ln w="25400">
                <a:solidFill>
                  <a:srgbClr val="FF0000"/>
                </a:solidFill>
                <a:round/>
                <a:headEnd/>
                <a:tailEnd type="triangle" w="med" len="med"/>
              </a:ln>
            </p:spPr>
            <p:txBody>
              <a:bodyPr/>
              <a:lstStyle/>
              <a:p>
                <a:endParaRPr lang="it-IT"/>
              </a:p>
            </p:txBody>
          </p:sp>
          <p:sp>
            <p:nvSpPr>
              <p:cNvPr id="27677" name="Line 26"/>
              <p:cNvSpPr>
                <a:spLocks noChangeShapeType="1"/>
              </p:cNvSpPr>
              <p:nvPr/>
            </p:nvSpPr>
            <p:spPr bwMode="auto">
              <a:xfrm>
                <a:off x="1837" y="890"/>
                <a:ext cx="0" cy="317"/>
              </a:xfrm>
              <a:prstGeom prst="line">
                <a:avLst/>
              </a:prstGeom>
              <a:noFill/>
              <a:ln w="25400">
                <a:solidFill>
                  <a:srgbClr val="FF0000"/>
                </a:solidFill>
                <a:round/>
                <a:headEnd/>
                <a:tailEnd type="triangle" w="med" len="med"/>
              </a:ln>
            </p:spPr>
            <p:txBody>
              <a:bodyPr/>
              <a:lstStyle/>
              <a:p>
                <a:endParaRPr lang="it-IT"/>
              </a:p>
            </p:txBody>
          </p:sp>
        </p:grpSp>
        <p:grpSp>
          <p:nvGrpSpPr>
            <p:cNvPr id="27662" name="Group 33"/>
            <p:cNvGrpSpPr>
              <a:grpSpLocks/>
            </p:cNvGrpSpPr>
            <p:nvPr/>
          </p:nvGrpSpPr>
          <p:grpSpPr bwMode="auto">
            <a:xfrm>
              <a:off x="1202" y="2205"/>
              <a:ext cx="998" cy="136"/>
              <a:chOff x="1337" y="2205"/>
              <a:chExt cx="998" cy="136"/>
            </a:xfrm>
          </p:grpSpPr>
          <p:sp>
            <p:nvSpPr>
              <p:cNvPr id="27669" name="Line 27"/>
              <p:cNvSpPr>
                <a:spLocks noChangeShapeType="1"/>
              </p:cNvSpPr>
              <p:nvPr/>
            </p:nvSpPr>
            <p:spPr bwMode="auto">
              <a:xfrm>
                <a:off x="1337" y="2205"/>
                <a:ext cx="454" cy="0"/>
              </a:xfrm>
              <a:prstGeom prst="line">
                <a:avLst/>
              </a:prstGeom>
              <a:noFill/>
              <a:ln w="9525">
                <a:solidFill>
                  <a:schemeClr val="tx1"/>
                </a:solidFill>
                <a:round/>
                <a:headEnd/>
                <a:tailEnd/>
              </a:ln>
            </p:spPr>
            <p:txBody>
              <a:bodyPr/>
              <a:lstStyle/>
              <a:p>
                <a:endParaRPr lang="it-IT"/>
              </a:p>
            </p:txBody>
          </p:sp>
          <p:sp>
            <p:nvSpPr>
              <p:cNvPr id="27670" name="Line 28"/>
              <p:cNvSpPr>
                <a:spLocks noChangeShapeType="1"/>
              </p:cNvSpPr>
              <p:nvPr/>
            </p:nvSpPr>
            <p:spPr bwMode="auto">
              <a:xfrm>
                <a:off x="1791" y="2205"/>
                <a:ext cx="0" cy="136"/>
              </a:xfrm>
              <a:prstGeom prst="line">
                <a:avLst/>
              </a:prstGeom>
              <a:noFill/>
              <a:ln w="9525">
                <a:solidFill>
                  <a:schemeClr val="tx1"/>
                </a:solidFill>
                <a:round/>
                <a:headEnd/>
                <a:tailEnd/>
              </a:ln>
            </p:spPr>
            <p:txBody>
              <a:bodyPr/>
              <a:lstStyle/>
              <a:p>
                <a:endParaRPr lang="it-IT"/>
              </a:p>
            </p:txBody>
          </p:sp>
          <p:sp>
            <p:nvSpPr>
              <p:cNvPr id="27671" name="Line 29"/>
              <p:cNvSpPr>
                <a:spLocks noChangeShapeType="1"/>
              </p:cNvSpPr>
              <p:nvPr/>
            </p:nvSpPr>
            <p:spPr bwMode="auto">
              <a:xfrm>
                <a:off x="1791" y="2341"/>
                <a:ext cx="182" cy="0"/>
              </a:xfrm>
              <a:prstGeom prst="line">
                <a:avLst/>
              </a:prstGeom>
              <a:noFill/>
              <a:ln w="9525">
                <a:solidFill>
                  <a:schemeClr val="tx1"/>
                </a:solidFill>
                <a:round/>
                <a:headEnd/>
                <a:tailEnd/>
              </a:ln>
            </p:spPr>
            <p:txBody>
              <a:bodyPr/>
              <a:lstStyle/>
              <a:p>
                <a:endParaRPr lang="it-IT"/>
              </a:p>
            </p:txBody>
          </p:sp>
          <p:sp>
            <p:nvSpPr>
              <p:cNvPr id="27672" name="Line 30"/>
              <p:cNvSpPr>
                <a:spLocks noChangeShapeType="1"/>
              </p:cNvSpPr>
              <p:nvPr/>
            </p:nvSpPr>
            <p:spPr bwMode="auto">
              <a:xfrm flipV="1">
                <a:off x="1973" y="2205"/>
                <a:ext cx="0" cy="136"/>
              </a:xfrm>
              <a:prstGeom prst="line">
                <a:avLst/>
              </a:prstGeom>
              <a:noFill/>
              <a:ln w="9525">
                <a:solidFill>
                  <a:schemeClr val="tx1"/>
                </a:solidFill>
                <a:round/>
                <a:headEnd/>
                <a:tailEnd/>
              </a:ln>
            </p:spPr>
            <p:txBody>
              <a:bodyPr/>
              <a:lstStyle/>
              <a:p>
                <a:endParaRPr lang="it-IT"/>
              </a:p>
            </p:txBody>
          </p:sp>
          <p:sp>
            <p:nvSpPr>
              <p:cNvPr id="27673" name="Line 31"/>
              <p:cNvSpPr>
                <a:spLocks noChangeShapeType="1"/>
              </p:cNvSpPr>
              <p:nvPr/>
            </p:nvSpPr>
            <p:spPr bwMode="auto">
              <a:xfrm>
                <a:off x="1973" y="2205"/>
                <a:ext cx="362" cy="0"/>
              </a:xfrm>
              <a:prstGeom prst="line">
                <a:avLst/>
              </a:prstGeom>
              <a:noFill/>
              <a:ln w="9525">
                <a:solidFill>
                  <a:schemeClr val="tx1"/>
                </a:solidFill>
                <a:round/>
                <a:headEnd/>
                <a:tailEnd/>
              </a:ln>
            </p:spPr>
            <p:txBody>
              <a:bodyPr/>
              <a:lstStyle/>
              <a:p>
                <a:endParaRPr lang="it-IT"/>
              </a:p>
            </p:txBody>
          </p:sp>
        </p:grpSp>
        <p:grpSp>
          <p:nvGrpSpPr>
            <p:cNvPr id="27663" name="Group 34"/>
            <p:cNvGrpSpPr>
              <a:grpSpLocks/>
            </p:cNvGrpSpPr>
            <p:nvPr/>
          </p:nvGrpSpPr>
          <p:grpSpPr bwMode="auto">
            <a:xfrm>
              <a:off x="2971" y="2235"/>
              <a:ext cx="998" cy="136"/>
              <a:chOff x="1337" y="2205"/>
              <a:chExt cx="998" cy="136"/>
            </a:xfrm>
          </p:grpSpPr>
          <p:sp>
            <p:nvSpPr>
              <p:cNvPr id="27664" name="Line 35"/>
              <p:cNvSpPr>
                <a:spLocks noChangeShapeType="1"/>
              </p:cNvSpPr>
              <p:nvPr/>
            </p:nvSpPr>
            <p:spPr bwMode="auto">
              <a:xfrm>
                <a:off x="1337" y="2205"/>
                <a:ext cx="454" cy="0"/>
              </a:xfrm>
              <a:prstGeom prst="line">
                <a:avLst/>
              </a:prstGeom>
              <a:noFill/>
              <a:ln w="9525">
                <a:solidFill>
                  <a:schemeClr val="tx1"/>
                </a:solidFill>
                <a:round/>
                <a:headEnd/>
                <a:tailEnd/>
              </a:ln>
            </p:spPr>
            <p:txBody>
              <a:bodyPr/>
              <a:lstStyle/>
              <a:p>
                <a:endParaRPr lang="it-IT"/>
              </a:p>
            </p:txBody>
          </p:sp>
          <p:sp>
            <p:nvSpPr>
              <p:cNvPr id="27665" name="Line 36"/>
              <p:cNvSpPr>
                <a:spLocks noChangeShapeType="1"/>
              </p:cNvSpPr>
              <p:nvPr/>
            </p:nvSpPr>
            <p:spPr bwMode="auto">
              <a:xfrm>
                <a:off x="1791" y="2205"/>
                <a:ext cx="0" cy="136"/>
              </a:xfrm>
              <a:prstGeom prst="line">
                <a:avLst/>
              </a:prstGeom>
              <a:noFill/>
              <a:ln w="9525">
                <a:solidFill>
                  <a:schemeClr val="tx1"/>
                </a:solidFill>
                <a:round/>
                <a:headEnd/>
                <a:tailEnd/>
              </a:ln>
            </p:spPr>
            <p:txBody>
              <a:bodyPr/>
              <a:lstStyle/>
              <a:p>
                <a:endParaRPr lang="it-IT"/>
              </a:p>
            </p:txBody>
          </p:sp>
          <p:sp>
            <p:nvSpPr>
              <p:cNvPr id="27666" name="Line 37"/>
              <p:cNvSpPr>
                <a:spLocks noChangeShapeType="1"/>
              </p:cNvSpPr>
              <p:nvPr/>
            </p:nvSpPr>
            <p:spPr bwMode="auto">
              <a:xfrm>
                <a:off x="1791" y="2341"/>
                <a:ext cx="182" cy="0"/>
              </a:xfrm>
              <a:prstGeom prst="line">
                <a:avLst/>
              </a:prstGeom>
              <a:noFill/>
              <a:ln w="9525">
                <a:solidFill>
                  <a:schemeClr val="tx1"/>
                </a:solidFill>
                <a:round/>
                <a:headEnd/>
                <a:tailEnd/>
              </a:ln>
            </p:spPr>
            <p:txBody>
              <a:bodyPr/>
              <a:lstStyle/>
              <a:p>
                <a:endParaRPr lang="it-IT"/>
              </a:p>
            </p:txBody>
          </p:sp>
          <p:sp>
            <p:nvSpPr>
              <p:cNvPr id="27667" name="Line 38"/>
              <p:cNvSpPr>
                <a:spLocks noChangeShapeType="1"/>
              </p:cNvSpPr>
              <p:nvPr/>
            </p:nvSpPr>
            <p:spPr bwMode="auto">
              <a:xfrm flipV="1">
                <a:off x="1973" y="2205"/>
                <a:ext cx="0" cy="136"/>
              </a:xfrm>
              <a:prstGeom prst="line">
                <a:avLst/>
              </a:prstGeom>
              <a:noFill/>
              <a:ln w="9525">
                <a:solidFill>
                  <a:schemeClr val="tx1"/>
                </a:solidFill>
                <a:round/>
                <a:headEnd/>
                <a:tailEnd/>
              </a:ln>
            </p:spPr>
            <p:txBody>
              <a:bodyPr/>
              <a:lstStyle/>
              <a:p>
                <a:endParaRPr lang="it-IT"/>
              </a:p>
            </p:txBody>
          </p:sp>
          <p:sp>
            <p:nvSpPr>
              <p:cNvPr id="27668" name="Line 39"/>
              <p:cNvSpPr>
                <a:spLocks noChangeShapeType="1"/>
              </p:cNvSpPr>
              <p:nvPr/>
            </p:nvSpPr>
            <p:spPr bwMode="auto">
              <a:xfrm>
                <a:off x="1973" y="2205"/>
                <a:ext cx="362" cy="0"/>
              </a:xfrm>
              <a:prstGeom prst="line">
                <a:avLst/>
              </a:prstGeom>
              <a:noFill/>
              <a:ln w="9525">
                <a:solidFill>
                  <a:schemeClr val="tx1"/>
                </a:solidFill>
                <a:round/>
                <a:headEnd/>
                <a:tailEnd/>
              </a:ln>
            </p:spPr>
            <p:txBody>
              <a:bodyPr/>
              <a:lstStyle/>
              <a:p>
                <a:endParaRPr lang="it-IT"/>
              </a:p>
            </p:txBody>
          </p:sp>
        </p:grp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defRPr/>
            </a:pPr>
            <a:r>
              <a:rPr lang="it-IT" dirty="0" smtClean="0"/>
              <a:t>Diagnostica per immagini (11)</a:t>
            </a:r>
            <a:endParaRPr lang="it-IT" dirty="0"/>
          </a:p>
        </p:txBody>
      </p:sp>
      <p:sp>
        <p:nvSpPr>
          <p:cNvPr id="6" name="Segnaposto numero diapositiva 5"/>
          <p:cNvSpPr>
            <a:spLocks noGrp="1"/>
          </p:cNvSpPr>
          <p:nvPr>
            <p:ph type="sldNum" sz="quarter" idx="10"/>
          </p:nvPr>
        </p:nvSpPr>
        <p:spPr/>
        <p:txBody>
          <a:bodyPr/>
          <a:lstStyle/>
          <a:p>
            <a:pPr>
              <a:defRPr/>
            </a:pPr>
            <a:fld id="{1DC50BE7-607D-42AE-9498-ACADBA70F678}" type="slidenum">
              <a:rPr lang="it-IT" smtClean="0"/>
              <a:pPr>
                <a:defRPr/>
              </a:pPr>
              <a:t>14</a:t>
            </a:fld>
            <a:endParaRPr lang="it-IT"/>
          </a:p>
        </p:txBody>
      </p:sp>
      <p:pic>
        <p:nvPicPr>
          <p:cNvPr id="28676" name="Picture 2"/>
          <p:cNvPicPr>
            <a:picLocks noChangeAspect="1" noChangeArrowheads="1"/>
          </p:cNvPicPr>
          <p:nvPr/>
        </p:nvPicPr>
        <p:blipFill>
          <a:blip r:embed="rId2" cstate="print"/>
          <a:srcRect/>
          <a:stretch>
            <a:fillRect/>
          </a:stretch>
        </p:blipFill>
        <p:spPr bwMode="auto">
          <a:xfrm>
            <a:off x="1550988" y="1689100"/>
            <a:ext cx="5334000" cy="3619500"/>
          </a:xfrm>
          <a:prstGeom prst="rect">
            <a:avLst/>
          </a:prstGeom>
          <a:noFill/>
          <a:ln w="9525" algn="ctr">
            <a:noFill/>
            <a:miter lim="800000"/>
            <a:headEnd/>
            <a:tailEnd/>
          </a:ln>
        </p:spPr>
      </p:pic>
      <p:sp>
        <p:nvSpPr>
          <p:cNvPr id="28677" name="CasellaDiTesto 8"/>
          <p:cNvSpPr txBox="1">
            <a:spLocks noChangeArrowheads="1"/>
          </p:cNvSpPr>
          <p:nvPr/>
        </p:nvSpPr>
        <p:spPr bwMode="auto">
          <a:xfrm>
            <a:off x="692150" y="5645150"/>
            <a:ext cx="3519488" cy="369888"/>
          </a:xfrm>
          <a:prstGeom prst="rect">
            <a:avLst/>
          </a:prstGeom>
          <a:noFill/>
          <a:ln w="9525">
            <a:noFill/>
            <a:miter lim="800000"/>
            <a:headEnd/>
            <a:tailEnd/>
          </a:ln>
        </p:spPr>
        <p:txBody>
          <a:bodyPr wrap="none">
            <a:spAutoFit/>
          </a:bodyPr>
          <a:lstStyle/>
          <a:p>
            <a:r>
              <a:rPr lang="it-IT"/>
              <a:t>…e per </a:t>
            </a:r>
            <a:r>
              <a:rPr lang="it-IT" b="1"/>
              <a:t>risonanza magnetica</a:t>
            </a:r>
            <a:r>
              <a:rPr lang="it-IT"/>
              <a:t>…</a:t>
            </a:r>
          </a:p>
        </p:txBody>
      </p:sp>
      <p:sp>
        <p:nvSpPr>
          <p:cNvPr id="28678" name="CasellaDiTesto 7"/>
          <p:cNvSpPr txBox="1">
            <a:spLocks noChangeArrowheads="1"/>
          </p:cNvSpPr>
          <p:nvPr/>
        </p:nvSpPr>
        <p:spPr bwMode="auto">
          <a:xfrm>
            <a:off x="5113338" y="1439863"/>
            <a:ext cx="901700" cy="646112"/>
          </a:xfrm>
          <a:prstGeom prst="rect">
            <a:avLst/>
          </a:prstGeom>
          <a:noFill/>
          <a:ln w="9525">
            <a:noFill/>
            <a:miter lim="800000"/>
            <a:headEnd/>
            <a:tailEnd/>
          </a:ln>
        </p:spPr>
        <p:txBody>
          <a:bodyPr wrap="none">
            <a:spAutoFit/>
          </a:bodyPr>
          <a:lstStyle/>
          <a:p>
            <a:r>
              <a:rPr lang="it-IT" sz="3600"/>
              <a:t>3D!</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defRPr/>
            </a:pPr>
            <a:r>
              <a:rPr lang="it-IT" dirty="0" smtClean="0"/>
              <a:t>Diagnostica per immagini (12)</a:t>
            </a:r>
            <a:endParaRPr lang="it-IT" dirty="0"/>
          </a:p>
        </p:txBody>
      </p:sp>
      <p:sp>
        <p:nvSpPr>
          <p:cNvPr id="6" name="Segnaposto numero diapositiva 5"/>
          <p:cNvSpPr>
            <a:spLocks noGrp="1"/>
          </p:cNvSpPr>
          <p:nvPr>
            <p:ph type="sldNum" sz="quarter" idx="10"/>
          </p:nvPr>
        </p:nvSpPr>
        <p:spPr/>
        <p:txBody>
          <a:bodyPr/>
          <a:lstStyle/>
          <a:p>
            <a:pPr>
              <a:defRPr/>
            </a:pPr>
            <a:fld id="{3C96520F-1F53-4C95-9C8B-824841793108}" type="slidenum">
              <a:rPr lang="it-IT" smtClean="0"/>
              <a:pPr>
                <a:defRPr/>
              </a:pPr>
              <a:t>15</a:t>
            </a:fld>
            <a:endParaRPr lang="it-IT"/>
          </a:p>
        </p:txBody>
      </p:sp>
      <p:sp>
        <p:nvSpPr>
          <p:cNvPr id="29700" name="Rettangolo 6"/>
          <p:cNvSpPr>
            <a:spLocks noChangeArrowheads="1"/>
          </p:cNvSpPr>
          <p:nvPr/>
        </p:nvSpPr>
        <p:spPr bwMode="auto">
          <a:xfrm>
            <a:off x="241300" y="1468438"/>
            <a:ext cx="8626475" cy="3970337"/>
          </a:xfrm>
          <a:prstGeom prst="rect">
            <a:avLst/>
          </a:prstGeom>
          <a:noFill/>
          <a:ln w="9525">
            <a:noFill/>
            <a:miter lim="800000"/>
            <a:headEnd/>
            <a:tailEnd/>
          </a:ln>
        </p:spPr>
        <p:txBody>
          <a:bodyPr>
            <a:spAutoFit/>
          </a:bodyPr>
          <a:lstStyle/>
          <a:p>
            <a:r>
              <a:rPr lang="it-IT" b="1"/>
              <a:t>TOMOGRAFIA (ASSIALE) COMPUTERIZZATA (TC, o TAC, o CT)</a:t>
            </a:r>
          </a:p>
          <a:p>
            <a:endParaRPr lang="it-IT"/>
          </a:p>
          <a:p>
            <a:r>
              <a:rPr lang="it-IT"/>
              <a:t>Tecnica </a:t>
            </a:r>
            <a:r>
              <a:rPr lang="it-IT" b="1"/>
              <a:t>non (troppo) invasiva </a:t>
            </a:r>
            <a:r>
              <a:rPr lang="it-IT"/>
              <a:t>che fornisce una serie di immagini del corpo distinguendo i vari organi e tessuti in base alla loro DENSITÀ (elettronica) grazie ad un fascio di </a:t>
            </a:r>
            <a:r>
              <a:rPr lang="it-IT" b="1"/>
              <a:t>radiazioni X</a:t>
            </a:r>
            <a:r>
              <a:rPr lang="it-IT"/>
              <a:t> che attraversa il corpo da differenti punti di vista.</a:t>
            </a:r>
          </a:p>
          <a:p>
            <a:endParaRPr lang="it-IT"/>
          </a:p>
          <a:p>
            <a:r>
              <a:rPr lang="it-IT"/>
              <a:t>Elevata sensibilità di contrasto: sono riconoscibili strutture con differenza di densità dello 0.5%!</a:t>
            </a:r>
          </a:p>
          <a:p>
            <a:endParaRPr lang="it-IT"/>
          </a:p>
          <a:p>
            <a:endParaRPr lang="it-IT"/>
          </a:p>
          <a:p>
            <a:r>
              <a:rPr lang="it-IT"/>
              <a:t>1967: Hounsfield: applicazione della tecnica di ricostruzione </a:t>
            </a:r>
          </a:p>
          <a:p>
            <a:r>
              <a:rPr lang="it-IT"/>
              <a:t>per produrre il primo scanner TC per il cervello</a:t>
            </a:r>
          </a:p>
          <a:p>
            <a:r>
              <a:rPr lang="it-IT"/>
              <a:t/>
            </a:r>
            <a:br>
              <a:rPr lang="it-IT"/>
            </a:br>
            <a:endParaRPr lang="it-IT"/>
          </a:p>
        </p:txBody>
      </p:sp>
      <p:pic>
        <p:nvPicPr>
          <p:cNvPr id="29701" name="Picture 2"/>
          <p:cNvPicPr>
            <a:picLocks noChangeAspect="1" noChangeArrowheads="1"/>
          </p:cNvPicPr>
          <p:nvPr/>
        </p:nvPicPr>
        <p:blipFill>
          <a:blip r:embed="rId2" cstate="print"/>
          <a:srcRect/>
          <a:stretch>
            <a:fillRect/>
          </a:stretch>
        </p:blipFill>
        <p:spPr bwMode="auto">
          <a:xfrm>
            <a:off x="6640513" y="3602038"/>
            <a:ext cx="2143125" cy="305752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defRPr/>
            </a:pPr>
            <a:r>
              <a:rPr lang="it-IT" dirty="0" smtClean="0"/>
              <a:t>Diagnostica per immagini (13)</a:t>
            </a:r>
            <a:endParaRPr lang="it-IT" dirty="0"/>
          </a:p>
        </p:txBody>
      </p:sp>
      <p:sp>
        <p:nvSpPr>
          <p:cNvPr id="6" name="Segnaposto numero diapositiva 5"/>
          <p:cNvSpPr>
            <a:spLocks noGrp="1"/>
          </p:cNvSpPr>
          <p:nvPr>
            <p:ph type="sldNum" sz="quarter" idx="10"/>
          </p:nvPr>
        </p:nvSpPr>
        <p:spPr/>
        <p:txBody>
          <a:bodyPr/>
          <a:lstStyle/>
          <a:p>
            <a:pPr>
              <a:defRPr/>
            </a:pPr>
            <a:fld id="{10B81647-7596-4F1E-A062-D7BDB1550DD2}" type="slidenum">
              <a:rPr lang="it-IT" smtClean="0"/>
              <a:pPr>
                <a:defRPr/>
              </a:pPr>
              <a:t>16</a:t>
            </a:fld>
            <a:endParaRPr lang="it-IT"/>
          </a:p>
        </p:txBody>
      </p:sp>
      <p:sp>
        <p:nvSpPr>
          <p:cNvPr id="30724" name="Rettangolo 7"/>
          <p:cNvSpPr>
            <a:spLocks noChangeArrowheads="1"/>
          </p:cNvSpPr>
          <p:nvPr/>
        </p:nvSpPr>
        <p:spPr bwMode="auto">
          <a:xfrm>
            <a:off x="130175" y="1371600"/>
            <a:ext cx="5880100" cy="5262563"/>
          </a:xfrm>
          <a:prstGeom prst="rect">
            <a:avLst/>
          </a:prstGeom>
          <a:noFill/>
          <a:ln w="9525">
            <a:noFill/>
            <a:miter lim="800000"/>
            <a:headEnd/>
            <a:tailEnd/>
          </a:ln>
        </p:spPr>
        <p:txBody>
          <a:bodyPr>
            <a:spAutoFit/>
          </a:bodyPr>
          <a:lstStyle/>
          <a:p>
            <a:r>
              <a:rPr lang="it-IT" sz="1600" b="1"/>
              <a:t>Tomografia computerizzata: apparecchiatura</a:t>
            </a:r>
          </a:p>
          <a:p>
            <a:endParaRPr lang="it-IT" sz="1600" b="1"/>
          </a:p>
          <a:p>
            <a:r>
              <a:rPr lang="it-IT" sz="1600" b="1"/>
              <a:t>È costituita da:</a:t>
            </a:r>
            <a:endParaRPr lang="it-IT" sz="1600"/>
          </a:p>
          <a:p>
            <a:pPr>
              <a:buFont typeface="Arial" charset="0"/>
              <a:buChar char="•"/>
            </a:pPr>
            <a:r>
              <a:rPr lang="it-IT" sz="1600"/>
              <a:t> “Gantry” che contiene la sorgente delle radiazioni (tubo radiogeno) e il sistema di rilevazione (detettori)</a:t>
            </a:r>
          </a:p>
          <a:p>
            <a:pPr>
              <a:buFont typeface="Arial" charset="0"/>
              <a:buChar char="•"/>
            </a:pPr>
            <a:r>
              <a:rPr lang="it-IT" sz="1600"/>
              <a:t> consolle in cui si impostano i parametri della scansione</a:t>
            </a:r>
          </a:p>
          <a:p>
            <a:pPr>
              <a:buFont typeface="Arial" charset="0"/>
              <a:buChar char="•"/>
            </a:pPr>
            <a:r>
              <a:rPr lang="it-IT" sz="1600"/>
              <a:t> computer che analizza i dati e ricostruisce le immagini</a:t>
            </a:r>
          </a:p>
          <a:p>
            <a:pPr>
              <a:buFont typeface="Arial" charset="0"/>
              <a:buChar char="•"/>
            </a:pPr>
            <a:r>
              <a:rPr lang="it-IT" sz="1600"/>
              <a:t> sistema di visualizzazione</a:t>
            </a:r>
          </a:p>
          <a:p>
            <a:endParaRPr lang="it-IT" sz="1600"/>
          </a:p>
          <a:p>
            <a:r>
              <a:rPr lang="it-IT" sz="1600" b="1"/>
              <a:t>Il gantry è composto da:</a:t>
            </a:r>
            <a:endParaRPr lang="it-IT" sz="1600"/>
          </a:p>
          <a:p>
            <a:pPr>
              <a:buFont typeface="Arial" charset="0"/>
              <a:buChar char="•"/>
            </a:pPr>
            <a:r>
              <a:rPr lang="it-IT" sz="1600"/>
              <a:t> tubo radiogeno</a:t>
            </a:r>
          </a:p>
          <a:p>
            <a:pPr>
              <a:buFont typeface="Arial" charset="0"/>
              <a:buChar char="•"/>
            </a:pPr>
            <a:r>
              <a:rPr lang="it-IT" sz="1600"/>
              <a:t> collimatori</a:t>
            </a:r>
          </a:p>
          <a:p>
            <a:pPr>
              <a:buFont typeface="Arial" charset="0"/>
              <a:buChar char="•"/>
            </a:pPr>
            <a:r>
              <a:rPr lang="it-IT" sz="1600"/>
              <a:t> detettori</a:t>
            </a:r>
          </a:p>
          <a:p>
            <a:pPr>
              <a:buFont typeface="Arial" charset="0"/>
              <a:buChar char="•"/>
            </a:pPr>
            <a:r>
              <a:rPr lang="it-IT" sz="1600"/>
              <a:t> sistemi di raffreddamento</a:t>
            </a:r>
          </a:p>
          <a:p>
            <a:pPr>
              <a:buFont typeface="Arial" charset="0"/>
              <a:buChar char="•"/>
            </a:pPr>
            <a:r>
              <a:rPr lang="it-IT" sz="1600"/>
              <a:t> tavolo portapaziente</a:t>
            </a:r>
          </a:p>
          <a:p>
            <a:endParaRPr lang="it-IT" sz="1600"/>
          </a:p>
          <a:p>
            <a:r>
              <a:rPr lang="it-IT" sz="1600"/>
              <a:t>I detettori si trovano in posizione contrapposta al tubo radiogeno. Sono costituiti da sensori in grado di misurare l’intensità della radiazione X incidente.</a:t>
            </a:r>
          </a:p>
          <a:p>
            <a:r>
              <a:rPr lang="it-IT" sz="1600"/>
              <a:t/>
            </a:r>
            <a:br>
              <a:rPr lang="it-IT" sz="1600"/>
            </a:br>
            <a:endParaRPr lang="it-IT" sz="1600"/>
          </a:p>
        </p:txBody>
      </p:sp>
      <p:pic>
        <p:nvPicPr>
          <p:cNvPr id="30725" name="Picture 2"/>
          <p:cNvPicPr>
            <a:picLocks noChangeAspect="1" noChangeArrowheads="1"/>
          </p:cNvPicPr>
          <p:nvPr/>
        </p:nvPicPr>
        <p:blipFill>
          <a:blip r:embed="rId2" cstate="print"/>
          <a:srcRect/>
          <a:stretch>
            <a:fillRect/>
          </a:stretch>
        </p:blipFill>
        <p:spPr bwMode="auto">
          <a:xfrm>
            <a:off x="6345493" y="1293813"/>
            <a:ext cx="2473069" cy="3146451"/>
          </a:xfrm>
          <a:prstGeom prst="rect">
            <a:avLst/>
          </a:prstGeom>
          <a:noFill/>
          <a:ln w="9525" algn="ctr">
            <a:noFill/>
            <a:miter lim="800000"/>
            <a:headEnd/>
            <a:tailEnd/>
          </a:ln>
        </p:spPr>
      </p:pic>
      <p:pic>
        <p:nvPicPr>
          <p:cNvPr id="30727" name="Picture 9" descr="ctSIEM16_big"/>
          <p:cNvPicPr>
            <a:picLocks noChangeAspect="1" noChangeArrowheads="1"/>
          </p:cNvPicPr>
          <p:nvPr/>
        </p:nvPicPr>
        <p:blipFill>
          <a:blip r:embed="rId3" cstate="print">
            <a:lum bright="-12000" contrast="12000"/>
          </a:blip>
          <a:srcRect/>
          <a:stretch>
            <a:fillRect/>
          </a:stretch>
        </p:blipFill>
        <p:spPr bwMode="auto">
          <a:xfrm>
            <a:off x="3316288" y="3382963"/>
            <a:ext cx="2255837" cy="1817687"/>
          </a:xfrm>
          <a:prstGeom prst="rect">
            <a:avLst/>
          </a:prstGeom>
          <a:noFill/>
          <a:ln w="9525">
            <a:noFill/>
            <a:miter lim="800000"/>
            <a:headEnd/>
            <a:tailEnd/>
          </a:ln>
        </p:spPr>
      </p:pic>
      <p:sp>
        <p:nvSpPr>
          <p:cNvPr id="9" name="Rettangolo 8"/>
          <p:cNvSpPr/>
          <p:nvPr/>
        </p:nvSpPr>
        <p:spPr>
          <a:xfrm>
            <a:off x="5943600" y="5530380"/>
            <a:ext cx="2701636" cy="923330"/>
          </a:xfrm>
          <a:prstGeom prst="rect">
            <a:avLst/>
          </a:prstGeom>
        </p:spPr>
        <p:txBody>
          <a:bodyPr wrap="square">
            <a:spAutoFit/>
          </a:bodyPr>
          <a:lstStyle/>
          <a:p>
            <a:r>
              <a:rPr lang="en-US" b="1" i="1" dirty="0" smtClean="0">
                <a:solidFill>
                  <a:srgbClr val="0070C0"/>
                </a:solidFill>
              </a:rPr>
              <a:t>01_GE Discovery STE PET_CT- Rotating CT Gantry  (video)</a:t>
            </a:r>
            <a:endParaRPr lang="it-IT" b="1" i="1" dirty="0">
              <a:solidFill>
                <a:srgbClr val="0070C0"/>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defRPr/>
            </a:pPr>
            <a:r>
              <a:rPr lang="it-IT" dirty="0" smtClean="0"/>
              <a:t>Diagnostica per immagini (13a)</a:t>
            </a:r>
            <a:endParaRPr lang="it-IT" dirty="0"/>
          </a:p>
        </p:txBody>
      </p:sp>
      <p:grpSp>
        <p:nvGrpSpPr>
          <p:cNvPr id="31747" name="Gruppo 61"/>
          <p:cNvGrpSpPr>
            <a:grpSpLocks/>
          </p:cNvGrpSpPr>
          <p:nvPr/>
        </p:nvGrpSpPr>
        <p:grpSpPr bwMode="auto">
          <a:xfrm rot="5400000">
            <a:off x="-395287" y="2955925"/>
            <a:ext cx="5187950" cy="2244725"/>
            <a:chOff x="1116013" y="1916113"/>
            <a:chExt cx="6769100" cy="2379662"/>
          </a:xfrm>
        </p:grpSpPr>
        <p:grpSp>
          <p:nvGrpSpPr>
            <p:cNvPr id="31750" name="Group 5"/>
            <p:cNvGrpSpPr>
              <a:grpSpLocks/>
            </p:cNvGrpSpPr>
            <p:nvPr/>
          </p:nvGrpSpPr>
          <p:grpSpPr bwMode="auto">
            <a:xfrm>
              <a:off x="1908175" y="2563813"/>
              <a:ext cx="1800225" cy="1296987"/>
              <a:chOff x="884" y="1207"/>
              <a:chExt cx="1134" cy="817"/>
            </a:xfrm>
          </p:grpSpPr>
          <p:sp>
            <p:nvSpPr>
              <p:cNvPr id="31801" name="Rectangle 6"/>
              <p:cNvSpPr>
                <a:spLocks noChangeArrowheads="1"/>
              </p:cNvSpPr>
              <p:nvPr/>
            </p:nvSpPr>
            <p:spPr bwMode="auto">
              <a:xfrm>
                <a:off x="884" y="1207"/>
                <a:ext cx="1134" cy="817"/>
              </a:xfrm>
              <a:prstGeom prst="rect">
                <a:avLst/>
              </a:prstGeom>
              <a:solidFill>
                <a:schemeClr val="accent1"/>
              </a:solidFill>
              <a:ln w="9525">
                <a:solidFill>
                  <a:schemeClr val="tx1"/>
                </a:solidFill>
                <a:miter lim="800000"/>
                <a:headEnd/>
                <a:tailEnd/>
              </a:ln>
            </p:spPr>
            <p:txBody>
              <a:bodyPr wrap="none" anchor="ctr"/>
              <a:lstStyle/>
              <a:p>
                <a:endParaRPr lang="it-IT"/>
              </a:p>
            </p:txBody>
          </p:sp>
          <p:sp>
            <p:nvSpPr>
              <p:cNvPr id="31802" name="Rectangle 7"/>
              <p:cNvSpPr>
                <a:spLocks noChangeArrowheads="1"/>
              </p:cNvSpPr>
              <p:nvPr/>
            </p:nvSpPr>
            <p:spPr bwMode="auto">
              <a:xfrm>
                <a:off x="1383" y="1480"/>
                <a:ext cx="182" cy="181"/>
              </a:xfrm>
              <a:prstGeom prst="rect">
                <a:avLst/>
              </a:prstGeom>
              <a:solidFill>
                <a:srgbClr val="FF0000"/>
              </a:solidFill>
              <a:ln w="9525">
                <a:solidFill>
                  <a:schemeClr val="tx1"/>
                </a:solidFill>
                <a:miter lim="800000"/>
                <a:headEnd/>
                <a:tailEnd/>
              </a:ln>
            </p:spPr>
            <p:txBody>
              <a:bodyPr wrap="none" anchor="ctr"/>
              <a:lstStyle/>
              <a:p>
                <a:endParaRPr lang="it-IT"/>
              </a:p>
            </p:txBody>
          </p:sp>
          <p:sp>
            <p:nvSpPr>
              <p:cNvPr id="31803" name="Rectangle 8"/>
              <p:cNvSpPr>
                <a:spLocks noChangeArrowheads="1"/>
              </p:cNvSpPr>
              <p:nvPr/>
            </p:nvSpPr>
            <p:spPr bwMode="auto">
              <a:xfrm>
                <a:off x="1383" y="1661"/>
                <a:ext cx="182" cy="181"/>
              </a:xfrm>
              <a:prstGeom prst="rect">
                <a:avLst/>
              </a:prstGeom>
              <a:solidFill>
                <a:srgbClr val="FF0000"/>
              </a:solidFill>
              <a:ln w="9525">
                <a:solidFill>
                  <a:schemeClr val="tx1"/>
                </a:solidFill>
                <a:miter lim="800000"/>
                <a:headEnd/>
                <a:tailEnd/>
              </a:ln>
            </p:spPr>
            <p:txBody>
              <a:bodyPr wrap="none" anchor="ctr"/>
              <a:lstStyle/>
              <a:p>
                <a:endParaRPr lang="it-IT"/>
              </a:p>
            </p:txBody>
          </p:sp>
        </p:grpSp>
        <p:grpSp>
          <p:nvGrpSpPr>
            <p:cNvPr id="31751" name="Group 9"/>
            <p:cNvGrpSpPr>
              <a:grpSpLocks/>
            </p:cNvGrpSpPr>
            <p:nvPr/>
          </p:nvGrpSpPr>
          <p:grpSpPr bwMode="auto">
            <a:xfrm>
              <a:off x="5651500" y="2565400"/>
              <a:ext cx="1800225" cy="1296988"/>
              <a:chOff x="2608" y="1253"/>
              <a:chExt cx="1134" cy="817"/>
            </a:xfrm>
          </p:grpSpPr>
          <p:sp>
            <p:nvSpPr>
              <p:cNvPr id="31798" name="Rectangle 10"/>
              <p:cNvSpPr>
                <a:spLocks noChangeArrowheads="1"/>
              </p:cNvSpPr>
              <p:nvPr/>
            </p:nvSpPr>
            <p:spPr bwMode="auto">
              <a:xfrm>
                <a:off x="2608" y="1253"/>
                <a:ext cx="1134" cy="817"/>
              </a:xfrm>
              <a:prstGeom prst="rect">
                <a:avLst/>
              </a:prstGeom>
              <a:solidFill>
                <a:schemeClr val="accent1"/>
              </a:solidFill>
              <a:ln w="9525">
                <a:solidFill>
                  <a:schemeClr val="tx1"/>
                </a:solidFill>
                <a:miter lim="800000"/>
                <a:headEnd/>
                <a:tailEnd/>
              </a:ln>
            </p:spPr>
            <p:txBody>
              <a:bodyPr wrap="none" anchor="ctr"/>
              <a:lstStyle/>
              <a:p>
                <a:endParaRPr lang="it-IT"/>
              </a:p>
            </p:txBody>
          </p:sp>
          <p:sp>
            <p:nvSpPr>
              <p:cNvPr id="31799" name="Rectangle 11"/>
              <p:cNvSpPr>
                <a:spLocks noChangeArrowheads="1"/>
              </p:cNvSpPr>
              <p:nvPr/>
            </p:nvSpPr>
            <p:spPr bwMode="auto">
              <a:xfrm>
                <a:off x="3107" y="1434"/>
                <a:ext cx="182" cy="181"/>
              </a:xfrm>
              <a:prstGeom prst="rect">
                <a:avLst/>
              </a:prstGeom>
              <a:solidFill>
                <a:srgbClr val="FF0000"/>
              </a:solidFill>
              <a:ln w="9525">
                <a:solidFill>
                  <a:schemeClr val="tx1"/>
                </a:solidFill>
                <a:miter lim="800000"/>
                <a:headEnd/>
                <a:tailEnd/>
              </a:ln>
            </p:spPr>
            <p:txBody>
              <a:bodyPr wrap="none" anchor="ctr"/>
              <a:lstStyle/>
              <a:p>
                <a:endParaRPr lang="it-IT"/>
              </a:p>
            </p:txBody>
          </p:sp>
          <p:sp>
            <p:nvSpPr>
              <p:cNvPr id="31800" name="Rectangle 12"/>
              <p:cNvSpPr>
                <a:spLocks noChangeArrowheads="1"/>
              </p:cNvSpPr>
              <p:nvPr/>
            </p:nvSpPr>
            <p:spPr bwMode="auto">
              <a:xfrm>
                <a:off x="3107" y="1707"/>
                <a:ext cx="182" cy="181"/>
              </a:xfrm>
              <a:prstGeom prst="rect">
                <a:avLst/>
              </a:prstGeom>
              <a:solidFill>
                <a:srgbClr val="FF0000"/>
              </a:solidFill>
              <a:ln w="9525">
                <a:solidFill>
                  <a:schemeClr val="tx1"/>
                </a:solidFill>
                <a:miter lim="800000"/>
                <a:headEnd/>
                <a:tailEnd/>
              </a:ln>
            </p:spPr>
            <p:txBody>
              <a:bodyPr wrap="none" anchor="ctr"/>
              <a:lstStyle/>
              <a:p>
                <a:endParaRPr lang="it-IT"/>
              </a:p>
            </p:txBody>
          </p:sp>
        </p:grpSp>
        <p:grpSp>
          <p:nvGrpSpPr>
            <p:cNvPr id="31752" name="Group 13"/>
            <p:cNvGrpSpPr>
              <a:grpSpLocks/>
            </p:cNvGrpSpPr>
            <p:nvPr/>
          </p:nvGrpSpPr>
          <p:grpSpPr bwMode="auto">
            <a:xfrm>
              <a:off x="2557463" y="1916113"/>
              <a:ext cx="431800" cy="503237"/>
              <a:chOff x="1565" y="890"/>
              <a:chExt cx="272" cy="317"/>
            </a:xfrm>
          </p:grpSpPr>
          <p:sp>
            <p:nvSpPr>
              <p:cNvPr id="31794" name="Line 14"/>
              <p:cNvSpPr>
                <a:spLocks noChangeShapeType="1"/>
              </p:cNvSpPr>
              <p:nvPr/>
            </p:nvSpPr>
            <p:spPr bwMode="auto">
              <a:xfrm>
                <a:off x="1565" y="890"/>
                <a:ext cx="0" cy="317"/>
              </a:xfrm>
              <a:prstGeom prst="line">
                <a:avLst/>
              </a:prstGeom>
              <a:noFill/>
              <a:ln w="25400">
                <a:solidFill>
                  <a:srgbClr val="FF0000"/>
                </a:solidFill>
                <a:round/>
                <a:headEnd/>
                <a:tailEnd type="triangle" w="med" len="med"/>
              </a:ln>
            </p:spPr>
            <p:txBody>
              <a:bodyPr/>
              <a:lstStyle/>
              <a:p>
                <a:endParaRPr lang="it-IT"/>
              </a:p>
            </p:txBody>
          </p:sp>
          <p:sp>
            <p:nvSpPr>
              <p:cNvPr id="31795" name="Line 15"/>
              <p:cNvSpPr>
                <a:spLocks noChangeShapeType="1"/>
              </p:cNvSpPr>
              <p:nvPr/>
            </p:nvSpPr>
            <p:spPr bwMode="auto">
              <a:xfrm>
                <a:off x="1655" y="890"/>
                <a:ext cx="0" cy="317"/>
              </a:xfrm>
              <a:prstGeom prst="line">
                <a:avLst/>
              </a:prstGeom>
              <a:noFill/>
              <a:ln w="25400">
                <a:solidFill>
                  <a:srgbClr val="FF0000"/>
                </a:solidFill>
                <a:round/>
                <a:headEnd/>
                <a:tailEnd type="triangle" w="med" len="med"/>
              </a:ln>
            </p:spPr>
            <p:txBody>
              <a:bodyPr/>
              <a:lstStyle/>
              <a:p>
                <a:endParaRPr lang="it-IT"/>
              </a:p>
            </p:txBody>
          </p:sp>
          <p:sp>
            <p:nvSpPr>
              <p:cNvPr id="31796" name="Line 16"/>
              <p:cNvSpPr>
                <a:spLocks noChangeShapeType="1"/>
              </p:cNvSpPr>
              <p:nvPr/>
            </p:nvSpPr>
            <p:spPr bwMode="auto">
              <a:xfrm>
                <a:off x="1746" y="890"/>
                <a:ext cx="0" cy="317"/>
              </a:xfrm>
              <a:prstGeom prst="line">
                <a:avLst/>
              </a:prstGeom>
              <a:noFill/>
              <a:ln w="25400">
                <a:solidFill>
                  <a:srgbClr val="FF0000"/>
                </a:solidFill>
                <a:round/>
                <a:headEnd/>
                <a:tailEnd type="triangle" w="med" len="med"/>
              </a:ln>
            </p:spPr>
            <p:txBody>
              <a:bodyPr/>
              <a:lstStyle/>
              <a:p>
                <a:endParaRPr lang="it-IT"/>
              </a:p>
            </p:txBody>
          </p:sp>
          <p:sp>
            <p:nvSpPr>
              <p:cNvPr id="31797" name="Line 17"/>
              <p:cNvSpPr>
                <a:spLocks noChangeShapeType="1"/>
              </p:cNvSpPr>
              <p:nvPr/>
            </p:nvSpPr>
            <p:spPr bwMode="auto">
              <a:xfrm>
                <a:off x="1837" y="890"/>
                <a:ext cx="0" cy="317"/>
              </a:xfrm>
              <a:prstGeom prst="line">
                <a:avLst/>
              </a:prstGeom>
              <a:noFill/>
              <a:ln w="25400">
                <a:solidFill>
                  <a:srgbClr val="FF0000"/>
                </a:solidFill>
                <a:round/>
                <a:headEnd/>
                <a:tailEnd type="triangle" w="med" len="med"/>
              </a:ln>
            </p:spPr>
            <p:txBody>
              <a:bodyPr/>
              <a:lstStyle/>
              <a:p>
                <a:endParaRPr lang="it-IT"/>
              </a:p>
            </p:txBody>
          </p:sp>
        </p:grpSp>
        <p:grpSp>
          <p:nvGrpSpPr>
            <p:cNvPr id="31753" name="Group 18"/>
            <p:cNvGrpSpPr>
              <a:grpSpLocks/>
            </p:cNvGrpSpPr>
            <p:nvPr/>
          </p:nvGrpSpPr>
          <p:grpSpPr bwMode="auto">
            <a:xfrm>
              <a:off x="6300788" y="1917700"/>
              <a:ext cx="431800" cy="503238"/>
              <a:chOff x="1565" y="890"/>
              <a:chExt cx="272" cy="317"/>
            </a:xfrm>
          </p:grpSpPr>
          <p:sp>
            <p:nvSpPr>
              <p:cNvPr id="31790" name="Line 19"/>
              <p:cNvSpPr>
                <a:spLocks noChangeShapeType="1"/>
              </p:cNvSpPr>
              <p:nvPr/>
            </p:nvSpPr>
            <p:spPr bwMode="auto">
              <a:xfrm>
                <a:off x="1565" y="890"/>
                <a:ext cx="0" cy="317"/>
              </a:xfrm>
              <a:prstGeom prst="line">
                <a:avLst/>
              </a:prstGeom>
              <a:noFill/>
              <a:ln w="25400">
                <a:solidFill>
                  <a:srgbClr val="FF0000"/>
                </a:solidFill>
                <a:round/>
                <a:headEnd/>
                <a:tailEnd type="triangle" w="med" len="med"/>
              </a:ln>
            </p:spPr>
            <p:txBody>
              <a:bodyPr/>
              <a:lstStyle/>
              <a:p>
                <a:endParaRPr lang="it-IT"/>
              </a:p>
            </p:txBody>
          </p:sp>
          <p:sp>
            <p:nvSpPr>
              <p:cNvPr id="31791" name="Line 20"/>
              <p:cNvSpPr>
                <a:spLocks noChangeShapeType="1"/>
              </p:cNvSpPr>
              <p:nvPr/>
            </p:nvSpPr>
            <p:spPr bwMode="auto">
              <a:xfrm>
                <a:off x="1655" y="890"/>
                <a:ext cx="0" cy="317"/>
              </a:xfrm>
              <a:prstGeom prst="line">
                <a:avLst/>
              </a:prstGeom>
              <a:noFill/>
              <a:ln w="25400">
                <a:solidFill>
                  <a:srgbClr val="FF0000"/>
                </a:solidFill>
                <a:round/>
                <a:headEnd/>
                <a:tailEnd type="triangle" w="med" len="med"/>
              </a:ln>
            </p:spPr>
            <p:txBody>
              <a:bodyPr/>
              <a:lstStyle/>
              <a:p>
                <a:endParaRPr lang="it-IT"/>
              </a:p>
            </p:txBody>
          </p:sp>
          <p:sp>
            <p:nvSpPr>
              <p:cNvPr id="31792" name="Line 21"/>
              <p:cNvSpPr>
                <a:spLocks noChangeShapeType="1"/>
              </p:cNvSpPr>
              <p:nvPr/>
            </p:nvSpPr>
            <p:spPr bwMode="auto">
              <a:xfrm>
                <a:off x="1746" y="890"/>
                <a:ext cx="0" cy="317"/>
              </a:xfrm>
              <a:prstGeom prst="line">
                <a:avLst/>
              </a:prstGeom>
              <a:noFill/>
              <a:ln w="25400">
                <a:solidFill>
                  <a:srgbClr val="FF0000"/>
                </a:solidFill>
                <a:round/>
                <a:headEnd/>
                <a:tailEnd type="triangle" w="med" len="med"/>
              </a:ln>
            </p:spPr>
            <p:txBody>
              <a:bodyPr/>
              <a:lstStyle/>
              <a:p>
                <a:endParaRPr lang="it-IT"/>
              </a:p>
            </p:txBody>
          </p:sp>
          <p:sp>
            <p:nvSpPr>
              <p:cNvPr id="31793" name="Line 22"/>
              <p:cNvSpPr>
                <a:spLocks noChangeShapeType="1"/>
              </p:cNvSpPr>
              <p:nvPr/>
            </p:nvSpPr>
            <p:spPr bwMode="auto">
              <a:xfrm>
                <a:off x="1837" y="890"/>
                <a:ext cx="0" cy="317"/>
              </a:xfrm>
              <a:prstGeom prst="line">
                <a:avLst/>
              </a:prstGeom>
              <a:noFill/>
              <a:ln w="25400">
                <a:solidFill>
                  <a:srgbClr val="FF0000"/>
                </a:solidFill>
                <a:round/>
                <a:headEnd/>
                <a:tailEnd type="triangle" w="med" len="med"/>
              </a:ln>
            </p:spPr>
            <p:txBody>
              <a:bodyPr/>
              <a:lstStyle/>
              <a:p>
                <a:endParaRPr lang="it-IT"/>
              </a:p>
            </p:txBody>
          </p:sp>
        </p:grpSp>
        <p:grpSp>
          <p:nvGrpSpPr>
            <p:cNvPr id="31754" name="Group 23"/>
            <p:cNvGrpSpPr>
              <a:grpSpLocks/>
            </p:cNvGrpSpPr>
            <p:nvPr/>
          </p:nvGrpSpPr>
          <p:grpSpPr bwMode="auto">
            <a:xfrm>
              <a:off x="1979613" y="4005263"/>
              <a:ext cx="1584325" cy="215900"/>
              <a:chOff x="1337" y="2205"/>
              <a:chExt cx="998" cy="136"/>
            </a:xfrm>
          </p:grpSpPr>
          <p:sp>
            <p:nvSpPr>
              <p:cNvPr id="31785" name="Line 24"/>
              <p:cNvSpPr>
                <a:spLocks noChangeShapeType="1"/>
              </p:cNvSpPr>
              <p:nvPr/>
            </p:nvSpPr>
            <p:spPr bwMode="auto">
              <a:xfrm>
                <a:off x="1337" y="2205"/>
                <a:ext cx="454" cy="0"/>
              </a:xfrm>
              <a:prstGeom prst="line">
                <a:avLst/>
              </a:prstGeom>
              <a:noFill/>
              <a:ln w="9525">
                <a:solidFill>
                  <a:schemeClr val="tx1"/>
                </a:solidFill>
                <a:round/>
                <a:headEnd/>
                <a:tailEnd/>
              </a:ln>
            </p:spPr>
            <p:txBody>
              <a:bodyPr/>
              <a:lstStyle/>
              <a:p>
                <a:endParaRPr lang="it-IT"/>
              </a:p>
            </p:txBody>
          </p:sp>
          <p:sp>
            <p:nvSpPr>
              <p:cNvPr id="31786" name="Line 25"/>
              <p:cNvSpPr>
                <a:spLocks noChangeShapeType="1"/>
              </p:cNvSpPr>
              <p:nvPr/>
            </p:nvSpPr>
            <p:spPr bwMode="auto">
              <a:xfrm>
                <a:off x="1791" y="2205"/>
                <a:ext cx="0" cy="136"/>
              </a:xfrm>
              <a:prstGeom prst="line">
                <a:avLst/>
              </a:prstGeom>
              <a:noFill/>
              <a:ln w="9525">
                <a:solidFill>
                  <a:schemeClr val="tx1"/>
                </a:solidFill>
                <a:round/>
                <a:headEnd/>
                <a:tailEnd/>
              </a:ln>
            </p:spPr>
            <p:txBody>
              <a:bodyPr/>
              <a:lstStyle/>
              <a:p>
                <a:endParaRPr lang="it-IT"/>
              </a:p>
            </p:txBody>
          </p:sp>
          <p:sp>
            <p:nvSpPr>
              <p:cNvPr id="31787" name="Line 26"/>
              <p:cNvSpPr>
                <a:spLocks noChangeShapeType="1"/>
              </p:cNvSpPr>
              <p:nvPr/>
            </p:nvSpPr>
            <p:spPr bwMode="auto">
              <a:xfrm>
                <a:off x="1791" y="2341"/>
                <a:ext cx="182" cy="0"/>
              </a:xfrm>
              <a:prstGeom prst="line">
                <a:avLst/>
              </a:prstGeom>
              <a:noFill/>
              <a:ln w="9525">
                <a:solidFill>
                  <a:schemeClr val="tx1"/>
                </a:solidFill>
                <a:round/>
                <a:headEnd/>
                <a:tailEnd/>
              </a:ln>
            </p:spPr>
            <p:txBody>
              <a:bodyPr/>
              <a:lstStyle/>
              <a:p>
                <a:endParaRPr lang="it-IT"/>
              </a:p>
            </p:txBody>
          </p:sp>
          <p:sp>
            <p:nvSpPr>
              <p:cNvPr id="31788" name="Line 27"/>
              <p:cNvSpPr>
                <a:spLocks noChangeShapeType="1"/>
              </p:cNvSpPr>
              <p:nvPr/>
            </p:nvSpPr>
            <p:spPr bwMode="auto">
              <a:xfrm flipV="1">
                <a:off x="1973" y="2205"/>
                <a:ext cx="0" cy="136"/>
              </a:xfrm>
              <a:prstGeom prst="line">
                <a:avLst/>
              </a:prstGeom>
              <a:noFill/>
              <a:ln w="9525">
                <a:solidFill>
                  <a:schemeClr val="tx1"/>
                </a:solidFill>
                <a:round/>
                <a:headEnd/>
                <a:tailEnd/>
              </a:ln>
            </p:spPr>
            <p:txBody>
              <a:bodyPr/>
              <a:lstStyle/>
              <a:p>
                <a:endParaRPr lang="it-IT"/>
              </a:p>
            </p:txBody>
          </p:sp>
          <p:sp>
            <p:nvSpPr>
              <p:cNvPr id="31789" name="Line 28"/>
              <p:cNvSpPr>
                <a:spLocks noChangeShapeType="1"/>
              </p:cNvSpPr>
              <p:nvPr/>
            </p:nvSpPr>
            <p:spPr bwMode="auto">
              <a:xfrm>
                <a:off x="1973" y="2205"/>
                <a:ext cx="362" cy="0"/>
              </a:xfrm>
              <a:prstGeom prst="line">
                <a:avLst/>
              </a:prstGeom>
              <a:noFill/>
              <a:ln w="9525">
                <a:solidFill>
                  <a:schemeClr val="tx1"/>
                </a:solidFill>
                <a:round/>
                <a:headEnd/>
                <a:tailEnd/>
              </a:ln>
            </p:spPr>
            <p:txBody>
              <a:bodyPr/>
              <a:lstStyle/>
              <a:p>
                <a:endParaRPr lang="it-IT"/>
              </a:p>
            </p:txBody>
          </p:sp>
        </p:grpSp>
        <p:grpSp>
          <p:nvGrpSpPr>
            <p:cNvPr id="31755" name="Group 29"/>
            <p:cNvGrpSpPr>
              <a:grpSpLocks/>
            </p:cNvGrpSpPr>
            <p:nvPr/>
          </p:nvGrpSpPr>
          <p:grpSpPr bwMode="auto">
            <a:xfrm>
              <a:off x="5724525" y="4078288"/>
              <a:ext cx="1584325" cy="217487"/>
              <a:chOff x="1337" y="2205"/>
              <a:chExt cx="998" cy="136"/>
            </a:xfrm>
          </p:grpSpPr>
          <p:sp>
            <p:nvSpPr>
              <p:cNvPr id="31780" name="Line 30"/>
              <p:cNvSpPr>
                <a:spLocks noChangeShapeType="1"/>
              </p:cNvSpPr>
              <p:nvPr/>
            </p:nvSpPr>
            <p:spPr bwMode="auto">
              <a:xfrm>
                <a:off x="1337" y="2205"/>
                <a:ext cx="454" cy="0"/>
              </a:xfrm>
              <a:prstGeom prst="line">
                <a:avLst/>
              </a:prstGeom>
              <a:noFill/>
              <a:ln w="9525">
                <a:solidFill>
                  <a:schemeClr val="tx1"/>
                </a:solidFill>
                <a:round/>
                <a:headEnd/>
                <a:tailEnd/>
              </a:ln>
            </p:spPr>
            <p:txBody>
              <a:bodyPr/>
              <a:lstStyle/>
              <a:p>
                <a:endParaRPr lang="it-IT"/>
              </a:p>
            </p:txBody>
          </p:sp>
          <p:sp>
            <p:nvSpPr>
              <p:cNvPr id="31781" name="Line 31"/>
              <p:cNvSpPr>
                <a:spLocks noChangeShapeType="1"/>
              </p:cNvSpPr>
              <p:nvPr/>
            </p:nvSpPr>
            <p:spPr bwMode="auto">
              <a:xfrm>
                <a:off x="1791" y="2205"/>
                <a:ext cx="0" cy="136"/>
              </a:xfrm>
              <a:prstGeom prst="line">
                <a:avLst/>
              </a:prstGeom>
              <a:noFill/>
              <a:ln w="9525">
                <a:solidFill>
                  <a:schemeClr val="tx1"/>
                </a:solidFill>
                <a:round/>
                <a:headEnd/>
                <a:tailEnd/>
              </a:ln>
            </p:spPr>
            <p:txBody>
              <a:bodyPr/>
              <a:lstStyle/>
              <a:p>
                <a:endParaRPr lang="it-IT"/>
              </a:p>
            </p:txBody>
          </p:sp>
          <p:sp>
            <p:nvSpPr>
              <p:cNvPr id="31782" name="Line 32"/>
              <p:cNvSpPr>
                <a:spLocks noChangeShapeType="1"/>
              </p:cNvSpPr>
              <p:nvPr/>
            </p:nvSpPr>
            <p:spPr bwMode="auto">
              <a:xfrm>
                <a:off x="1791" y="2341"/>
                <a:ext cx="182" cy="0"/>
              </a:xfrm>
              <a:prstGeom prst="line">
                <a:avLst/>
              </a:prstGeom>
              <a:noFill/>
              <a:ln w="9525">
                <a:solidFill>
                  <a:schemeClr val="tx1"/>
                </a:solidFill>
                <a:round/>
                <a:headEnd/>
                <a:tailEnd/>
              </a:ln>
            </p:spPr>
            <p:txBody>
              <a:bodyPr/>
              <a:lstStyle/>
              <a:p>
                <a:endParaRPr lang="it-IT"/>
              </a:p>
            </p:txBody>
          </p:sp>
          <p:sp>
            <p:nvSpPr>
              <p:cNvPr id="31783" name="Line 33"/>
              <p:cNvSpPr>
                <a:spLocks noChangeShapeType="1"/>
              </p:cNvSpPr>
              <p:nvPr/>
            </p:nvSpPr>
            <p:spPr bwMode="auto">
              <a:xfrm flipV="1">
                <a:off x="1973" y="2205"/>
                <a:ext cx="0" cy="136"/>
              </a:xfrm>
              <a:prstGeom prst="line">
                <a:avLst/>
              </a:prstGeom>
              <a:noFill/>
              <a:ln w="9525">
                <a:solidFill>
                  <a:schemeClr val="tx1"/>
                </a:solidFill>
                <a:round/>
                <a:headEnd/>
                <a:tailEnd/>
              </a:ln>
            </p:spPr>
            <p:txBody>
              <a:bodyPr/>
              <a:lstStyle/>
              <a:p>
                <a:endParaRPr lang="it-IT"/>
              </a:p>
            </p:txBody>
          </p:sp>
          <p:sp>
            <p:nvSpPr>
              <p:cNvPr id="31784" name="Line 34"/>
              <p:cNvSpPr>
                <a:spLocks noChangeShapeType="1"/>
              </p:cNvSpPr>
              <p:nvPr/>
            </p:nvSpPr>
            <p:spPr bwMode="auto">
              <a:xfrm>
                <a:off x="1973" y="2205"/>
                <a:ext cx="362" cy="0"/>
              </a:xfrm>
              <a:prstGeom prst="line">
                <a:avLst/>
              </a:prstGeom>
              <a:noFill/>
              <a:ln w="9525">
                <a:solidFill>
                  <a:schemeClr val="tx1"/>
                </a:solidFill>
                <a:round/>
                <a:headEnd/>
                <a:tailEnd/>
              </a:ln>
            </p:spPr>
            <p:txBody>
              <a:bodyPr/>
              <a:lstStyle/>
              <a:p>
                <a:endParaRPr lang="it-IT"/>
              </a:p>
            </p:txBody>
          </p:sp>
        </p:grpSp>
        <p:grpSp>
          <p:nvGrpSpPr>
            <p:cNvPr id="31756" name="Group 35"/>
            <p:cNvGrpSpPr>
              <a:grpSpLocks/>
            </p:cNvGrpSpPr>
            <p:nvPr/>
          </p:nvGrpSpPr>
          <p:grpSpPr bwMode="auto">
            <a:xfrm rot="-5400000">
              <a:off x="1151732" y="2961481"/>
              <a:ext cx="431800" cy="503237"/>
              <a:chOff x="1565" y="890"/>
              <a:chExt cx="272" cy="317"/>
            </a:xfrm>
          </p:grpSpPr>
          <p:sp>
            <p:nvSpPr>
              <p:cNvPr id="31776" name="Line 36"/>
              <p:cNvSpPr>
                <a:spLocks noChangeShapeType="1"/>
              </p:cNvSpPr>
              <p:nvPr/>
            </p:nvSpPr>
            <p:spPr bwMode="auto">
              <a:xfrm>
                <a:off x="1565" y="890"/>
                <a:ext cx="0" cy="317"/>
              </a:xfrm>
              <a:prstGeom prst="line">
                <a:avLst/>
              </a:prstGeom>
              <a:noFill/>
              <a:ln w="25400">
                <a:solidFill>
                  <a:srgbClr val="FF0000"/>
                </a:solidFill>
                <a:round/>
                <a:headEnd/>
                <a:tailEnd type="triangle" w="med" len="med"/>
              </a:ln>
            </p:spPr>
            <p:txBody>
              <a:bodyPr/>
              <a:lstStyle/>
              <a:p>
                <a:endParaRPr lang="it-IT"/>
              </a:p>
            </p:txBody>
          </p:sp>
          <p:sp>
            <p:nvSpPr>
              <p:cNvPr id="31777" name="Line 37"/>
              <p:cNvSpPr>
                <a:spLocks noChangeShapeType="1"/>
              </p:cNvSpPr>
              <p:nvPr/>
            </p:nvSpPr>
            <p:spPr bwMode="auto">
              <a:xfrm>
                <a:off x="1655" y="890"/>
                <a:ext cx="0" cy="317"/>
              </a:xfrm>
              <a:prstGeom prst="line">
                <a:avLst/>
              </a:prstGeom>
              <a:noFill/>
              <a:ln w="25400">
                <a:solidFill>
                  <a:srgbClr val="FF0000"/>
                </a:solidFill>
                <a:round/>
                <a:headEnd/>
                <a:tailEnd type="triangle" w="med" len="med"/>
              </a:ln>
            </p:spPr>
            <p:txBody>
              <a:bodyPr/>
              <a:lstStyle/>
              <a:p>
                <a:endParaRPr lang="it-IT"/>
              </a:p>
            </p:txBody>
          </p:sp>
          <p:sp>
            <p:nvSpPr>
              <p:cNvPr id="31778" name="Line 38"/>
              <p:cNvSpPr>
                <a:spLocks noChangeShapeType="1"/>
              </p:cNvSpPr>
              <p:nvPr/>
            </p:nvSpPr>
            <p:spPr bwMode="auto">
              <a:xfrm>
                <a:off x="1746" y="890"/>
                <a:ext cx="0" cy="317"/>
              </a:xfrm>
              <a:prstGeom prst="line">
                <a:avLst/>
              </a:prstGeom>
              <a:noFill/>
              <a:ln w="25400">
                <a:solidFill>
                  <a:srgbClr val="FF0000"/>
                </a:solidFill>
                <a:round/>
                <a:headEnd/>
                <a:tailEnd type="triangle" w="med" len="med"/>
              </a:ln>
            </p:spPr>
            <p:txBody>
              <a:bodyPr/>
              <a:lstStyle/>
              <a:p>
                <a:endParaRPr lang="it-IT"/>
              </a:p>
            </p:txBody>
          </p:sp>
          <p:sp>
            <p:nvSpPr>
              <p:cNvPr id="31779" name="Line 39"/>
              <p:cNvSpPr>
                <a:spLocks noChangeShapeType="1"/>
              </p:cNvSpPr>
              <p:nvPr/>
            </p:nvSpPr>
            <p:spPr bwMode="auto">
              <a:xfrm>
                <a:off x="1837" y="890"/>
                <a:ext cx="0" cy="317"/>
              </a:xfrm>
              <a:prstGeom prst="line">
                <a:avLst/>
              </a:prstGeom>
              <a:noFill/>
              <a:ln w="25400">
                <a:solidFill>
                  <a:srgbClr val="FF0000"/>
                </a:solidFill>
                <a:round/>
                <a:headEnd/>
                <a:tailEnd type="triangle" w="med" len="med"/>
              </a:ln>
            </p:spPr>
            <p:txBody>
              <a:bodyPr/>
              <a:lstStyle/>
              <a:p>
                <a:endParaRPr lang="it-IT"/>
              </a:p>
            </p:txBody>
          </p:sp>
        </p:grpSp>
        <p:grpSp>
          <p:nvGrpSpPr>
            <p:cNvPr id="31757" name="Group 40"/>
            <p:cNvGrpSpPr>
              <a:grpSpLocks/>
            </p:cNvGrpSpPr>
            <p:nvPr/>
          </p:nvGrpSpPr>
          <p:grpSpPr bwMode="auto">
            <a:xfrm rot="-5400000">
              <a:off x="4966494" y="2890044"/>
              <a:ext cx="431800" cy="503238"/>
              <a:chOff x="1565" y="890"/>
              <a:chExt cx="272" cy="317"/>
            </a:xfrm>
          </p:grpSpPr>
          <p:sp>
            <p:nvSpPr>
              <p:cNvPr id="31772" name="Line 41"/>
              <p:cNvSpPr>
                <a:spLocks noChangeShapeType="1"/>
              </p:cNvSpPr>
              <p:nvPr/>
            </p:nvSpPr>
            <p:spPr bwMode="auto">
              <a:xfrm>
                <a:off x="1565" y="890"/>
                <a:ext cx="0" cy="317"/>
              </a:xfrm>
              <a:prstGeom prst="line">
                <a:avLst/>
              </a:prstGeom>
              <a:noFill/>
              <a:ln w="25400">
                <a:solidFill>
                  <a:srgbClr val="FF0000"/>
                </a:solidFill>
                <a:round/>
                <a:headEnd/>
                <a:tailEnd type="triangle" w="med" len="med"/>
              </a:ln>
            </p:spPr>
            <p:txBody>
              <a:bodyPr/>
              <a:lstStyle/>
              <a:p>
                <a:endParaRPr lang="it-IT"/>
              </a:p>
            </p:txBody>
          </p:sp>
          <p:sp>
            <p:nvSpPr>
              <p:cNvPr id="31773" name="Line 42"/>
              <p:cNvSpPr>
                <a:spLocks noChangeShapeType="1"/>
              </p:cNvSpPr>
              <p:nvPr/>
            </p:nvSpPr>
            <p:spPr bwMode="auto">
              <a:xfrm>
                <a:off x="1655" y="890"/>
                <a:ext cx="0" cy="317"/>
              </a:xfrm>
              <a:prstGeom prst="line">
                <a:avLst/>
              </a:prstGeom>
              <a:noFill/>
              <a:ln w="25400">
                <a:solidFill>
                  <a:srgbClr val="FF0000"/>
                </a:solidFill>
                <a:round/>
                <a:headEnd/>
                <a:tailEnd type="triangle" w="med" len="med"/>
              </a:ln>
            </p:spPr>
            <p:txBody>
              <a:bodyPr/>
              <a:lstStyle/>
              <a:p>
                <a:endParaRPr lang="it-IT"/>
              </a:p>
            </p:txBody>
          </p:sp>
          <p:sp>
            <p:nvSpPr>
              <p:cNvPr id="31774" name="Line 43"/>
              <p:cNvSpPr>
                <a:spLocks noChangeShapeType="1"/>
              </p:cNvSpPr>
              <p:nvPr/>
            </p:nvSpPr>
            <p:spPr bwMode="auto">
              <a:xfrm>
                <a:off x="1746" y="890"/>
                <a:ext cx="0" cy="317"/>
              </a:xfrm>
              <a:prstGeom prst="line">
                <a:avLst/>
              </a:prstGeom>
              <a:noFill/>
              <a:ln w="25400">
                <a:solidFill>
                  <a:srgbClr val="FF0000"/>
                </a:solidFill>
                <a:round/>
                <a:headEnd/>
                <a:tailEnd type="triangle" w="med" len="med"/>
              </a:ln>
            </p:spPr>
            <p:txBody>
              <a:bodyPr/>
              <a:lstStyle/>
              <a:p>
                <a:endParaRPr lang="it-IT"/>
              </a:p>
            </p:txBody>
          </p:sp>
          <p:sp>
            <p:nvSpPr>
              <p:cNvPr id="31775" name="Line 44"/>
              <p:cNvSpPr>
                <a:spLocks noChangeShapeType="1"/>
              </p:cNvSpPr>
              <p:nvPr/>
            </p:nvSpPr>
            <p:spPr bwMode="auto">
              <a:xfrm>
                <a:off x="1837" y="890"/>
                <a:ext cx="0" cy="317"/>
              </a:xfrm>
              <a:prstGeom prst="line">
                <a:avLst/>
              </a:prstGeom>
              <a:noFill/>
              <a:ln w="25400">
                <a:solidFill>
                  <a:srgbClr val="FF0000"/>
                </a:solidFill>
                <a:round/>
                <a:headEnd/>
                <a:tailEnd type="triangle" w="med" len="med"/>
              </a:ln>
            </p:spPr>
            <p:txBody>
              <a:bodyPr/>
              <a:lstStyle/>
              <a:p>
                <a:endParaRPr lang="it-IT"/>
              </a:p>
            </p:txBody>
          </p:sp>
        </p:grpSp>
        <p:sp>
          <p:nvSpPr>
            <p:cNvPr id="31758" name="Line 45"/>
            <p:cNvSpPr>
              <a:spLocks noChangeShapeType="1"/>
            </p:cNvSpPr>
            <p:nvPr/>
          </p:nvSpPr>
          <p:spPr bwMode="auto">
            <a:xfrm>
              <a:off x="4211638" y="2924175"/>
              <a:ext cx="0" cy="576263"/>
            </a:xfrm>
            <a:prstGeom prst="line">
              <a:avLst/>
            </a:prstGeom>
            <a:noFill/>
            <a:ln w="9525">
              <a:solidFill>
                <a:schemeClr val="tx1"/>
              </a:solidFill>
              <a:round/>
              <a:headEnd/>
              <a:tailEnd/>
            </a:ln>
          </p:spPr>
          <p:txBody>
            <a:bodyPr/>
            <a:lstStyle/>
            <a:p>
              <a:endParaRPr lang="it-IT"/>
            </a:p>
          </p:txBody>
        </p:sp>
        <p:sp>
          <p:nvSpPr>
            <p:cNvPr id="31759" name="Line 46"/>
            <p:cNvSpPr>
              <a:spLocks noChangeShapeType="1"/>
            </p:cNvSpPr>
            <p:nvPr/>
          </p:nvSpPr>
          <p:spPr bwMode="auto">
            <a:xfrm flipH="1">
              <a:off x="3924300" y="2924175"/>
              <a:ext cx="287338" cy="0"/>
            </a:xfrm>
            <a:prstGeom prst="line">
              <a:avLst/>
            </a:prstGeom>
            <a:noFill/>
            <a:ln w="9525">
              <a:solidFill>
                <a:schemeClr val="tx1"/>
              </a:solidFill>
              <a:round/>
              <a:headEnd/>
              <a:tailEnd/>
            </a:ln>
          </p:spPr>
          <p:txBody>
            <a:bodyPr/>
            <a:lstStyle/>
            <a:p>
              <a:endParaRPr lang="it-IT"/>
            </a:p>
          </p:txBody>
        </p:sp>
        <p:sp>
          <p:nvSpPr>
            <p:cNvPr id="31760" name="Line 48"/>
            <p:cNvSpPr>
              <a:spLocks noChangeShapeType="1"/>
            </p:cNvSpPr>
            <p:nvPr/>
          </p:nvSpPr>
          <p:spPr bwMode="auto">
            <a:xfrm flipH="1">
              <a:off x="3924300" y="3500438"/>
              <a:ext cx="287338" cy="0"/>
            </a:xfrm>
            <a:prstGeom prst="line">
              <a:avLst/>
            </a:prstGeom>
            <a:noFill/>
            <a:ln w="9525">
              <a:solidFill>
                <a:schemeClr val="tx1"/>
              </a:solidFill>
              <a:round/>
              <a:headEnd/>
              <a:tailEnd/>
            </a:ln>
          </p:spPr>
          <p:txBody>
            <a:bodyPr/>
            <a:lstStyle/>
            <a:p>
              <a:endParaRPr lang="it-IT"/>
            </a:p>
          </p:txBody>
        </p:sp>
        <p:sp>
          <p:nvSpPr>
            <p:cNvPr id="31761" name="Line 49"/>
            <p:cNvSpPr>
              <a:spLocks noChangeShapeType="1"/>
            </p:cNvSpPr>
            <p:nvPr/>
          </p:nvSpPr>
          <p:spPr bwMode="auto">
            <a:xfrm>
              <a:off x="3924300" y="3500438"/>
              <a:ext cx="0" cy="360362"/>
            </a:xfrm>
            <a:prstGeom prst="line">
              <a:avLst/>
            </a:prstGeom>
            <a:noFill/>
            <a:ln w="9525">
              <a:solidFill>
                <a:schemeClr val="tx1"/>
              </a:solidFill>
              <a:round/>
              <a:headEnd/>
              <a:tailEnd/>
            </a:ln>
          </p:spPr>
          <p:txBody>
            <a:bodyPr/>
            <a:lstStyle/>
            <a:p>
              <a:endParaRPr lang="it-IT"/>
            </a:p>
          </p:txBody>
        </p:sp>
        <p:sp>
          <p:nvSpPr>
            <p:cNvPr id="31762" name="Line 50"/>
            <p:cNvSpPr>
              <a:spLocks noChangeShapeType="1"/>
            </p:cNvSpPr>
            <p:nvPr/>
          </p:nvSpPr>
          <p:spPr bwMode="auto">
            <a:xfrm flipV="1">
              <a:off x="3924300" y="2565400"/>
              <a:ext cx="0" cy="358775"/>
            </a:xfrm>
            <a:prstGeom prst="line">
              <a:avLst/>
            </a:prstGeom>
            <a:noFill/>
            <a:ln w="9525">
              <a:solidFill>
                <a:schemeClr val="tx1"/>
              </a:solidFill>
              <a:round/>
              <a:headEnd/>
              <a:tailEnd/>
            </a:ln>
          </p:spPr>
          <p:txBody>
            <a:bodyPr/>
            <a:lstStyle/>
            <a:p>
              <a:endParaRPr lang="it-IT"/>
            </a:p>
          </p:txBody>
        </p:sp>
        <p:sp>
          <p:nvSpPr>
            <p:cNvPr id="31763" name="Line 51"/>
            <p:cNvSpPr>
              <a:spLocks noChangeShapeType="1"/>
            </p:cNvSpPr>
            <p:nvPr/>
          </p:nvSpPr>
          <p:spPr bwMode="auto">
            <a:xfrm>
              <a:off x="7885113" y="2852738"/>
              <a:ext cx="0" cy="288925"/>
            </a:xfrm>
            <a:prstGeom prst="line">
              <a:avLst/>
            </a:prstGeom>
            <a:noFill/>
            <a:ln w="9525">
              <a:solidFill>
                <a:schemeClr val="tx1"/>
              </a:solidFill>
              <a:round/>
              <a:headEnd/>
              <a:tailEnd/>
            </a:ln>
          </p:spPr>
          <p:txBody>
            <a:bodyPr/>
            <a:lstStyle/>
            <a:p>
              <a:endParaRPr lang="it-IT"/>
            </a:p>
          </p:txBody>
        </p:sp>
        <p:sp>
          <p:nvSpPr>
            <p:cNvPr id="31764" name="Line 52"/>
            <p:cNvSpPr>
              <a:spLocks noChangeShapeType="1"/>
            </p:cNvSpPr>
            <p:nvPr/>
          </p:nvSpPr>
          <p:spPr bwMode="auto">
            <a:xfrm>
              <a:off x="7885113" y="3284538"/>
              <a:ext cx="0" cy="288925"/>
            </a:xfrm>
            <a:prstGeom prst="line">
              <a:avLst/>
            </a:prstGeom>
            <a:noFill/>
            <a:ln w="9525">
              <a:solidFill>
                <a:schemeClr val="tx1"/>
              </a:solidFill>
              <a:round/>
              <a:headEnd/>
              <a:tailEnd/>
            </a:ln>
          </p:spPr>
          <p:txBody>
            <a:bodyPr/>
            <a:lstStyle/>
            <a:p>
              <a:endParaRPr lang="it-IT"/>
            </a:p>
          </p:txBody>
        </p:sp>
        <p:sp>
          <p:nvSpPr>
            <p:cNvPr id="31765" name="Line 53"/>
            <p:cNvSpPr>
              <a:spLocks noChangeShapeType="1"/>
            </p:cNvSpPr>
            <p:nvPr/>
          </p:nvSpPr>
          <p:spPr bwMode="auto">
            <a:xfrm flipH="1">
              <a:off x="7740650" y="3141663"/>
              <a:ext cx="144463" cy="0"/>
            </a:xfrm>
            <a:prstGeom prst="line">
              <a:avLst/>
            </a:prstGeom>
            <a:noFill/>
            <a:ln w="9525">
              <a:solidFill>
                <a:schemeClr val="tx1"/>
              </a:solidFill>
              <a:round/>
              <a:headEnd/>
              <a:tailEnd/>
            </a:ln>
          </p:spPr>
          <p:txBody>
            <a:bodyPr/>
            <a:lstStyle/>
            <a:p>
              <a:endParaRPr lang="it-IT"/>
            </a:p>
          </p:txBody>
        </p:sp>
        <p:sp>
          <p:nvSpPr>
            <p:cNvPr id="31766" name="Line 54"/>
            <p:cNvSpPr>
              <a:spLocks noChangeShapeType="1"/>
            </p:cNvSpPr>
            <p:nvPr/>
          </p:nvSpPr>
          <p:spPr bwMode="auto">
            <a:xfrm flipH="1">
              <a:off x="7740650" y="3284538"/>
              <a:ext cx="144463" cy="0"/>
            </a:xfrm>
            <a:prstGeom prst="line">
              <a:avLst/>
            </a:prstGeom>
            <a:noFill/>
            <a:ln w="9525">
              <a:solidFill>
                <a:schemeClr val="tx1"/>
              </a:solidFill>
              <a:round/>
              <a:headEnd/>
              <a:tailEnd/>
            </a:ln>
          </p:spPr>
          <p:txBody>
            <a:bodyPr/>
            <a:lstStyle/>
            <a:p>
              <a:endParaRPr lang="it-IT"/>
            </a:p>
          </p:txBody>
        </p:sp>
        <p:sp>
          <p:nvSpPr>
            <p:cNvPr id="31767" name="Line 55"/>
            <p:cNvSpPr>
              <a:spLocks noChangeShapeType="1"/>
            </p:cNvSpPr>
            <p:nvPr/>
          </p:nvSpPr>
          <p:spPr bwMode="auto">
            <a:xfrm>
              <a:off x="7740650" y="3141663"/>
              <a:ext cx="0" cy="142875"/>
            </a:xfrm>
            <a:prstGeom prst="line">
              <a:avLst/>
            </a:prstGeom>
            <a:noFill/>
            <a:ln w="9525">
              <a:solidFill>
                <a:schemeClr val="tx1"/>
              </a:solidFill>
              <a:round/>
              <a:headEnd/>
              <a:tailEnd/>
            </a:ln>
          </p:spPr>
          <p:txBody>
            <a:bodyPr/>
            <a:lstStyle/>
            <a:p>
              <a:endParaRPr lang="it-IT"/>
            </a:p>
          </p:txBody>
        </p:sp>
        <p:sp>
          <p:nvSpPr>
            <p:cNvPr id="31768" name="Line 56"/>
            <p:cNvSpPr>
              <a:spLocks noChangeShapeType="1"/>
            </p:cNvSpPr>
            <p:nvPr/>
          </p:nvSpPr>
          <p:spPr bwMode="auto">
            <a:xfrm flipH="1">
              <a:off x="7667625" y="3573463"/>
              <a:ext cx="217488" cy="0"/>
            </a:xfrm>
            <a:prstGeom prst="line">
              <a:avLst/>
            </a:prstGeom>
            <a:noFill/>
            <a:ln w="9525">
              <a:solidFill>
                <a:schemeClr val="tx1"/>
              </a:solidFill>
              <a:round/>
              <a:headEnd/>
              <a:tailEnd/>
            </a:ln>
          </p:spPr>
          <p:txBody>
            <a:bodyPr/>
            <a:lstStyle/>
            <a:p>
              <a:endParaRPr lang="it-IT"/>
            </a:p>
          </p:txBody>
        </p:sp>
        <p:sp>
          <p:nvSpPr>
            <p:cNvPr id="31769" name="Line 57"/>
            <p:cNvSpPr>
              <a:spLocks noChangeShapeType="1"/>
            </p:cNvSpPr>
            <p:nvPr/>
          </p:nvSpPr>
          <p:spPr bwMode="auto">
            <a:xfrm flipH="1">
              <a:off x="7667625" y="2852738"/>
              <a:ext cx="217488" cy="0"/>
            </a:xfrm>
            <a:prstGeom prst="line">
              <a:avLst/>
            </a:prstGeom>
            <a:noFill/>
            <a:ln w="9525">
              <a:solidFill>
                <a:schemeClr val="tx1"/>
              </a:solidFill>
              <a:round/>
              <a:headEnd/>
              <a:tailEnd/>
            </a:ln>
          </p:spPr>
          <p:txBody>
            <a:bodyPr/>
            <a:lstStyle/>
            <a:p>
              <a:endParaRPr lang="it-IT"/>
            </a:p>
          </p:txBody>
        </p:sp>
        <p:sp>
          <p:nvSpPr>
            <p:cNvPr id="31770" name="Line 58"/>
            <p:cNvSpPr>
              <a:spLocks noChangeShapeType="1"/>
            </p:cNvSpPr>
            <p:nvPr/>
          </p:nvSpPr>
          <p:spPr bwMode="auto">
            <a:xfrm>
              <a:off x="7667625" y="3573463"/>
              <a:ext cx="0" cy="215900"/>
            </a:xfrm>
            <a:prstGeom prst="line">
              <a:avLst/>
            </a:prstGeom>
            <a:noFill/>
            <a:ln w="9525">
              <a:solidFill>
                <a:schemeClr val="tx1"/>
              </a:solidFill>
              <a:round/>
              <a:headEnd/>
              <a:tailEnd/>
            </a:ln>
          </p:spPr>
          <p:txBody>
            <a:bodyPr/>
            <a:lstStyle/>
            <a:p>
              <a:endParaRPr lang="it-IT"/>
            </a:p>
          </p:txBody>
        </p:sp>
        <p:sp>
          <p:nvSpPr>
            <p:cNvPr id="31771" name="Line 59"/>
            <p:cNvSpPr>
              <a:spLocks noChangeShapeType="1"/>
            </p:cNvSpPr>
            <p:nvPr/>
          </p:nvSpPr>
          <p:spPr bwMode="auto">
            <a:xfrm flipH="1" flipV="1">
              <a:off x="7667625" y="2636838"/>
              <a:ext cx="0" cy="215900"/>
            </a:xfrm>
            <a:prstGeom prst="line">
              <a:avLst/>
            </a:prstGeom>
            <a:noFill/>
            <a:ln w="9525">
              <a:solidFill>
                <a:schemeClr val="tx1"/>
              </a:solidFill>
              <a:round/>
              <a:headEnd/>
              <a:tailEnd/>
            </a:ln>
          </p:spPr>
          <p:txBody>
            <a:bodyPr/>
            <a:lstStyle/>
            <a:p>
              <a:endParaRPr lang="it-IT"/>
            </a:p>
          </p:txBody>
        </p:sp>
      </p:grpSp>
      <p:pic>
        <p:nvPicPr>
          <p:cNvPr id="31748" name="Picture 61" descr="kill0007"/>
          <p:cNvPicPr>
            <a:picLocks noChangeAspect="1" noChangeArrowheads="1"/>
          </p:cNvPicPr>
          <p:nvPr/>
        </p:nvPicPr>
        <p:blipFill>
          <a:blip r:embed="rId2" cstate="print"/>
          <a:srcRect b="1602"/>
          <a:stretch>
            <a:fillRect/>
          </a:stretch>
        </p:blipFill>
        <p:spPr bwMode="auto">
          <a:xfrm>
            <a:off x="4537075" y="2305050"/>
            <a:ext cx="3373438" cy="28590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defRPr/>
            </a:pPr>
            <a:r>
              <a:rPr lang="it-IT" dirty="0" smtClean="0"/>
              <a:t>Diagnostica per immagini (14)</a:t>
            </a:r>
            <a:endParaRPr lang="it-IT" dirty="0"/>
          </a:p>
        </p:txBody>
      </p:sp>
      <p:sp>
        <p:nvSpPr>
          <p:cNvPr id="6" name="Segnaposto numero diapositiva 5"/>
          <p:cNvSpPr>
            <a:spLocks noGrp="1"/>
          </p:cNvSpPr>
          <p:nvPr>
            <p:ph type="sldNum" sz="quarter" idx="10"/>
          </p:nvPr>
        </p:nvSpPr>
        <p:spPr/>
        <p:txBody>
          <a:bodyPr/>
          <a:lstStyle/>
          <a:p>
            <a:pPr>
              <a:defRPr/>
            </a:pPr>
            <a:fld id="{8CDFA700-AD65-4726-8850-C4015C309039}" type="slidenum">
              <a:rPr lang="it-IT" smtClean="0"/>
              <a:pPr>
                <a:defRPr/>
              </a:pPr>
              <a:t>18</a:t>
            </a:fld>
            <a:endParaRPr lang="it-IT" dirty="0"/>
          </a:p>
        </p:txBody>
      </p:sp>
      <p:pic>
        <p:nvPicPr>
          <p:cNvPr id="32773" name="Picture 2"/>
          <p:cNvPicPr>
            <a:picLocks noChangeAspect="1" noChangeArrowheads="1"/>
          </p:cNvPicPr>
          <p:nvPr/>
        </p:nvPicPr>
        <p:blipFill>
          <a:blip r:embed="rId2" cstate="print"/>
          <a:srcRect/>
          <a:stretch>
            <a:fillRect/>
          </a:stretch>
        </p:blipFill>
        <p:spPr bwMode="auto">
          <a:xfrm>
            <a:off x="4889500" y="1864192"/>
            <a:ext cx="3736975" cy="3267075"/>
          </a:xfrm>
          <a:prstGeom prst="rect">
            <a:avLst/>
          </a:prstGeom>
          <a:noFill/>
          <a:ln w="9525" algn="ctr">
            <a:noFill/>
            <a:miter lim="800000"/>
            <a:headEnd/>
            <a:tailEnd/>
          </a:ln>
        </p:spPr>
      </p:pic>
      <p:sp>
        <p:nvSpPr>
          <p:cNvPr id="32779" name="Rettangolo 15"/>
          <p:cNvSpPr>
            <a:spLocks noChangeArrowheads="1"/>
          </p:cNvSpPr>
          <p:nvPr/>
        </p:nvSpPr>
        <p:spPr bwMode="auto">
          <a:xfrm>
            <a:off x="120650" y="1746717"/>
            <a:ext cx="4564063" cy="3786188"/>
          </a:xfrm>
          <a:prstGeom prst="rect">
            <a:avLst/>
          </a:prstGeom>
          <a:noFill/>
          <a:ln w="9525">
            <a:noFill/>
            <a:miter lim="800000"/>
            <a:headEnd/>
            <a:tailEnd/>
          </a:ln>
        </p:spPr>
        <p:txBody>
          <a:bodyPr>
            <a:spAutoFit/>
          </a:bodyPr>
          <a:lstStyle/>
          <a:p>
            <a:r>
              <a:rPr lang="it-IT" sz="1600" b="1" dirty="0"/>
              <a:t>Tomografia computerizzata</a:t>
            </a:r>
          </a:p>
          <a:p>
            <a:r>
              <a:rPr lang="it-IT" sz="1600" dirty="0"/>
              <a:t>E’ rappresentata una sottile sezione trasversale del corpo ottenuta mediante la rotazione del </a:t>
            </a:r>
            <a:r>
              <a:rPr lang="it-IT" sz="1600" dirty="0" err="1"/>
              <a:t>gantry</a:t>
            </a:r>
            <a:r>
              <a:rPr lang="it-IT" sz="1600" dirty="0"/>
              <a:t> attorno ad esso.</a:t>
            </a:r>
            <a:br>
              <a:rPr lang="it-IT" sz="1600" dirty="0"/>
            </a:br>
            <a:r>
              <a:rPr lang="it-IT" sz="1600" dirty="0"/>
              <a:t>Le radiazioni trasmesse sono misurate dal sistema di rilevazione (</a:t>
            </a:r>
            <a:r>
              <a:rPr lang="it-IT" sz="1600" dirty="0" err="1"/>
              <a:t>detettori</a:t>
            </a:r>
            <a:r>
              <a:rPr lang="it-IT" sz="1600" dirty="0"/>
              <a:t>) ad ogni angolo di rotazione in modo da ottenere una serie di profili di attenuazione di raggi x del soggetto esaminato a differenti angoli (</a:t>
            </a:r>
            <a:r>
              <a:rPr lang="it-IT" sz="1600" dirty="0" err="1">
                <a:solidFill>
                  <a:srgbClr val="FF0000"/>
                </a:solidFill>
              </a:rPr>
              <a:t>sinogramma</a:t>
            </a:r>
            <a:r>
              <a:rPr lang="it-IT" sz="1600" dirty="0"/>
              <a:t>).</a:t>
            </a:r>
          </a:p>
          <a:p>
            <a:r>
              <a:rPr lang="it-IT" sz="1600" dirty="0"/>
              <a:t>I dati delle varie “viste” sono inviati ad un calcolatore elettronico in grado di ricostruire la sezione del corpo in esame.</a:t>
            </a:r>
            <a:br>
              <a:rPr lang="it-IT" sz="1600" dirty="0"/>
            </a:br>
            <a:r>
              <a:rPr lang="it-IT" sz="1600" dirty="0"/>
              <a:t>Nelle immagini risultanti i vari organi sono rappresentati in scala di grigio, corrispondente alla loro densità relativa.</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grpSp>
        <p:nvGrpSpPr>
          <p:cNvPr id="2" name="Group 2"/>
          <p:cNvGrpSpPr>
            <a:grpSpLocks/>
          </p:cNvGrpSpPr>
          <p:nvPr/>
        </p:nvGrpSpPr>
        <p:grpSpPr bwMode="auto">
          <a:xfrm>
            <a:off x="468313" y="1460500"/>
            <a:ext cx="3832225" cy="5092700"/>
            <a:chOff x="308" y="616"/>
            <a:chExt cx="2716" cy="3208"/>
          </a:xfrm>
        </p:grpSpPr>
        <p:sp>
          <p:nvSpPr>
            <p:cNvPr id="180227" name="Rectangle 3"/>
            <p:cNvSpPr>
              <a:spLocks noChangeAspect="1" noChangeArrowheads="1"/>
            </p:cNvSpPr>
            <p:nvPr/>
          </p:nvSpPr>
          <p:spPr bwMode="auto">
            <a:xfrm rot="1800000">
              <a:off x="1762" y="620"/>
              <a:ext cx="478" cy="155"/>
            </a:xfrm>
            <a:prstGeom prst="rect">
              <a:avLst/>
            </a:prstGeom>
            <a:solidFill>
              <a:schemeClr val="bg2"/>
            </a:solidFill>
            <a:ln w="12700">
              <a:solidFill>
                <a:srgbClr val="FFFFFF"/>
              </a:solidFill>
              <a:prstDash val="dash"/>
              <a:miter lim="800000"/>
              <a:headEnd/>
              <a:tailEnd/>
            </a:ln>
            <a:effectLst/>
          </p:spPr>
          <p:txBody>
            <a:bodyPr wrap="none" anchor="ctr"/>
            <a:lstStyle/>
            <a:p>
              <a:endParaRPr lang="it-IT"/>
            </a:p>
          </p:txBody>
        </p:sp>
        <p:sp>
          <p:nvSpPr>
            <p:cNvPr id="180228" name="Rectangle 4"/>
            <p:cNvSpPr>
              <a:spLocks noChangeAspect="1" noChangeArrowheads="1"/>
            </p:cNvSpPr>
            <p:nvPr/>
          </p:nvSpPr>
          <p:spPr bwMode="auto">
            <a:xfrm rot="1800000">
              <a:off x="1848" y="761"/>
              <a:ext cx="156" cy="128"/>
            </a:xfrm>
            <a:prstGeom prst="rect">
              <a:avLst/>
            </a:prstGeom>
            <a:solidFill>
              <a:schemeClr val="bg2"/>
            </a:solidFill>
            <a:ln w="12700">
              <a:solidFill>
                <a:srgbClr val="FFFFFF"/>
              </a:solidFill>
              <a:prstDash val="dash"/>
              <a:miter lim="800000"/>
              <a:headEnd/>
              <a:tailEnd/>
            </a:ln>
            <a:effectLst/>
          </p:spPr>
          <p:txBody>
            <a:bodyPr wrap="none" anchor="ctr"/>
            <a:lstStyle/>
            <a:p>
              <a:endParaRPr lang="it-IT"/>
            </a:p>
          </p:txBody>
        </p:sp>
        <p:sp>
          <p:nvSpPr>
            <p:cNvPr id="180229" name="Rectangle 5"/>
            <p:cNvSpPr>
              <a:spLocks noChangeAspect="1" noChangeArrowheads="1"/>
            </p:cNvSpPr>
            <p:nvPr/>
          </p:nvSpPr>
          <p:spPr bwMode="auto">
            <a:xfrm rot="1800000">
              <a:off x="1056" y="2200"/>
              <a:ext cx="48" cy="183"/>
            </a:xfrm>
            <a:prstGeom prst="rect">
              <a:avLst/>
            </a:prstGeom>
            <a:solidFill>
              <a:schemeClr val="bg2"/>
            </a:solidFill>
            <a:ln w="12700">
              <a:solidFill>
                <a:srgbClr val="FFFFFF"/>
              </a:solidFill>
              <a:prstDash val="dash"/>
              <a:miter lim="800000"/>
              <a:headEnd/>
              <a:tailEnd/>
            </a:ln>
            <a:effectLst/>
          </p:spPr>
          <p:txBody>
            <a:bodyPr wrap="none" anchor="ctr"/>
            <a:lstStyle/>
            <a:p>
              <a:endParaRPr lang="it-IT"/>
            </a:p>
          </p:txBody>
        </p:sp>
        <p:sp>
          <p:nvSpPr>
            <p:cNvPr id="180230" name="Line 6"/>
            <p:cNvSpPr>
              <a:spLocks noChangeAspect="1" noChangeShapeType="1"/>
            </p:cNvSpPr>
            <p:nvPr/>
          </p:nvSpPr>
          <p:spPr bwMode="auto">
            <a:xfrm flipH="1">
              <a:off x="1137" y="910"/>
              <a:ext cx="745" cy="1275"/>
            </a:xfrm>
            <a:prstGeom prst="line">
              <a:avLst/>
            </a:prstGeom>
            <a:noFill/>
            <a:ln w="12700">
              <a:solidFill>
                <a:srgbClr val="FFFFFF"/>
              </a:solidFill>
              <a:prstDash val="dash"/>
              <a:round/>
              <a:headEnd/>
              <a:tailEnd/>
            </a:ln>
            <a:effectLst/>
          </p:spPr>
          <p:txBody>
            <a:bodyPr wrap="none" anchor="ctr"/>
            <a:lstStyle/>
            <a:p>
              <a:endParaRPr lang="it-IT"/>
            </a:p>
          </p:txBody>
        </p:sp>
        <p:sp>
          <p:nvSpPr>
            <p:cNvPr id="180231" name="Rectangle 7"/>
            <p:cNvSpPr>
              <a:spLocks noChangeAspect="1" noChangeArrowheads="1"/>
            </p:cNvSpPr>
            <p:nvPr/>
          </p:nvSpPr>
          <p:spPr bwMode="auto">
            <a:xfrm rot="1800000">
              <a:off x="2372" y="973"/>
              <a:ext cx="478" cy="155"/>
            </a:xfrm>
            <a:prstGeom prst="rect">
              <a:avLst/>
            </a:prstGeom>
            <a:solidFill>
              <a:schemeClr val="accent1"/>
            </a:solidFill>
            <a:ln w="12700">
              <a:solidFill>
                <a:srgbClr val="FFFFFF"/>
              </a:solidFill>
              <a:miter lim="800000"/>
              <a:headEnd/>
              <a:tailEnd/>
            </a:ln>
            <a:effectLst/>
          </p:spPr>
          <p:txBody>
            <a:bodyPr wrap="none" anchor="ctr"/>
            <a:lstStyle/>
            <a:p>
              <a:endParaRPr lang="it-IT"/>
            </a:p>
          </p:txBody>
        </p:sp>
        <p:sp>
          <p:nvSpPr>
            <p:cNvPr id="180232" name="Rectangle 8"/>
            <p:cNvSpPr>
              <a:spLocks noChangeAspect="1" noChangeArrowheads="1"/>
            </p:cNvSpPr>
            <p:nvPr/>
          </p:nvSpPr>
          <p:spPr bwMode="auto">
            <a:xfrm rot="1800000">
              <a:off x="2459" y="1113"/>
              <a:ext cx="156" cy="129"/>
            </a:xfrm>
            <a:prstGeom prst="rect">
              <a:avLst/>
            </a:prstGeom>
            <a:solidFill>
              <a:schemeClr val="accent1"/>
            </a:solidFill>
            <a:ln w="12700">
              <a:solidFill>
                <a:srgbClr val="FFFFFF"/>
              </a:solidFill>
              <a:miter lim="800000"/>
              <a:headEnd/>
              <a:tailEnd/>
            </a:ln>
            <a:effectLst/>
          </p:spPr>
          <p:txBody>
            <a:bodyPr wrap="none" anchor="ctr"/>
            <a:lstStyle/>
            <a:p>
              <a:endParaRPr lang="it-IT"/>
            </a:p>
          </p:txBody>
        </p:sp>
        <p:sp>
          <p:nvSpPr>
            <p:cNvPr id="180233" name="Rectangle 9"/>
            <p:cNvSpPr>
              <a:spLocks noChangeAspect="1" noChangeArrowheads="1"/>
            </p:cNvSpPr>
            <p:nvPr/>
          </p:nvSpPr>
          <p:spPr bwMode="auto">
            <a:xfrm rot="1800000">
              <a:off x="1666" y="2553"/>
              <a:ext cx="49" cy="183"/>
            </a:xfrm>
            <a:prstGeom prst="rect">
              <a:avLst/>
            </a:prstGeom>
            <a:solidFill>
              <a:schemeClr val="accent1"/>
            </a:solidFill>
            <a:ln w="12700">
              <a:solidFill>
                <a:srgbClr val="FFFFFF"/>
              </a:solidFill>
              <a:miter lim="800000"/>
              <a:headEnd/>
              <a:tailEnd/>
            </a:ln>
            <a:effectLst/>
          </p:spPr>
          <p:txBody>
            <a:bodyPr wrap="none" anchor="ctr"/>
            <a:lstStyle/>
            <a:p>
              <a:endParaRPr lang="it-IT"/>
            </a:p>
          </p:txBody>
        </p:sp>
        <p:sp>
          <p:nvSpPr>
            <p:cNvPr id="180234" name="Line 10"/>
            <p:cNvSpPr>
              <a:spLocks noChangeAspect="1" noChangeShapeType="1"/>
            </p:cNvSpPr>
            <p:nvPr/>
          </p:nvSpPr>
          <p:spPr bwMode="auto">
            <a:xfrm flipH="1">
              <a:off x="1748" y="1262"/>
              <a:ext cx="745" cy="1275"/>
            </a:xfrm>
            <a:prstGeom prst="line">
              <a:avLst/>
            </a:prstGeom>
            <a:noFill/>
            <a:ln w="12700">
              <a:solidFill>
                <a:srgbClr val="FFFFFF"/>
              </a:solidFill>
              <a:prstDash val="sysDot"/>
              <a:round/>
              <a:headEnd/>
              <a:tailEnd/>
            </a:ln>
            <a:effectLst/>
          </p:spPr>
          <p:txBody>
            <a:bodyPr wrap="none" anchor="ctr"/>
            <a:lstStyle/>
            <a:p>
              <a:endParaRPr lang="it-IT"/>
            </a:p>
          </p:txBody>
        </p:sp>
        <p:sp>
          <p:nvSpPr>
            <p:cNvPr id="180235" name="Line 11"/>
            <p:cNvSpPr>
              <a:spLocks noChangeAspect="1" noChangeShapeType="1"/>
            </p:cNvSpPr>
            <p:nvPr/>
          </p:nvSpPr>
          <p:spPr bwMode="auto">
            <a:xfrm>
              <a:off x="1146" y="2342"/>
              <a:ext cx="459" cy="263"/>
            </a:xfrm>
            <a:prstGeom prst="line">
              <a:avLst/>
            </a:prstGeom>
            <a:noFill/>
            <a:ln w="12700">
              <a:solidFill>
                <a:srgbClr val="FFFFFF"/>
              </a:solidFill>
              <a:round/>
              <a:headEnd/>
              <a:tailEnd type="triangle" w="med" len="med"/>
            </a:ln>
            <a:effectLst/>
          </p:spPr>
          <p:txBody>
            <a:bodyPr wrap="none" anchor="ctr"/>
            <a:lstStyle/>
            <a:p>
              <a:endParaRPr lang="it-IT"/>
            </a:p>
          </p:txBody>
        </p:sp>
        <p:sp>
          <p:nvSpPr>
            <p:cNvPr id="180236" name="Line 12"/>
            <p:cNvSpPr>
              <a:spLocks noChangeAspect="1" noChangeShapeType="1"/>
            </p:cNvSpPr>
            <p:nvPr/>
          </p:nvSpPr>
          <p:spPr bwMode="auto">
            <a:xfrm>
              <a:off x="2069" y="742"/>
              <a:ext cx="460" cy="264"/>
            </a:xfrm>
            <a:prstGeom prst="line">
              <a:avLst/>
            </a:prstGeom>
            <a:noFill/>
            <a:ln w="12700">
              <a:solidFill>
                <a:srgbClr val="FFFFFF"/>
              </a:solidFill>
              <a:round/>
              <a:headEnd/>
              <a:tailEnd type="triangle" w="med" len="med"/>
            </a:ln>
            <a:effectLst/>
          </p:spPr>
          <p:txBody>
            <a:bodyPr wrap="none" anchor="ctr"/>
            <a:lstStyle/>
            <a:p>
              <a:endParaRPr lang="it-IT"/>
            </a:p>
          </p:txBody>
        </p:sp>
        <p:sp>
          <p:nvSpPr>
            <p:cNvPr id="180237" name="Oval 13"/>
            <p:cNvSpPr>
              <a:spLocks noChangeAspect="1" noChangeArrowheads="1"/>
            </p:cNvSpPr>
            <p:nvPr/>
          </p:nvSpPr>
          <p:spPr bwMode="auto">
            <a:xfrm>
              <a:off x="342" y="616"/>
              <a:ext cx="2682" cy="2615"/>
            </a:xfrm>
            <a:prstGeom prst="ellipse">
              <a:avLst/>
            </a:prstGeom>
            <a:noFill/>
            <a:ln w="12700">
              <a:solidFill>
                <a:srgbClr val="FFFFFF"/>
              </a:solidFill>
              <a:round/>
              <a:headEnd/>
              <a:tailEnd/>
            </a:ln>
            <a:effectLst/>
          </p:spPr>
          <p:txBody>
            <a:bodyPr wrap="none" anchor="ctr"/>
            <a:lstStyle/>
            <a:p>
              <a:endParaRPr lang="it-IT"/>
            </a:p>
          </p:txBody>
        </p:sp>
        <p:sp>
          <p:nvSpPr>
            <p:cNvPr id="180238" name="Oval 14"/>
            <p:cNvSpPr>
              <a:spLocks noChangeAspect="1" noChangeArrowheads="1"/>
            </p:cNvSpPr>
            <p:nvPr/>
          </p:nvSpPr>
          <p:spPr bwMode="auto">
            <a:xfrm>
              <a:off x="1344" y="1693"/>
              <a:ext cx="683" cy="467"/>
            </a:xfrm>
            <a:prstGeom prst="ellipse">
              <a:avLst/>
            </a:prstGeom>
            <a:noFill/>
            <a:ln w="12700">
              <a:solidFill>
                <a:srgbClr val="FFFFFF"/>
              </a:solidFill>
              <a:round/>
              <a:headEnd/>
              <a:tailEnd/>
            </a:ln>
            <a:effectLst/>
          </p:spPr>
          <p:txBody>
            <a:bodyPr wrap="none" anchor="ctr"/>
            <a:lstStyle/>
            <a:p>
              <a:endParaRPr lang="it-IT"/>
            </a:p>
          </p:txBody>
        </p:sp>
        <p:sp>
          <p:nvSpPr>
            <p:cNvPr id="180239" name="Freeform 15"/>
            <p:cNvSpPr>
              <a:spLocks noChangeAspect="1"/>
            </p:cNvSpPr>
            <p:nvPr/>
          </p:nvSpPr>
          <p:spPr bwMode="auto">
            <a:xfrm>
              <a:off x="1384" y="1729"/>
              <a:ext cx="501" cy="370"/>
            </a:xfrm>
            <a:custGeom>
              <a:avLst/>
              <a:gdLst/>
              <a:ahLst/>
              <a:cxnLst>
                <a:cxn ang="0">
                  <a:pos x="691" y="52"/>
                </a:cxn>
                <a:cxn ang="0">
                  <a:pos x="662" y="57"/>
                </a:cxn>
                <a:cxn ang="0">
                  <a:pos x="633" y="67"/>
                </a:cxn>
                <a:cxn ang="0">
                  <a:pos x="605" y="81"/>
                </a:cxn>
                <a:cxn ang="0">
                  <a:pos x="576" y="96"/>
                </a:cxn>
                <a:cxn ang="0">
                  <a:pos x="547" y="120"/>
                </a:cxn>
                <a:cxn ang="0">
                  <a:pos x="523" y="144"/>
                </a:cxn>
                <a:cxn ang="0">
                  <a:pos x="504" y="172"/>
                </a:cxn>
                <a:cxn ang="0">
                  <a:pos x="489" y="201"/>
                </a:cxn>
                <a:cxn ang="0">
                  <a:pos x="470" y="225"/>
                </a:cxn>
                <a:cxn ang="0">
                  <a:pos x="441" y="249"/>
                </a:cxn>
                <a:cxn ang="0">
                  <a:pos x="408" y="268"/>
                </a:cxn>
                <a:cxn ang="0">
                  <a:pos x="379" y="288"/>
                </a:cxn>
                <a:cxn ang="0">
                  <a:pos x="345" y="302"/>
                </a:cxn>
                <a:cxn ang="0">
                  <a:pos x="317" y="312"/>
                </a:cxn>
                <a:cxn ang="0">
                  <a:pos x="288" y="336"/>
                </a:cxn>
                <a:cxn ang="0">
                  <a:pos x="273" y="364"/>
                </a:cxn>
                <a:cxn ang="0">
                  <a:pos x="249" y="384"/>
                </a:cxn>
                <a:cxn ang="0">
                  <a:pos x="225" y="412"/>
                </a:cxn>
                <a:cxn ang="0">
                  <a:pos x="211" y="441"/>
                </a:cxn>
                <a:cxn ang="0">
                  <a:pos x="206" y="470"/>
                </a:cxn>
                <a:cxn ang="0">
                  <a:pos x="192" y="499"/>
                </a:cxn>
                <a:cxn ang="0">
                  <a:pos x="187" y="528"/>
                </a:cxn>
                <a:cxn ang="0">
                  <a:pos x="158" y="513"/>
                </a:cxn>
                <a:cxn ang="0">
                  <a:pos x="125" y="494"/>
                </a:cxn>
                <a:cxn ang="0">
                  <a:pos x="96" y="480"/>
                </a:cxn>
                <a:cxn ang="0">
                  <a:pos x="67" y="456"/>
                </a:cxn>
                <a:cxn ang="0">
                  <a:pos x="48" y="427"/>
                </a:cxn>
                <a:cxn ang="0">
                  <a:pos x="29" y="398"/>
                </a:cxn>
                <a:cxn ang="0">
                  <a:pos x="14" y="369"/>
                </a:cxn>
                <a:cxn ang="0">
                  <a:pos x="0" y="340"/>
                </a:cxn>
                <a:cxn ang="0">
                  <a:pos x="0" y="312"/>
                </a:cxn>
                <a:cxn ang="0">
                  <a:pos x="5" y="283"/>
                </a:cxn>
                <a:cxn ang="0">
                  <a:pos x="9" y="254"/>
                </a:cxn>
                <a:cxn ang="0">
                  <a:pos x="14" y="225"/>
                </a:cxn>
                <a:cxn ang="0">
                  <a:pos x="24" y="196"/>
                </a:cxn>
                <a:cxn ang="0">
                  <a:pos x="43" y="163"/>
                </a:cxn>
                <a:cxn ang="0">
                  <a:pos x="62" y="134"/>
                </a:cxn>
                <a:cxn ang="0">
                  <a:pos x="86" y="110"/>
                </a:cxn>
                <a:cxn ang="0">
                  <a:pos x="115" y="86"/>
                </a:cxn>
                <a:cxn ang="0">
                  <a:pos x="149" y="67"/>
                </a:cxn>
                <a:cxn ang="0">
                  <a:pos x="177" y="52"/>
                </a:cxn>
                <a:cxn ang="0">
                  <a:pos x="216" y="33"/>
                </a:cxn>
                <a:cxn ang="0">
                  <a:pos x="245" y="28"/>
                </a:cxn>
                <a:cxn ang="0">
                  <a:pos x="278" y="19"/>
                </a:cxn>
                <a:cxn ang="0">
                  <a:pos x="307" y="9"/>
                </a:cxn>
                <a:cxn ang="0">
                  <a:pos x="336" y="9"/>
                </a:cxn>
                <a:cxn ang="0">
                  <a:pos x="369" y="4"/>
                </a:cxn>
                <a:cxn ang="0">
                  <a:pos x="398" y="0"/>
                </a:cxn>
                <a:cxn ang="0">
                  <a:pos x="437" y="4"/>
                </a:cxn>
                <a:cxn ang="0">
                  <a:pos x="470" y="9"/>
                </a:cxn>
                <a:cxn ang="0">
                  <a:pos x="513" y="19"/>
                </a:cxn>
                <a:cxn ang="0">
                  <a:pos x="547" y="24"/>
                </a:cxn>
                <a:cxn ang="0">
                  <a:pos x="581" y="33"/>
                </a:cxn>
                <a:cxn ang="0">
                  <a:pos x="614" y="33"/>
                </a:cxn>
                <a:cxn ang="0">
                  <a:pos x="648" y="33"/>
                </a:cxn>
                <a:cxn ang="0">
                  <a:pos x="681" y="33"/>
                </a:cxn>
                <a:cxn ang="0">
                  <a:pos x="710" y="38"/>
                </a:cxn>
              </a:cxnLst>
              <a:rect l="0" t="0" r="r" b="b"/>
              <a:pathLst>
                <a:path w="716" h="529">
                  <a:moveTo>
                    <a:pt x="715" y="38"/>
                  </a:moveTo>
                  <a:lnTo>
                    <a:pt x="691" y="52"/>
                  </a:lnTo>
                  <a:lnTo>
                    <a:pt x="677" y="52"/>
                  </a:lnTo>
                  <a:lnTo>
                    <a:pt x="662" y="57"/>
                  </a:lnTo>
                  <a:lnTo>
                    <a:pt x="648" y="62"/>
                  </a:lnTo>
                  <a:lnTo>
                    <a:pt x="633" y="67"/>
                  </a:lnTo>
                  <a:lnTo>
                    <a:pt x="619" y="76"/>
                  </a:lnTo>
                  <a:lnTo>
                    <a:pt x="605" y="81"/>
                  </a:lnTo>
                  <a:lnTo>
                    <a:pt x="590" y="86"/>
                  </a:lnTo>
                  <a:lnTo>
                    <a:pt x="576" y="96"/>
                  </a:lnTo>
                  <a:lnTo>
                    <a:pt x="561" y="105"/>
                  </a:lnTo>
                  <a:lnTo>
                    <a:pt x="547" y="120"/>
                  </a:lnTo>
                  <a:lnTo>
                    <a:pt x="533" y="129"/>
                  </a:lnTo>
                  <a:lnTo>
                    <a:pt x="523" y="144"/>
                  </a:lnTo>
                  <a:lnTo>
                    <a:pt x="513" y="158"/>
                  </a:lnTo>
                  <a:lnTo>
                    <a:pt x="504" y="172"/>
                  </a:lnTo>
                  <a:lnTo>
                    <a:pt x="494" y="187"/>
                  </a:lnTo>
                  <a:lnTo>
                    <a:pt x="489" y="201"/>
                  </a:lnTo>
                  <a:lnTo>
                    <a:pt x="475" y="211"/>
                  </a:lnTo>
                  <a:lnTo>
                    <a:pt x="470" y="225"/>
                  </a:lnTo>
                  <a:lnTo>
                    <a:pt x="456" y="235"/>
                  </a:lnTo>
                  <a:lnTo>
                    <a:pt x="441" y="249"/>
                  </a:lnTo>
                  <a:lnTo>
                    <a:pt x="422" y="259"/>
                  </a:lnTo>
                  <a:lnTo>
                    <a:pt x="408" y="268"/>
                  </a:lnTo>
                  <a:lnTo>
                    <a:pt x="393" y="278"/>
                  </a:lnTo>
                  <a:lnTo>
                    <a:pt x="379" y="288"/>
                  </a:lnTo>
                  <a:lnTo>
                    <a:pt x="365" y="292"/>
                  </a:lnTo>
                  <a:lnTo>
                    <a:pt x="345" y="302"/>
                  </a:lnTo>
                  <a:lnTo>
                    <a:pt x="331" y="307"/>
                  </a:lnTo>
                  <a:lnTo>
                    <a:pt x="317" y="312"/>
                  </a:lnTo>
                  <a:lnTo>
                    <a:pt x="302" y="321"/>
                  </a:lnTo>
                  <a:lnTo>
                    <a:pt x="288" y="336"/>
                  </a:lnTo>
                  <a:lnTo>
                    <a:pt x="278" y="350"/>
                  </a:lnTo>
                  <a:lnTo>
                    <a:pt x="273" y="364"/>
                  </a:lnTo>
                  <a:lnTo>
                    <a:pt x="264" y="379"/>
                  </a:lnTo>
                  <a:lnTo>
                    <a:pt x="249" y="384"/>
                  </a:lnTo>
                  <a:lnTo>
                    <a:pt x="240" y="398"/>
                  </a:lnTo>
                  <a:lnTo>
                    <a:pt x="225" y="412"/>
                  </a:lnTo>
                  <a:lnTo>
                    <a:pt x="221" y="427"/>
                  </a:lnTo>
                  <a:lnTo>
                    <a:pt x="211" y="441"/>
                  </a:lnTo>
                  <a:lnTo>
                    <a:pt x="206" y="456"/>
                  </a:lnTo>
                  <a:lnTo>
                    <a:pt x="206" y="470"/>
                  </a:lnTo>
                  <a:lnTo>
                    <a:pt x="201" y="484"/>
                  </a:lnTo>
                  <a:lnTo>
                    <a:pt x="192" y="499"/>
                  </a:lnTo>
                  <a:lnTo>
                    <a:pt x="187" y="513"/>
                  </a:lnTo>
                  <a:lnTo>
                    <a:pt x="187" y="528"/>
                  </a:lnTo>
                  <a:lnTo>
                    <a:pt x="173" y="528"/>
                  </a:lnTo>
                  <a:lnTo>
                    <a:pt x="158" y="513"/>
                  </a:lnTo>
                  <a:lnTo>
                    <a:pt x="139" y="499"/>
                  </a:lnTo>
                  <a:lnTo>
                    <a:pt x="125" y="494"/>
                  </a:lnTo>
                  <a:lnTo>
                    <a:pt x="110" y="489"/>
                  </a:lnTo>
                  <a:lnTo>
                    <a:pt x="96" y="480"/>
                  </a:lnTo>
                  <a:lnTo>
                    <a:pt x="81" y="465"/>
                  </a:lnTo>
                  <a:lnTo>
                    <a:pt x="67" y="456"/>
                  </a:lnTo>
                  <a:lnTo>
                    <a:pt x="62" y="441"/>
                  </a:lnTo>
                  <a:lnTo>
                    <a:pt x="48" y="427"/>
                  </a:lnTo>
                  <a:lnTo>
                    <a:pt x="38" y="412"/>
                  </a:lnTo>
                  <a:lnTo>
                    <a:pt x="29" y="398"/>
                  </a:lnTo>
                  <a:lnTo>
                    <a:pt x="24" y="384"/>
                  </a:lnTo>
                  <a:lnTo>
                    <a:pt x="14" y="369"/>
                  </a:lnTo>
                  <a:lnTo>
                    <a:pt x="9" y="355"/>
                  </a:lnTo>
                  <a:lnTo>
                    <a:pt x="0" y="340"/>
                  </a:lnTo>
                  <a:lnTo>
                    <a:pt x="0" y="326"/>
                  </a:lnTo>
                  <a:lnTo>
                    <a:pt x="0" y="312"/>
                  </a:lnTo>
                  <a:lnTo>
                    <a:pt x="0" y="297"/>
                  </a:lnTo>
                  <a:lnTo>
                    <a:pt x="5" y="283"/>
                  </a:lnTo>
                  <a:lnTo>
                    <a:pt x="5" y="268"/>
                  </a:lnTo>
                  <a:lnTo>
                    <a:pt x="9" y="254"/>
                  </a:lnTo>
                  <a:lnTo>
                    <a:pt x="9" y="240"/>
                  </a:lnTo>
                  <a:lnTo>
                    <a:pt x="14" y="225"/>
                  </a:lnTo>
                  <a:lnTo>
                    <a:pt x="19" y="211"/>
                  </a:lnTo>
                  <a:lnTo>
                    <a:pt x="24" y="196"/>
                  </a:lnTo>
                  <a:lnTo>
                    <a:pt x="33" y="182"/>
                  </a:lnTo>
                  <a:lnTo>
                    <a:pt x="43" y="163"/>
                  </a:lnTo>
                  <a:lnTo>
                    <a:pt x="53" y="148"/>
                  </a:lnTo>
                  <a:lnTo>
                    <a:pt x="62" y="134"/>
                  </a:lnTo>
                  <a:lnTo>
                    <a:pt x="77" y="124"/>
                  </a:lnTo>
                  <a:lnTo>
                    <a:pt x="86" y="110"/>
                  </a:lnTo>
                  <a:lnTo>
                    <a:pt x="101" y="96"/>
                  </a:lnTo>
                  <a:lnTo>
                    <a:pt x="115" y="86"/>
                  </a:lnTo>
                  <a:lnTo>
                    <a:pt x="129" y="76"/>
                  </a:lnTo>
                  <a:lnTo>
                    <a:pt x="149" y="67"/>
                  </a:lnTo>
                  <a:lnTo>
                    <a:pt x="163" y="57"/>
                  </a:lnTo>
                  <a:lnTo>
                    <a:pt x="177" y="52"/>
                  </a:lnTo>
                  <a:lnTo>
                    <a:pt x="197" y="43"/>
                  </a:lnTo>
                  <a:lnTo>
                    <a:pt x="216" y="33"/>
                  </a:lnTo>
                  <a:lnTo>
                    <a:pt x="230" y="28"/>
                  </a:lnTo>
                  <a:lnTo>
                    <a:pt x="245" y="28"/>
                  </a:lnTo>
                  <a:lnTo>
                    <a:pt x="259" y="24"/>
                  </a:lnTo>
                  <a:lnTo>
                    <a:pt x="278" y="19"/>
                  </a:lnTo>
                  <a:lnTo>
                    <a:pt x="293" y="14"/>
                  </a:lnTo>
                  <a:lnTo>
                    <a:pt x="307" y="9"/>
                  </a:lnTo>
                  <a:lnTo>
                    <a:pt x="321" y="9"/>
                  </a:lnTo>
                  <a:lnTo>
                    <a:pt x="336" y="9"/>
                  </a:lnTo>
                  <a:lnTo>
                    <a:pt x="355" y="4"/>
                  </a:lnTo>
                  <a:lnTo>
                    <a:pt x="369" y="4"/>
                  </a:lnTo>
                  <a:lnTo>
                    <a:pt x="384" y="0"/>
                  </a:lnTo>
                  <a:lnTo>
                    <a:pt x="398" y="0"/>
                  </a:lnTo>
                  <a:lnTo>
                    <a:pt x="413" y="0"/>
                  </a:lnTo>
                  <a:lnTo>
                    <a:pt x="437" y="4"/>
                  </a:lnTo>
                  <a:lnTo>
                    <a:pt x="456" y="4"/>
                  </a:lnTo>
                  <a:lnTo>
                    <a:pt x="470" y="9"/>
                  </a:lnTo>
                  <a:lnTo>
                    <a:pt x="494" y="14"/>
                  </a:lnTo>
                  <a:lnTo>
                    <a:pt x="513" y="19"/>
                  </a:lnTo>
                  <a:lnTo>
                    <a:pt x="533" y="24"/>
                  </a:lnTo>
                  <a:lnTo>
                    <a:pt x="547" y="24"/>
                  </a:lnTo>
                  <a:lnTo>
                    <a:pt x="566" y="28"/>
                  </a:lnTo>
                  <a:lnTo>
                    <a:pt x="581" y="33"/>
                  </a:lnTo>
                  <a:lnTo>
                    <a:pt x="595" y="33"/>
                  </a:lnTo>
                  <a:lnTo>
                    <a:pt x="614" y="33"/>
                  </a:lnTo>
                  <a:lnTo>
                    <a:pt x="629" y="33"/>
                  </a:lnTo>
                  <a:lnTo>
                    <a:pt x="648" y="33"/>
                  </a:lnTo>
                  <a:lnTo>
                    <a:pt x="667" y="33"/>
                  </a:lnTo>
                  <a:lnTo>
                    <a:pt x="681" y="33"/>
                  </a:lnTo>
                  <a:lnTo>
                    <a:pt x="696" y="33"/>
                  </a:lnTo>
                  <a:lnTo>
                    <a:pt x="710" y="38"/>
                  </a:lnTo>
                  <a:lnTo>
                    <a:pt x="715" y="38"/>
                  </a:lnTo>
                </a:path>
              </a:pathLst>
            </a:custGeom>
            <a:solidFill>
              <a:srgbClr val="D93192"/>
            </a:solidFill>
            <a:ln w="25400" cap="rnd" cmpd="sng">
              <a:solidFill>
                <a:srgbClr val="FFFFFF"/>
              </a:solidFill>
              <a:prstDash val="solid"/>
              <a:round/>
              <a:headEnd type="none" w="med" len="med"/>
              <a:tailEnd type="none" w="med" len="med"/>
            </a:ln>
            <a:effectLst/>
          </p:spPr>
          <p:txBody>
            <a:bodyPr/>
            <a:lstStyle/>
            <a:p>
              <a:endParaRPr lang="it-IT"/>
            </a:p>
          </p:txBody>
        </p:sp>
        <p:sp>
          <p:nvSpPr>
            <p:cNvPr id="180240" name="Freeform 16"/>
            <p:cNvSpPr>
              <a:spLocks noChangeAspect="1"/>
            </p:cNvSpPr>
            <p:nvPr/>
          </p:nvSpPr>
          <p:spPr bwMode="auto">
            <a:xfrm>
              <a:off x="1864" y="1917"/>
              <a:ext cx="146" cy="168"/>
            </a:xfrm>
            <a:custGeom>
              <a:avLst/>
              <a:gdLst/>
              <a:ahLst/>
              <a:cxnLst>
                <a:cxn ang="0">
                  <a:pos x="173" y="10"/>
                </a:cxn>
                <a:cxn ang="0">
                  <a:pos x="173" y="10"/>
                </a:cxn>
                <a:cxn ang="0">
                  <a:pos x="197" y="24"/>
                </a:cxn>
                <a:cxn ang="0">
                  <a:pos x="202" y="39"/>
                </a:cxn>
                <a:cxn ang="0">
                  <a:pos x="202" y="53"/>
                </a:cxn>
                <a:cxn ang="0">
                  <a:pos x="197" y="68"/>
                </a:cxn>
                <a:cxn ang="0">
                  <a:pos x="187" y="87"/>
                </a:cxn>
                <a:cxn ang="0">
                  <a:pos x="173" y="106"/>
                </a:cxn>
                <a:cxn ang="0">
                  <a:pos x="163" y="120"/>
                </a:cxn>
                <a:cxn ang="0">
                  <a:pos x="159" y="140"/>
                </a:cxn>
                <a:cxn ang="0">
                  <a:pos x="149" y="154"/>
                </a:cxn>
                <a:cxn ang="0">
                  <a:pos x="144" y="168"/>
                </a:cxn>
                <a:cxn ang="0">
                  <a:pos x="130" y="183"/>
                </a:cxn>
                <a:cxn ang="0">
                  <a:pos x="125" y="197"/>
                </a:cxn>
                <a:cxn ang="0">
                  <a:pos x="111" y="207"/>
                </a:cxn>
                <a:cxn ang="0">
                  <a:pos x="96" y="216"/>
                </a:cxn>
                <a:cxn ang="0">
                  <a:pos x="82" y="226"/>
                </a:cxn>
                <a:cxn ang="0">
                  <a:pos x="67" y="231"/>
                </a:cxn>
                <a:cxn ang="0">
                  <a:pos x="53" y="240"/>
                </a:cxn>
                <a:cxn ang="0">
                  <a:pos x="39" y="240"/>
                </a:cxn>
                <a:cxn ang="0">
                  <a:pos x="24" y="236"/>
                </a:cxn>
                <a:cxn ang="0">
                  <a:pos x="15" y="221"/>
                </a:cxn>
                <a:cxn ang="0">
                  <a:pos x="10" y="207"/>
                </a:cxn>
                <a:cxn ang="0">
                  <a:pos x="5" y="192"/>
                </a:cxn>
                <a:cxn ang="0">
                  <a:pos x="0" y="178"/>
                </a:cxn>
                <a:cxn ang="0">
                  <a:pos x="5" y="164"/>
                </a:cxn>
                <a:cxn ang="0">
                  <a:pos x="10" y="149"/>
                </a:cxn>
                <a:cxn ang="0">
                  <a:pos x="19" y="135"/>
                </a:cxn>
                <a:cxn ang="0">
                  <a:pos x="24" y="120"/>
                </a:cxn>
                <a:cxn ang="0">
                  <a:pos x="34" y="106"/>
                </a:cxn>
                <a:cxn ang="0">
                  <a:pos x="43" y="92"/>
                </a:cxn>
                <a:cxn ang="0">
                  <a:pos x="58" y="82"/>
                </a:cxn>
                <a:cxn ang="0">
                  <a:pos x="72" y="68"/>
                </a:cxn>
                <a:cxn ang="0">
                  <a:pos x="87" y="53"/>
                </a:cxn>
                <a:cxn ang="0">
                  <a:pos x="101" y="39"/>
                </a:cxn>
                <a:cxn ang="0">
                  <a:pos x="111" y="24"/>
                </a:cxn>
                <a:cxn ang="0">
                  <a:pos x="125" y="20"/>
                </a:cxn>
                <a:cxn ang="0">
                  <a:pos x="139" y="5"/>
                </a:cxn>
                <a:cxn ang="0">
                  <a:pos x="154" y="0"/>
                </a:cxn>
                <a:cxn ang="0">
                  <a:pos x="168" y="0"/>
                </a:cxn>
                <a:cxn ang="0">
                  <a:pos x="183" y="0"/>
                </a:cxn>
                <a:cxn ang="0">
                  <a:pos x="197" y="5"/>
                </a:cxn>
                <a:cxn ang="0">
                  <a:pos x="202" y="20"/>
                </a:cxn>
                <a:cxn ang="0">
                  <a:pos x="207" y="34"/>
                </a:cxn>
                <a:cxn ang="0">
                  <a:pos x="202" y="48"/>
                </a:cxn>
              </a:cxnLst>
              <a:rect l="0" t="0" r="r" b="b"/>
              <a:pathLst>
                <a:path w="208" h="241">
                  <a:moveTo>
                    <a:pt x="173" y="10"/>
                  </a:moveTo>
                  <a:lnTo>
                    <a:pt x="173" y="10"/>
                  </a:lnTo>
                  <a:lnTo>
                    <a:pt x="197" y="24"/>
                  </a:lnTo>
                  <a:lnTo>
                    <a:pt x="202" y="39"/>
                  </a:lnTo>
                  <a:lnTo>
                    <a:pt x="202" y="53"/>
                  </a:lnTo>
                  <a:lnTo>
                    <a:pt x="197" y="68"/>
                  </a:lnTo>
                  <a:lnTo>
                    <a:pt x="187" y="87"/>
                  </a:lnTo>
                  <a:lnTo>
                    <a:pt x="173" y="106"/>
                  </a:lnTo>
                  <a:lnTo>
                    <a:pt x="163" y="120"/>
                  </a:lnTo>
                  <a:lnTo>
                    <a:pt x="159" y="140"/>
                  </a:lnTo>
                  <a:lnTo>
                    <a:pt x="149" y="154"/>
                  </a:lnTo>
                  <a:lnTo>
                    <a:pt x="144" y="168"/>
                  </a:lnTo>
                  <a:lnTo>
                    <a:pt x="130" y="183"/>
                  </a:lnTo>
                  <a:lnTo>
                    <a:pt x="125" y="197"/>
                  </a:lnTo>
                  <a:lnTo>
                    <a:pt x="111" y="207"/>
                  </a:lnTo>
                  <a:lnTo>
                    <a:pt x="96" y="216"/>
                  </a:lnTo>
                  <a:lnTo>
                    <a:pt x="82" y="226"/>
                  </a:lnTo>
                  <a:lnTo>
                    <a:pt x="67" y="231"/>
                  </a:lnTo>
                  <a:lnTo>
                    <a:pt x="53" y="240"/>
                  </a:lnTo>
                  <a:lnTo>
                    <a:pt x="39" y="240"/>
                  </a:lnTo>
                  <a:lnTo>
                    <a:pt x="24" y="236"/>
                  </a:lnTo>
                  <a:lnTo>
                    <a:pt x="15" y="221"/>
                  </a:lnTo>
                  <a:lnTo>
                    <a:pt x="10" y="207"/>
                  </a:lnTo>
                  <a:lnTo>
                    <a:pt x="5" y="192"/>
                  </a:lnTo>
                  <a:lnTo>
                    <a:pt x="0" y="178"/>
                  </a:lnTo>
                  <a:lnTo>
                    <a:pt x="5" y="164"/>
                  </a:lnTo>
                  <a:lnTo>
                    <a:pt x="10" y="149"/>
                  </a:lnTo>
                  <a:lnTo>
                    <a:pt x="19" y="135"/>
                  </a:lnTo>
                  <a:lnTo>
                    <a:pt x="24" y="120"/>
                  </a:lnTo>
                  <a:lnTo>
                    <a:pt x="34" y="106"/>
                  </a:lnTo>
                  <a:lnTo>
                    <a:pt x="43" y="92"/>
                  </a:lnTo>
                  <a:lnTo>
                    <a:pt x="58" y="82"/>
                  </a:lnTo>
                  <a:lnTo>
                    <a:pt x="72" y="68"/>
                  </a:lnTo>
                  <a:lnTo>
                    <a:pt x="87" y="53"/>
                  </a:lnTo>
                  <a:lnTo>
                    <a:pt x="101" y="39"/>
                  </a:lnTo>
                  <a:lnTo>
                    <a:pt x="111" y="24"/>
                  </a:lnTo>
                  <a:lnTo>
                    <a:pt x="125" y="20"/>
                  </a:lnTo>
                  <a:lnTo>
                    <a:pt x="139" y="5"/>
                  </a:lnTo>
                  <a:lnTo>
                    <a:pt x="154" y="0"/>
                  </a:lnTo>
                  <a:lnTo>
                    <a:pt x="168" y="0"/>
                  </a:lnTo>
                  <a:lnTo>
                    <a:pt x="183" y="0"/>
                  </a:lnTo>
                  <a:lnTo>
                    <a:pt x="197" y="5"/>
                  </a:lnTo>
                  <a:lnTo>
                    <a:pt x="202" y="20"/>
                  </a:lnTo>
                  <a:lnTo>
                    <a:pt x="207" y="34"/>
                  </a:lnTo>
                  <a:lnTo>
                    <a:pt x="202" y="48"/>
                  </a:lnTo>
                </a:path>
              </a:pathLst>
            </a:custGeom>
            <a:solidFill>
              <a:srgbClr val="D93192"/>
            </a:solidFill>
            <a:ln w="25400" cap="rnd" cmpd="sng">
              <a:solidFill>
                <a:srgbClr val="FFFFFF"/>
              </a:solidFill>
              <a:prstDash val="solid"/>
              <a:round/>
              <a:headEnd type="none" w="med" len="med"/>
              <a:tailEnd type="none" w="med" len="med"/>
            </a:ln>
            <a:effectLst/>
          </p:spPr>
          <p:txBody>
            <a:bodyPr/>
            <a:lstStyle/>
            <a:p>
              <a:endParaRPr lang="it-IT"/>
            </a:p>
          </p:txBody>
        </p:sp>
        <p:sp>
          <p:nvSpPr>
            <p:cNvPr id="180241" name="Oval 17"/>
            <p:cNvSpPr>
              <a:spLocks noChangeAspect="1" noChangeArrowheads="1"/>
            </p:cNvSpPr>
            <p:nvPr/>
          </p:nvSpPr>
          <p:spPr bwMode="auto">
            <a:xfrm>
              <a:off x="1643" y="2021"/>
              <a:ext cx="81" cy="81"/>
            </a:xfrm>
            <a:prstGeom prst="ellipse">
              <a:avLst/>
            </a:prstGeom>
            <a:solidFill>
              <a:schemeClr val="bg2"/>
            </a:solidFill>
            <a:ln w="12700">
              <a:solidFill>
                <a:srgbClr val="FFFFFF"/>
              </a:solidFill>
              <a:round/>
              <a:headEnd/>
              <a:tailEnd/>
            </a:ln>
            <a:effectLst/>
          </p:spPr>
          <p:txBody>
            <a:bodyPr wrap="none" anchor="ctr"/>
            <a:lstStyle/>
            <a:p>
              <a:endParaRPr lang="it-IT"/>
            </a:p>
          </p:txBody>
        </p:sp>
        <p:sp>
          <p:nvSpPr>
            <p:cNvPr id="180242" name="Rectangle 18"/>
            <p:cNvSpPr>
              <a:spLocks noChangeAspect="1" noChangeArrowheads="1"/>
            </p:cNvSpPr>
            <p:nvPr/>
          </p:nvSpPr>
          <p:spPr bwMode="auto">
            <a:xfrm>
              <a:off x="1720" y="2067"/>
              <a:ext cx="80" cy="16"/>
            </a:xfrm>
            <a:prstGeom prst="rect">
              <a:avLst/>
            </a:prstGeom>
            <a:solidFill>
              <a:schemeClr val="bg2"/>
            </a:solidFill>
            <a:ln w="12700">
              <a:solidFill>
                <a:srgbClr val="FFFFFF"/>
              </a:solidFill>
              <a:miter lim="800000"/>
              <a:headEnd/>
              <a:tailEnd/>
            </a:ln>
            <a:effectLst/>
          </p:spPr>
          <p:txBody>
            <a:bodyPr wrap="none" anchor="ctr"/>
            <a:lstStyle/>
            <a:p>
              <a:endParaRPr lang="it-IT"/>
            </a:p>
          </p:txBody>
        </p:sp>
        <p:sp>
          <p:nvSpPr>
            <p:cNvPr id="180243" name="Rectangle 19"/>
            <p:cNvSpPr>
              <a:spLocks noChangeAspect="1" noChangeArrowheads="1"/>
            </p:cNvSpPr>
            <p:nvPr/>
          </p:nvSpPr>
          <p:spPr bwMode="auto">
            <a:xfrm>
              <a:off x="1572" y="2067"/>
              <a:ext cx="80" cy="16"/>
            </a:xfrm>
            <a:prstGeom prst="rect">
              <a:avLst/>
            </a:prstGeom>
            <a:solidFill>
              <a:schemeClr val="bg2"/>
            </a:solidFill>
            <a:ln w="12700">
              <a:solidFill>
                <a:srgbClr val="FFFFFF"/>
              </a:solidFill>
              <a:miter lim="800000"/>
              <a:headEnd/>
              <a:tailEnd/>
            </a:ln>
            <a:effectLst/>
          </p:spPr>
          <p:txBody>
            <a:bodyPr wrap="none" anchor="ctr"/>
            <a:lstStyle/>
            <a:p>
              <a:endParaRPr lang="it-IT"/>
            </a:p>
          </p:txBody>
        </p:sp>
        <p:sp>
          <p:nvSpPr>
            <p:cNvPr id="180244" name="Rectangle 20"/>
            <p:cNvSpPr>
              <a:spLocks noChangeAspect="1" noChangeArrowheads="1"/>
            </p:cNvSpPr>
            <p:nvPr/>
          </p:nvSpPr>
          <p:spPr bwMode="auto">
            <a:xfrm>
              <a:off x="1667" y="2123"/>
              <a:ext cx="37" cy="37"/>
            </a:xfrm>
            <a:prstGeom prst="rect">
              <a:avLst/>
            </a:prstGeom>
            <a:solidFill>
              <a:schemeClr val="bg2"/>
            </a:solidFill>
            <a:ln w="12700">
              <a:solidFill>
                <a:srgbClr val="FFFFFF"/>
              </a:solidFill>
              <a:miter lim="800000"/>
              <a:headEnd/>
              <a:tailEnd/>
            </a:ln>
            <a:effectLst/>
          </p:spPr>
          <p:txBody>
            <a:bodyPr wrap="none" anchor="ctr"/>
            <a:lstStyle/>
            <a:p>
              <a:endParaRPr lang="it-IT"/>
            </a:p>
          </p:txBody>
        </p:sp>
        <p:grpSp>
          <p:nvGrpSpPr>
            <p:cNvPr id="3" name="Group 21"/>
            <p:cNvGrpSpPr>
              <a:grpSpLocks noChangeAspect="1"/>
            </p:cNvGrpSpPr>
            <p:nvPr/>
          </p:nvGrpSpPr>
          <p:grpSpPr bwMode="auto">
            <a:xfrm>
              <a:off x="308" y="2877"/>
              <a:ext cx="1172" cy="947"/>
              <a:chOff x="195" y="4602"/>
              <a:chExt cx="1675" cy="1353"/>
            </a:xfrm>
          </p:grpSpPr>
          <p:sp>
            <p:nvSpPr>
              <p:cNvPr id="180246" name="Line 22"/>
              <p:cNvSpPr>
                <a:spLocks noChangeAspect="1" noChangeShapeType="1"/>
              </p:cNvSpPr>
              <p:nvPr/>
            </p:nvSpPr>
            <p:spPr bwMode="auto">
              <a:xfrm flipH="1">
                <a:off x="195" y="4602"/>
                <a:ext cx="353" cy="591"/>
              </a:xfrm>
              <a:prstGeom prst="line">
                <a:avLst/>
              </a:prstGeom>
              <a:noFill/>
              <a:ln w="12700">
                <a:solidFill>
                  <a:srgbClr val="FFFFFF"/>
                </a:solidFill>
                <a:round/>
                <a:headEnd/>
                <a:tailEnd/>
              </a:ln>
              <a:effectLst/>
            </p:spPr>
            <p:txBody>
              <a:bodyPr wrap="none" anchor="ctr"/>
              <a:lstStyle/>
              <a:p>
                <a:endParaRPr lang="it-IT"/>
              </a:p>
            </p:txBody>
          </p:sp>
          <p:sp>
            <p:nvSpPr>
              <p:cNvPr id="180247" name="Line 23"/>
              <p:cNvSpPr>
                <a:spLocks noChangeAspect="1" noChangeShapeType="1"/>
              </p:cNvSpPr>
              <p:nvPr/>
            </p:nvSpPr>
            <p:spPr bwMode="auto">
              <a:xfrm flipH="1">
                <a:off x="1517" y="5364"/>
                <a:ext cx="353" cy="591"/>
              </a:xfrm>
              <a:prstGeom prst="line">
                <a:avLst/>
              </a:prstGeom>
              <a:noFill/>
              <a:ln w="12700">
                <a:solidFill>
                  <a:srgbClr val="FFFFFF"/>
                </a:solidFill>
                <a:round/>
                <a:headEnd/>
                <a:tailEnd/>
              </a:ln>
              <a:effectLst/>
            </p:spPr>
            <p:txBody>
              <a:bodyPr wrap="none" anchor="ctr"/>
              <a:lstStyle/>
              <a:p>
                <a:endParaRPr lang="it-IT"/>
              </a:p>
            </p:txBody>
          </p:sp>
          <p:sp>
            <p:nvSpPr>
              <p:cNvPr id="180248" name="Line 24"/>
              <p:cNvSpPr>
                <a:spLocks noChangeAspect="1" noChangeShapeType="1"/>
              </p:cNvSpPr>
              <p:nvPr/>
            </p:nvSpPr>
            <p:spPr bwMode="auto">
              <a:xfrm>
                <a:off x="196" y="5097"/>
                <a:ext cx="1438" cy="826"/>
              </a:xfrm>
              <a:prstGeom prst="line">
                <a:avLst/>
              </a:prstGeom>
              <a:noFill/>
              <a:ln w="12700">
                <a:solidFill>
                  <a:srgbClr val="FFFFFF"/>
                </a:solidFill>
                <a:round/>
                <a:headEnd/>
                <a:tailEnd/>
              </a:ln>
              <a:effectLst/>
            </p:spPr>
            <p:txBody>
              <a:bodyPr wrap="none" anchor="ctr"/>
              <a:lstStyle/>
              <a:p>
                <a:endParaRPr lang="it-IT"/>
              </a:p>
            </p:txBody>
          </p:sp>
          <p:sp>
            <p:nvSpPr>
              <p:cNvPr id="180249" name="Freeform 25"/>
              <p:cNvSpPr>
                <a:spLocks noChangeAspect="1"/>
              </p:cNvSpPr>
              <p:nvPr/>
            </p:nvSpPr>
            <p:spPr bwMode="auto">
              <a:xfrm>
                <a:off x="455" y="4917"/>
                <a:ext cx="976" cy="851"/>
              </a:xfrm>
              <a:custGeom>
                <a:avLst/>
                <a:gdLst/>
                <a:ahLst/>
                <a:cxnLst>
                  <a:cxn ang="0">
                    <a:pos x="18" y="298"/>
                  </a:cxn>
                  <a:cxn ang="0">
                    <a:pos x="59" y="274"/>
                  </a:cxn>
                  <a:cxn ang="0">
                    <a:pos x="95" y="249"/>
                  </a:cxn>
                  <a:cxn ang="0">
                    <a:pos x="124" y="219"/>
                  </a:cxn>
                  <a:cxn ang="0">
                    <a:pos x="151" y="195"/>
                  </a:cxn>
                  <a:cxn ang="0">
                    <a:pos x="189" y="164"/>
                  </a:cxn>
                  <a:cxn ang="0">
                    <a:pos x="224" y="137"/>
                  </a:cxn>
                  <a:cxn ang="0">
                    <a:pos x="267" y="109"/>
                  </a:cxn>
                  <a:cxn ang="0">
                    <a:pos x="310" y="81"/>
                  </a:cxn>
                  <a:cxn ang="0">
                    <a:pos x="337" y="57"/>
                  </a:cxn>
                  <a:cxn ang="0">
                    <a:pos x="369" y="36"/>
                  </a:cxn>
                  <a:cxn ang="0">
                    <a:pos x="409" y="12"/>
                  </a:cxn>
                  <a:cxn ang="0">
                    <a:pos x="467" y="5"/>
                  </a:cxn>
                  <a:cxn ang="0">
                    <a:pos x="500" y="18"/>
                  </a:cxn>
                  <a:cxn ang="0">
                    <a:pos x="540" y="28"/>
                  </a:cxn>
                  <a:cxn ang="0">
                    <a:pos x="574" y="48"/>
                  </a:cxn>
                  <a:cxn ang="0">
                    <a:pos x="609" y="68"/>
                  </a:cxn>
                  <a:cxn ang="0">
                    <a:pos x="643" y="67"/>
                  </a:cxn>
                  <a:cxn ang="0">
                    <a:pos x="682" y="37"/>
                  </a:cxn>
                  <a:cxn ang="0">
                    <a:pos x="716" y="10"/>
                  </a:cxn>
                  <a:cxn ang="0">
                    <a:pos x="750" y="9"/>
                  </a:cxn>
                  <a:cxn ang="0">
                    <a:pos x="782" y="34"/>
                  </a:cxn>
                  <a:cxn ang="0">
                    <a:pos x="806" y="61"/>
                  </a:cxn>
                  <a:cxn ang="0">
                    <a:pos x="814" y="106"/>
                  </a:cxn>
                  <a:cxn ang="0">
                    <a:pos x="804" y="146"/>
                  </a:cxn>
                  <a:cxn ang="0">
                    <a:pos x="788" y="184"/>
                  </a:cxn>
                  <a:cxn ang="0">
                    <a:pos x="783" y="228"/>
                  </a:cxn>
                  <a:cxn ang="0">
                    <a:pos x="769" y="273"/>
                  </a:cxn>
                  <a:cxn ang="0">
                    <a:pos x="762" y="322"/>
                  </a:cxn>
                  <a:cxn ang="0">
                    <a:pos x="754" y="371"/>
                  </a:cxn>
                  <a:cxn ang="0">
                    <a:pos x="743" y="410"/>
                  </a:cxn>
                  <a:cxn ang="0">
                    <a:pos x="739" y="467"/>
                  </a:cxn>
                  <a:cxn ang="0">
                    <a:pos x="741" y="510"/>
                  </a:cxn>
                  <a:cxn ang="0">
                    <a:pos x="760" y="533"/>
                  </a:cxn>
                  <a:cxn ang="0">
                    <a:pos x="793" y="545"/>
                  </a:cxn>
                  <a:cxn ang="0">
                    <a:pos x="836" y="550"/>
                  </a:cxn>
                  <a:cxn ang="0">
                    <a:pos x="868" y="521"/>
                  </a:cxn>
                  <a:cxn ang="0">
                    <a:pos x="905" y="524"/>
                  </a:cxn>
                  <a:cxn ang="0">
                    <a:pos x="945" y="534"/>
                  </a:cxn>
                  <a:cxn ang="0">
                    <a:pos x="975" y="565"/>
                  </a:cxn>
                  <a:cxn ang="0">
                    <a:pos x="970" y="608"/>
                  </a:cxn>
                  <a:cxn ang="0">
                    <a:pos x="950" y="642"/>
                  </a:cxn>
                  <a:cxn ang="0">
                    <a:pos x="932" y="672"/>
                  </a:cxn>
                  <a:cxn ang="0">
                    <a:pos x="907" y="717"/>
                  </a:cxn>
                  <a:cxn ang="0">
                    <a:pos x="894" y="750"/>
                  </a:cxn>
                  <a:cxn ang="0">
                    <a:pos x="884" y="791"/>
                  </a:cxn>
                  <a:cxn ang="0">
                    <a:pos x="910" y="826"/>
                  </a:cxn>
                  <a:cxn ang="0">
                    <a:pos x="943" y="850"/>
                  </a:cxn>
                </a:cxnLst>
                <a:rect l="0" t="0" r="r" b="b"/>
                <a:pathLst>
                  <a:path w="976" h="851">
                    <a:moveTo>
                      <a:pt x="0" y="295"/>
                    </a:moveTo>
                    <a:lnTo>
                      <a:pt x="18" y="298"/>
                    </a:lnTo>
                    <a:lnTo>
                      <a:pt x="46" y="287"/>
                    </a:lnTo>
                    <a:lnTo>
                      <a:pt x="59" y="274"/>
                    </a:lnTo>
                    <a:lnTo>
                      <a:pt x="72" y="263"/>
                    </a:lnTo>
                    <a:lnTo>
                      <a:pt x="95" y="249"/>
                    </a:lnTo>
                    <a:lnTo>
                      <a:pt x="108" y="237"/>
                    </a:lnTo>
                    <a:lnTo>
                      <a:pt x="124" y="219"/>
                    </a:lnTo>
                    <a:lnTo>
                      <a:pt x="137" y="207"/>
                    </a:lnTo>
                    <a:lnTo>
                      <a:pt x="151" y="195"/>
                    </a:lnTo>
                    <a:lnTo>
                      <a:pt x="172" y="182"/>
                    </a:lnTo>
                    <a:lnTo>
                      <a:pt x="189" y="164"/>
                    </a:lnTo>
                    <a:lnTo>
                      <a:pt x="211" y="149"/>
                    </a:lnTo>
                    <a:lnTo>
                      <a:pt x="224" y="137"/>
                    </a:lnTo>
                    <a:lnTo>
                      <a:pt x="245" y="123"/>
                    </a:lnTo>
                    <a:lnTo>
                      <a:pt x="267" y="109"/>
                    </a:lnTo>
                    <a:lnTo>
                      <a:pt x="283" y="92"/>
                    </a:lnTo>
                    <a:lnTo>
                      <a:pt x="310" y="81"/>
                    </a:lnTo>
                    <a:lnTo>
                      <a:pt x="323" y="69"/>
                    </a:lnTo>
                    <a:lnTo>
                      <a:pt x="337" y="57"/>
                    </a:lnTo>
                    <a:lnTo>
                      <a:pt x="356" y="47"/>
                    </a:lnTo>
                    <a:lnTo>
                      <a:pt x="369" y="36"/>
                    </a:lnTo>
                    <a:lnTo>
                      <a:pt x="391" y="22"/>
                    </a:lnTo>
                    <a:lnTo>
                      <a:pt x="409" y="12"/>
                    </a:lnTo>
                    <a:lnTo>
                      <a:pt x="427" y="3"/>
                    </a:lnTo>
                    <a:lnTo>
                      <a:pt x="467" y="5"/>
                    </a:lnTo>
                    <a:lnTo>
                      <a:pt x="484" y="9"/>
                    </a:lnTo>
                    <a:lnTo>
                      <a:pt x="500" y="18"/>
                    </a:lnTo>
                    <a:lnTo>
                      <a:pt x="523" y="23"/>
                    </a:lnTo>
                    <a:lnTo>
                      <a:pt x="540" y="28"/>
                    </a:lnTo>
                    <a:lnTo>
                      <a:pt x="554" y="36"/>
                    </a:lnTo>
                    <a:lnTo>
                      <a:pt x="574" y="48"/>
                    </a:lnTo>
                    <a:lnTo>
                      <a:pt x="594" y="59"/>
                    </a:lnTo>
                    <a:lnTo>
                      <a:pt x="609" y="68"/>
                    </a:lnTo>
                    <a:lnTo>
                      <a:pt x="624" y="77"/>
                    </a:lnTo>
                    <a:lnTo>
                      <a:pt x="643" y="67"/>
                    </a:lnTo>
                    <a:lnTo>
                      <a:pt x="657" y="55"/>
                    </a:lnTo>
                    <a:lnTo>
                      <a:pt x="682" y="37"/>
                    </a:lnTo>
                    <a:lnTo>
                      <a:pt x="698" y="20"/>
                    </a:lnTo>
                    <a:lnTo>
                      <a:pt x="716" y="10"/>
                    </a:lnTo>
                    <a:lnTo>
                      <a:pt x="735" y="0"/>
                    </a:lnTo>
                    <a:lnTo>
                      <a:pt x="750" y="9"/>
                    </a:lnTo>
                    <a:lnTo>
                      <a:pt x="765" y="18"/>
                    </a:lnTo>
                    <a:lnTo>
                      <a:pt x="782" y="34"/>
                    </a:lnTo>
                    <a:lnTo>
                      <a:pt x="794" y="47"/>
                    </a:lnTo>
                    <a:lnTo>
                      <a:pt x="806" y="61"/>
                    </a:lnTo>
                    <a:lnTo>
                      <a:pt x="812" y="86"/>
                    </a:lnTo>
                    <a:lnTo>
                      <a:pt x="814" y="106"/>
                    </a:lnTo>
                    <a:lnTo>
                      <a:pt x="807" y="128"/>
                    </a:lnTo>
                    <a:lnTo>
                      <a:pt x="804" y="146"/>
                    </a:lnTo>
                    <a:lnTo>
                      <a:pt x="795" y="162"/>
                    </a:lnTo>
                    <a:lnTo>
                      <a:pt x="788" y="184"/>
                    </a:lnTo>
                    <a:lnTo>
                      <a:pt x="787" y="210"/>
                    </a:lnTo>
                    <a:lnTo>
                      <a:pt x="783" y="228"/>
                    </a:lnTo>
                    <a:lnTo>
                      <a:pt x="777" y="251"/>
                    </a:lnTo>
                    <a:lnTo>
                      <a:pt x="769" y="273"/>
                    </a:lnTo>
                    <a:lnTo>
                      <a:pt x="764" y="296"/>
                    </a:lnTo>
                    <a:lnTo>
                      <a:pt x="762" y="322"/>
                    </a:lnTo>
                    <a:lnTo>
                      <a:pt x="754" y="337"/>
                    </a:lnTo>
                    <a:lnTo>
                      <a:pt x="754" y="371"/>
                    </a:lnTo>
                    <a:lnTo>
                      <a:pt x="748" y="394"/>
                    </a:lnTo>
                    <a:lnTo>
                      <a:pt x="743" y="410"/>
                    </a:lnTo>
                    <a:lnTo>
                      <a:pt x="743" y="449"/>
                    </a:lnTo>
                    <a:lnTo>
                      <a:pt x="739" y="467"/>
                    </a:lnTo>
                    <a:lnTo>
                      <a:pt x="740" y="488"/>
                    </a:lnTo>
                    <a:lnTo>
                      <a:pt x="741" y="510"/>
                    </a:lnTo>
                    <a:lnTo>
                      <a:pt x="742" y="529"/>
                    </a:lnTo>
                    <a:lnTo>
                      <a:pt x="760" y="533"/>
                    </a:lnTo>
                    <a:lnTo>
                      <a:pt x="776" y="542"/>
                    </a:lnTo>
                    <a:lnTo>
                      <a:pt x="793" y="545"/>
                    </a:lnTo>
                    <a:lnTo>
                      <a:pt x="818" y="547"/>
                    </a:lnTo>
                    <a:lnTo>
                      <a:pt x="836" y="550"/>
                    </a:lnTo>
                    <a:lnTo>
                      <a:pt x="853" y="533"/>
                    </a:lnTo>
                    <a:lnTo>
                      <a:pt x="868" y="521"/>
                    </a:lnTo>
                    <a:lnTo>
                      <a:pt x="887" y="520"/>
                    </a:lnTo>
                    <a:lnTo>
                      <a:pt x="905" y="524"/>
                    </a:lnTo>
                    <a:lnTo>
                      <a:pt x="930" y="525"/>
                    </a:lnTo>
                    <a:lnTo>
                      <a:pt x="945" y="534"/>
                    </a:lnTo>
                    <a:lnTo>
                      <a:pt x="963" y="537"/>
                    </a:lnTo>
                    <a:lnTo>
                      <a:pt x="975" y="565"/>
                    </a:lnTo>
                    <a:lnTo>
                      <a:pt x="974" y="589"/>
                    </a:lnTo>
                    <a:lnTo>
                      <a:pt x="970" y="608"/>
                    </a:lnTo>
                    <a:lnTo>
                      <a:pt x="958" y="627"/>
                    </a:lnTo>
                    <a:lnTo>
                      <a:pt x="950" y="642"/>
                    </a:lnTo>
                    <a:lnTo>
                      <a:pt x="941" y="657"/>
                    </a:lnTo>
                    <a:lnTo>
                      <a:pt x="932" y="672"/>
                    </a:lnTo>
                    <a:lnTo>
                      <a:pt x="918" y="698"/>
                    </a:lnTo>
                    <a:lnTo>
                      <a:pt x="907" y="717"/>
                    </a:lnTo>
                    <a:lnTo>
                      <a:pt x="898" y="732"/>
                    </a:lnTo>
                    <a:lnTo>
                      <a:pt x="894" y="750"/>
                    </a:lnTo>
                    <a:lnTo>
                      <a:pt x="883" y="770"/>
                    </a:lnTo>
                    <a:lnTo>
                      <a:pt x="884" y="791"/>
                    </a:lnTo>
                    <a:lnTo>
                      <a:pt x="897" y="812"/>
                    </a:lnTo>
                    <a:lnTo>
                      <a:pt x="910" y="826"/>
                    </a:lnTo>
                    <a:lnTo>
                      <a:pt x="923" y="839"/>
                    </a:lnTo>
                    <a:lnTo>
                      <a:pt x="943" y="850"/>
                    </a:lnTo>
                    <a:lnTo>
                      <a:pt x="948" y="841"/>
                    </a:lnTo>
                  </a:path>
                </a:pathLst>
              </a:custGeom>
              <a:noFill/>
              <a:ln w="12700" cap="rnd" cmpd="sng">
                <a:solidFill>
                  <a:srgbClr val="FFFFFF"/>
                </a:solidFill>
                <a:prstDash val="solid"/>
                <a:round/>
                <a:headEnd type="none" w="med" len="med"/>
                <a:tailEnd type="none" w="med" len="med"/>
              </a:ln>
              <a:effectLst/>
            </p:spPr>
            <p:txBody>
              <a:bodyPr/>
              <a:lstStyle/>
              <a:p>
                <a:endParaRPr lang="it-IT"/>
              </a:p>
            </p:txBody>
          </p:sp>
        </p:grpSp>
      </p:grpSp>
      <p:grpSp>
        <p:nvGrpSpPr>
          <p:cNvPr id="169" name="Gruppo 168"/>
          <p:cNvGrpSpPr/>
          <p:nvPr/>
        </p:nvGrpSpPr>
        <p:grpSpPr>
          <a:xfrm>
            <a:off x="4972050" y="857250"/>
            <a:ext cx="3833813" cy="5956300"/>
            <a:chOff x="4972050" y="857250"/>
            <a:chExt cx="3833813" cy="5956300"/>
          </a:xfrm>
        </p:grpSpPr>
        <p:sp>
          <p:nvSpPr>
            <p:cNvPr id="180250" name="Oval 26"/>
            <p:cNvSpPr>
              <a:spLocks noChangeAspect="1" noChangeArrowheads="1"/>
            </p:cNvSpPr>
            <p:nvPr/>
          </p:nvSpPr>
          <p:spPr bwMode="auto">
            <a:xfrm>
              <a:off x="6434138" y="3186113"/>
              <a:ext cx="963612" cy="741362"/>
            </a:xfrm>
            <a:prstGeom prst="ellipse">
              <a:avLst/>
            </a:prstGeom>
            <a:noFill/>
            <a:ln w="12700">
              <a:solidFill>
                <a:srgbClr val="FFFFFF"/>
              </a:solidFill>
              <a:round/>
              <a:headEnd/>
              <a:tailEnd/>
            </a:ln>
            <a:effectLst/>
          </p:spPr>
          <p:txBody>
            <a:bodyPr wrap="none" anchor="ctr"/>
            <a:lstStyle/>
            <a:p>
              <a:endParaRPr lang="it-IT"/>
            </a:p>
          </p:txBody>
        </p:sp>
        <p:sp>
          <p:nvSpPr>
            <p:cNvPr id="180251" name="Rectangle 27"/>
            <p:cNvSpPr>
              <a:spLocks noChangeAspect="1" noChangeArrowheads="1"/>
            </p:cNvSpPr>
            <p:nvPr/>
          </p:nvSpPr>
          <p:spPr bwMode="auto">
            <a:xfrm>
              <a:off x="6086475" y="1557338"/>
              <a:ext cx="674688" cy="246062"/>
            </a:xfrm>
            <a:prstGeom prst="rect">
              <a:avLst/>
            </a:prstGeom>
            <a:solidFill>
              <a:schemeClr val="bg2"/>
            </a:solidFill>
            <a:ln w="12700">
              <a:solidFill>
                <a:srgbClr val="FFFFFF"/>
              </a:solidFill>
              <a:prstDash val="dash"/>
              <a:miter lim="800000"/>
              <a:headEnd/>
              <a:tailEnd/>
            </a:ln>
            <a:effectLst/>
          </p:spPr>
          <p:txBody>
            <a:bodyPr wrap="none" anchor="ctr"/>
            <a:lstStyle/>
            <a:p>
              <a:endParaRPr lang="it-IT"/>
            </a:p>
          </p:txBody>
        </p:sp>
        <p:sp>
          <p:nvSpPr>
            <p:cNvPr id="180252" name="Rectangle 28"/>
            <p:cNvSpPr>
              <a:spLocks noChangeAspect="1" noChangeArrowheads="1"/>
            </p:cNvSpPr>
            <p:nvPr/>
          </p:nvSpPr>
          <p:spPr bwMode="auto">
            <a:xfrm>
              <a:off x="6313488" y="1812925"/>
              <a:ext cx="220662" cy="204788"/>
            </a:xfrm>
            <a:prstGeom prst="rect">
              <a:avLst/>
            </a:prstGeom>
            <a:solidFill>
              <a:schemeClr val="bg2"/>
            </a:solidFill>
            <a:ln w="12700">
              <a:solidFill>
                <a:srgbClr val="FFFFFF"/>
              </a:solidFill>
              <a:prstDash val="dash"/>
              <a:miter lim="800000"/>
              <a:headEnd/>
              <a:tailEnd/>
            </a:ln>
            <a:effectLst/>
          </p:spPr>
          <p:txBody>
            <a:bodyPr wrap="none" anchor="ctr"/>
            <a:lstStyle/>
            <a:p>
              <a:endParaRPr lang="it-IT"/>
            </a:p>
          </p:txBody>
        </p:sp>
        <p:sp>
          <p:nvSpPr>
            <p:cNvPr id="180253" name="Rectangle 29"/>
            <p:cNvSpPr>
              <a:spLocks noChangeAspect="1" noChangeArrowheads="1"/>
            </p:cNvSpPr>
            <p:nvPr/>
          </p:nvSpPr>
          <p:spPr bwMode="auto">
            <a:xfrm>
              <a:off x="6389688" y="4457700"/>
              <a:ext cx="68262" cy="290513"/>
            </a:xfrm>
            <a:prstGeom prst="rect">
              <a:avLst/>
            </a:prstGeom>
            <a:solidFill>
              <a:schemeClr val="bg2"/>
            </a:solidFill>
            <a:ln w="12700">
              <a:solidFill>
                <a:srgbClr val="FFFFFF"/>
              </a:solidFill>
              <a:prstDash val="dash"/>
              <a:miter lim="800000"/>
              <a:headEnd/>
              <a:tailEnd/>
            </a:ln>
            <a:effectLst/>
          </p:spPr>
          <p:txBody>
            <a:bodyPr wrap="none" anchor="ctr"/>
            <a:lstStyle/>
            <a:p>
              <a:endParaRPr lang="it-IT"/>
            </a:p>
          </p:txBody>
        </p:sp>
        <p:sp>
          <p:nvSpPr>
            <p:cNvPr id="180254" name="Line 30"/>
            <p:cNvSpPr>
              <a:spLocks noChangeAspect="1" noChangeShapeType="1"/>
            </p:cNvSpPr>
            <p:nvPr/>
          </p:nvSpPr>
          <p:spPr bwMode="auto">
            <a:xfrm>
              <a:off x="6424613" y="2068513"/>
              <a:ext cx="0" cy="2338387"/>
            </a:xfrm>
            <a:prstGeom prst="line">
              <a:avLst/>
            </a:prstGeom>
            <a:noFill/>
            <a:ln w="12700">
              <a:solidFill>
                <a:srgbClr val="FFFFFF"/>
              </a:solidFill>
              <a:prstDash val="dash"/>
              <a:round/>
              <a:headEnd/>
              <a:tailEnd/>
            </a:ln>
            <a:effectLst/>
          </p:spPr>
          <p:txBody>
            <a:bodyPr wrap="none" anchor="ctr"/>
            <a:lstStyle/>
            <a:p>
              <a:endParaRPr lang="it-IT"/>
            </a:p>
          </p:txBody>
        </p:sp>
        <p:sp>
          <p:nvSpPr>
            <p:cNvPr id="180255" name="Rectangle 31"/>
            <p:cNvSpPr>
              <a:spLocks noChangeAspect="1" noChangeArrowheads="1"/>
            </p:cNvSpPr>
            <p:nvPr/>
          </p:nvSpPr>
          <p:spPr bwMode="auto">
            <a:xfrm>
              <a:off x="7081838" y="1557338"/>
              <a:ext cx="674687" cy="246062"/>
            </a:xfrm>
            <a:prstGeom prst="rect">
              <a:avLst/>
            </a:prstGeom>
            <a:solidFill>
              <a:schemeClr val="accent1"/>
            </a:solidFill>
            <a:ln w="12700">
              <a:solidFill>
                <a:srgbClr val="FFFFFF"/>
              </a:solidFill>
              <a:miter lim="800000"/>
              <a:headEnd/>
              <a:tailEnd/>
            </a:ln>
            <a:effectLst/>
          </p:spPr>
          <p:txBody>
            <a:bodyPr wrap="none" anchor="ctr"/>
            <a:lstStyle/>
            <a:p>
              <a:endParaRPr lang="it-IT"/>
            </a:p>
          </p:txBody>
        </p:sp>
        <p:sp>
          <p:nvSpPr>
            <p:cNvPr id="180256" name="Rectangle 32"/>
            <p:cNvSpPr>
              <a:spLocks noChangeAspect="1" noChangeArrowheads="1"/>
            </p:cNvSpPr>
            <p:nvPr/>
          </p:nvSpPr>
          <p:spPr bwMode="auto">
            <a:xfrm>
              <a:off x="7308850" y="1812925"/>
              <a:ext cx="220663" cy="204788"/>
            </a:xfrm>
            <a:prstGeom prst="rect">
              <a:avLst/>
            </a:prstGeom>
            <a:solidFill>
              <a:schemeClr val="accent1"/>
            </a:solidFill>
            <a:ln w="12700">
              <a:solidFill>
                <a:srgbClr val="FFFFFF"/>
              </a:solidFill>
              <a:miter lim="800000"/>
              <a:headEnd/>
              <a:tailEnd/>
            </a:ln>
            <a:effectLst/>
          </p:spPr>
          <p:txBody>
            <a:bodyPr wrap="none" anchor="ctr"/>
            <a:lstStyle/>
            <a:p>
              <a:endParaRPr lang="it-IT"/>
            </a:p>
          </p:txBody>
        </p:sp>
        <p:sp>
          <p:nvSpPr>
            <p:cNvPr id="180257" name="Rectangle 33"/>
            <p:cNvSpPr>
              <a:spLocks noChangeAspect="1" noChangeArrowheads="1"/>
            </p:cNvSpPr>
            <p:nvPr/>
          </p:nvSpPr>
          <p:spPr bwMode="auto">
            <a:xfrm>
              <a:off x="7385050" y="4457700"/>
              <a:ext cx="68263" cy="290513"/>
            </a:xfrm>
            <a:prstGeom prst="rect">
              <a:avLst/>
            </a:prstGeom>
            <a:solidFill>
              <a:schemeClr val="accent1"/>
            </a:solidFill>
            <a:ln w="12700">
              <a:solidFill>
                <a:srgbClr val="FFFFFF"/>
              </a:solidFill>
              <a:miter lim="800000"/>
              <a:headEnd/>
              <a:tailEnd/>
            </a:ln>
            <a:effectLst/>
          </p:spPr>
          <p:txBody>
            <a:bodyPr wrap="none" anchor="ctr"/>
            <a:lstStyle/>
            <a:p>
              <a:endParaRPr lang="it-IT"/>
            </a:p>
          </p:txBody>
        </p:sp>
        <p:sp>
          <p:nvSpPr>
            <p:cNvPr id="180258" name="Line 34"/>
            <p:cNvSpPr>
              <a:spLocks noChangeAspect="1" noChangeShapeType="1"/>
            </p:cNvSpPr>
            <p:nvPr/>
          </p:nvSpPr>
          <p:spPr bwMode="auto">
            <a:xfrm>
              <a:off x="7419975" y="2068513"/>
              <a:ext cx="0" cy="2338387"/>
            </a:xfrm>
            <a:prstGeom prst="line">
              <a:avLst/>
            </a:prstGeom>
            <a:noFill/>
            <a:ln w="12700">
              <a:solidFill>
                <a:srgbClr val="FFFFFF"/>
              </a:solidFill>
              <a:prstDash val="sysDot"/>
              <a:round/>
              <a:headEnd/>
              <a:tailEnd/>
            </a:ln>
            <a:effectLst/>
          </p:spPr>
          <p:txBody>
            <a:bodyPr wrap="none" anchor="ctr"/>
            <a:lstStyle/>
            <a:p>
              <a:endParaRPr lang="it-IT"/>
            </a:p>
          </p:txBody>
        </p:sp>
        <p:sp>
          <p:nvSpPr>
            <p:cNvPr id="180259" name="Line 35"/>
            <p:cNvSpPr>
              <a:spLocks noChangeAspect="1" noChangeShapeType="1"/>
            </p:cNvSpPr>
            <p:nvPr/>
          </p:nvSpPr>
          <p:spPr bwMode="auto">
            <a:xfrm>
              <a:off x="6537325" y="4619625"/>
              <a:ext cx="750888" cy="0"/>
            </a:xfrm>
            <a:prstGeom prst="line">
              <a:avLst/>
            </a:prstGeom>
            <a:noFill/>
            <a:ln w="12700">
              <a:solidFill>
                <a:srgbClr val="FFFFFF"/>
              </a:solidFill>
              <a:round/>
              <a:headEnd/>
              <a:tailEnd type="triangle" w="med" len="med"/>
            </a:ln>
            <a:effectLst/>
          </p:spPr>
          <p:txBody>
            <a:bodyPr wrap="none" anchor="ctr"/>
            <a:lstStyle/>
            <a:p>
              <a:endParaRPr lang="it-IT"/>
            </a:p>
          </p:txBody>
        </p:sp>
        <p:sp>
          <p:nvSpPr>
            <p:cNvPr id="180260" name="Line 36"/>
            <p:cNvSpPr>
              <a:spLocks noChangeAspect="1" noChangeShapeType="1"/>
            </p:cNvSpPr>
            <p:nvPr/>
          </p:nvSpPr>
          <p:spPr bwMode="auto">
            <a:xfrm>
              <a:off x="6537325" y="1685925"/>
              <a:ext cx="750888" cy="0"/>
            </a:xfrm>
            <a:prstGeom prst="line">
              <a:avLst/>
            </a:prstGeom>
            <a:noFill/>
            <a:ln w="12700">
              <a:solidFill>
                <a:srgbClr val="FFFFFF"/>
              </a:solidFill>
              <a:round/>
              <a:headEnd/>
              <a:tailEnd type="triangle" w="med" len="med"/>
            </a:ln>
            <a:effectLst/>
          </p:spPr>
          <p:txBody>
            <a:bodyPr wrap="none" anchor="ctr"/>
            <a:lstStyle/>
            <a:p>
              <a:endParaRPr lang="it-IT"/>
            </a:p>
          </p:txBody>
        </p:sp>
        <p:sp>
          <p:nvSpPr>
            <p:cNvPr id="180261" name="Oval 37"/>
            <p:cNvSpPr>
              <a:spLocks noChangeAspect="1" noChangeArrowheads="1"/>
            </p:cNvSpPr>
            <p:nvPr/>
          </p:nvSpPr>
          <p:spPr bwMode="auto">
            <a:xfrm>
              <a:off x="5021263" y="1476375"/>
              <a:ext cx="3784600" cy="4151313"/>
            </a:xfrm>
            <a:prstGeom prst="ellipse">
              <a:avLst/>
            </a:prstGeom>
            <a:noFill/>
            <a:ln w="12700">
              <a:solidFill>
                <a:srgbClr val="FFFFFF"/>
              </a:solidFill>
              <a:round/>
              <a:headEnd/>
              <a:tailEnd/>
            </a:ln>
            <a:effectLst/>
          </p:spPr>
          <p:txBody>
            <a:bodyPr wrap="none" anchor="ctr"/>
            <a:lstStyle/>
            <a:p>
              <a:endParaRPr lang="it-IT"/>
            </a:p>
          </p:txBody>
        </p:sp>
        <p:sp>
          <p:nvSpPr>
            <p:cNvPr id="180262" name="Freeform 38"/>
            <p:cNvSpPr>
              <a:spLocks noChangeAspect="1"/>
            </p:cNvSpPr>
            <p:nvPr/>
          </p:nvSpPr>
          <p:spPr bwMode="auto">
            <a:xfrm>
              <a:off x="6491288" y="3243263"/>
              <a:ext cx="706437" cy="587375"/>
            </a:xfrm>
            <a:custGeom>
              <a:avLst/>
              <a:gdLst/>
              <a:ahLst/>
              <a:cxnLst>
                <a:cxn ang="0">
                  <a:pos x="691" y="52"/>
                </a:cxn>
                <a:cxn ang="0">
                  <a:pos x="662" y="57"/>
                </a:cxn>
                <a:cxn ang="0">
                  <a:pos x="633" y="67"/>
                </a:cxn>
                <a:cxn ang="0">
                  <a:pos x="605" y="81"/>
                </a:cxn>
                <a:cxn ang="0">
                  <a:pos x="576" y="96"/>
                </a:cxn>
                <a:cxn ang="0">
                  <a:pos x="547" y="120"/>
                </a:cxn>
                <a:cxn ang="0">
                  <a:pos x="523" y="144"/>
                </a:cxn>
                <a:cxn ang="0">
                  <a:pos x="504" y="172"/>
                </a:cxn>
                <a:cxn ang="0">
                  <a:pos x="489" y="201"/>
                </a:cxn>
                <a:cxn ang="0">
                  <a:pos x="470" y="225"/>
                </a:cxn>
                <a:cxn ang="0">
                  <a:pos x="441" y="249"/>
                </a:cxn>
                <a:cxn ang="0">
                  <a:pos x="408" y="268"/>
                </a:cxn>
                <a:cxn ang="0">
                  <a:pos x="379" y="288"/>
                </a:cxn>
                <a:cxn ang="0">
                  <a:pos x="345" y="302"/>
                </a:cxn>
                <a:cxn ang="0">
                  <a:pos x="317" y="312"/>
                </a:cxn>
                <a:cxn ang="0">
                  <a:pos x="288" y="336"/>
                </a:cxn>
                <a:cxn ang="0">
                  <a:pos x="273" y="364"/>
                </a:cxn>
                <a:cxn ang="0">
                  <a:pos x="249" y="384"/>
                </a:cxn>
                <a:cxn ang="0">
                  <a:pos x="225" y="412"/>
                </a:cxn>
                <a:cxn ang="0">
                  <a:pos x="211" y="441"/>
                </a:cxn>
                <a:cxn ang="0">
                  <a:pos x="206" y="470"/>
                </a:cxn>
                <a:cxn ang="0">
                  <a:pos x="192" y="499"/>
                </a:cxn>
                <a:cxn ang="0">
                  <a:pos x="187" y="528"/>
                </a:cxn>
                <a:cxn ang="0">
                  <a:pos x="158" y="513"/>
                </a:cxn>
                <a:cxn ang="0">
                  <a:pos x="125" y="494"/>
                </a:cxn>
                <a:cxn ang="0">
                  <a:pos x="96" y="480"/>
                </a:cxn>
                <a:cxn ang="0">
                  <a:pos x="67" y="456"/>
                </a:cxn>
                <a:cxn ang="0">
                  <a:pos x="48" y="427"/>
                </a:cxn>
                <a:cxn ang="0">
                  <a:pos x="29" y="398"/>
                </a:cxn>
                <a:cxn ang="0">
                  <a:pos x="14" y="369"/>
                </a:cxn>
                <a:cxn ang="0">
                  <a:pos x="0" y="340"/>
                </a:cxn>
                <a:cxn ang="0">
                  <a:pos x="0" y="312"/>
                </a:cxn>
                <a:cxn ang="0">
                  <a:pos x="5" y="283"/>
                </a:cxn>
                <a:cxn ang="0">
                  <a:pos x="9" y="254"/>
                </a:cxn>
                <a:cxn ang="0">
                  <a:pos x="14" y="225"/>
                </a:cxn>
                <a:cxn ang="0">
                  <a:pos x="24" y="196"/>
                </a:cxn>
                <a:cxn ang="0">
                  <a:pos x="43" y="163"/>
                </a:cxn>
                <a:cxn ang="0">
                  <a:pos x="62" y="134"/>
                </a:cxn>
                <a:cxn ang="0">
                  <a:pos x="86" y="110"/>
                </a:cxn>
                <a:cxn ang="0">
                  <a:pos x="115" y="86"/>
                </a:cxn>
                <a:cxn ang="0">
                  <a:pos x="149" y="67"/>
                </a:cxn>
                <a:cxn ang="0">
                  <a:pos x="177" y="52"/>
                </a:cxn>
                <a:cxn ang="0">
                  <a:pos x="216" y="33"/>
                </a:cxn>
                <a:cxn ang="0">
                  <a:pos x="245" y="28"/>
                </a:cxn>
                <a:cxn ang="0">
                  <a:pos x="278" y="19"/>
                </a:cxn>
                <a:cxn ang="0">
                  <a:pos x="307" y="9"/>
                </a:cxn>
                <a:cxn ang="0">
                  <a:pos x="336" y="9"/>
                </a:cxn>
                <a:cxn ang="0">
                  <a:pos x="369" y="4"/>
                </a:cxn>
                <a:cxn ang="0">
                  <a:pos x="398" y="0"/>
                </a:cxn>
                <a:cxn ang="0">
                  <a:pos x="437" y="4"/>
                </a:cxn>
                <a:cxn ang="0">
                  <a:pos x="470" y="9"/>
                </a:cxn>
                <a:cxn ang="0">
                  <a:pos x="513" y="19"/>
                </a:cxn>
                <a:cxn ang="0">
                  <a:pos x="547" y="24"/>
                </a:cxn>
                <a:cxn ang="0">
                  <a:pos x="581" y="33"/>
                </a:cxn>
                <a:cxn ang="0">
                  <a:pos x="614" y="33"/>
                </a:cxn>
                <a:cxn ang="0">
                  <a:pos x="648" y="33"/>
                </a:cxn>
                <a:cxn ang="0">
                  <a:pos x="681" y="33"/>
                </a:cxn>
                <a:cxn ang="0">
                  <a:pos x="710" y="38"/>
                </a:cxn>
              </a:cxnLst>
              <a:rect l="0" t="0" r="r" b="b"/>
              <a:pathLst>
                <a:path w="716" h="529">
                  <a:moveTo>
                    <a:pt x="715" y="38"/>
                  </a:moveTo>
                  <a:lnTo>
                    <a:pt x="691" y="52"/>
                  </a:lnTo>
                  <a:lnTo>
                    <a:pt x="677" y="52"/>
                  </a:lnTo>
                  <a:lnTo>
                    <a:pt x="662" y="57"/>
                  </a:lnTo>
                  <a:lnTo>
                    <a:pt x="648" y="62"/>
                  </a:lnTo>
                  <a:lnTo>
                    <a:pt x="633" y="67"/>
                  </a:lnTo>
                  <a:lnTo>
                    <a:pt x="619" y="76"/>
                  </a:lnTo>
                  <a:lnTo>
                    <a:pt x="605" y="81"/>
                  </a:lnTo>
                  <a:lnTo>
                    <a:pt x="590" y="86"/>
                  </a:lnTo>
                  <a:lnTo>
                    <a:pt x="576" y="96"/>
                  </a:lnTo>
                  <a:lnTo>
                    <a:pt x="561" y="105"/>
                  </a:lnTo>
                  <a:lnTo>
                    <a:pt x="547" y="120"/>
                  </a:lnTo>
                  <a:lnTo>
                    <a:pt x="533" y="129"/>
                  </a:lnTo>
                  <a:lnTo>
                    <a:pt x="523" y="144"/>
                  </a:lnTo>
                  <a:lnTo>
                    <a:pt x="513" y="158"/>
                  </a:lnTo>
                  <a:lnTo>
                    <a:pt x="504" y="172"/>
                  </a:lnTo>
                  <a:lnTo>
                    <a:pt x="494" y="187"/>
                  </a:lnTo>
                  <a:lnTo>
                    <a:pt x="489" y="201"/>
                  </a:lnTo>
                  <a:lnTo>
                    <a:pt x="475" y="211"/>
                  </a:lnTo>
                  <a:lnTo>
                    <a:pt x="470" y="225"/>
                  </a:lnTo>
                  <a:lnTo>
                    <a:pt x="456" y="235"/>
                  </a:lnTo>
                  <a:lnTo>
                    <a:pt x="441" y="249"/>
                  </a:lnTo>
                  <a:lnTo>
                    <a:pt x="422" y="259"/>
                  </a:lnTo>
                  <a:lnTo>
                    <a:pt x="408" y="268"/>
                  </a:lnTo>
                  <a:lnTo>
                    <a:pt x="393" y="278"/>
                  </a:lnTo>
                  <a:lnTo>
                    <a:pt x="379" y="288"/>
                  </a:lnTo>
                  <a:lnTo>
                    <a:pt x="365" y="292"/>
                  </a:lnTo>
                  <a:lnTo>
                    <a:pt x="345" y="302"/>
                  </a:lnTo>
                  <a:lnTo>
                    <a:pt x="331" y="307"/>
                  </a:lnTo>
                  <a:lnTo>
                    <a:pt x="317" y="312"/>
                  </a:lnTo>
                  <a:lnTo>
                    <a:pt x="302" y="321"/>
                  </a:lnTo>
                  <a:lnTo>
                    <a:pt x="288" y="336"/>
                  </a:lnTo>
                  <a:lnTo>
                    <a:pt x="278" y="350"/>
                  </a:lnTo>
                  <a:lnTo>
                    <a:pt x="273" y="364"/>
                  </a:lnTo>
                  <a:lnTo>
                    <a:pt x="264" y="379"/>
                  </a:lnTo>
                  <a:lnTo>
                    <a:pt x="249" y="384"/>
                  </a:lnTo>
                  <a:lnTo>
                    <a:pt x="240" y="398"/>
                  </a:lnTo>
                  <a:lnTo>
                    <a:pt x="225" y="412"/>
                  </a:lnTo>
                  <a:lnTo>
                    <a:pt x="221" y="427"/>
                  </a:lnTo>
                  <a:lnTo>
                    <a:pt x="211" y="441"/>
                  </a:lnTo>
                  <a:lnTo>
                    <a:pt x="206" y="456"/>
                  </a:lnTo>
                  <a:lnTo>
                    <a:pt x="206" y="470"/>
                  </a:lnTo>
                  <a:lnTo>
                    <a:pt x="201" y="484"/>
                  </a:lnTo>
                  <a:lnTo>
                    <a:pt x="192" y="499"/>
                  </a:lnTo>
                  <a:lnTo>
                    <a:pt x="187" y="513"/>
                  </a:lnTo>
                  <a:lnTo>
                    <a:pt x="187" y="528"/>
                  </a:lnTo>
                  <a:lnTo>
                    <a:pt x="173" y="528"/>
                  </a:lnTo>
                  <a:lnTo>
                    <a:pt x="158" y="513"/>
                  </a:lnTo>
                  <a:lnTo>
                    <a:pt x="139" y="499"/>
                  </a:lnTo>
                  <a:lnTo>
                    <a:pt x="125" y="494"/>
                  </a:lnTo>
                  <a:lnTo>
                    <a:pt x="110" y="489"/>
                  </a:lnTo>
                  <a:lnTo>
                    <a:pt x="96" y="480"/>
                  </a:lnTo>
                  <a:lnTo>
                    <a:pt x="81" y="465"/>
                  </a:lnTo>
                  <a:lnTo>
                    <a:pt x="67" y="456"/>
                  </a:lnTo>
                  <a:lnTo>
                    <a:pt x="62" y="441"/>
                  </a:lnTo>
                  <a:lnTo>
                    <a:pt x="48" y="427"/>
                  </a:lnTo>
                  <a:lnTo>
                    <a:pt x="38" y="412"/>
                  </a:lnTo>
                  <a:lnTo>
                    <a:pt x="29" y="398"/>
                  </a:lnTo>
                  <a:lnTo>
                    <a:pt x="24" y="384"/>
                  </a:lnTo>
                  <a:lnTo>
                    <a:pt x="14" y="369"/>
                  </a:lnTo>
                  <a:lnTo>
                    <a:pt x="9" y="355"/>
                  </a:lnTo>
                  <a:lnTo>
                    <a:pt x="0" y="340"/>
                  </a:lnTo>
                  <a:lnTo>
                    <a:pt x="0" y="326"/>
                  </a:lnTo>
                  <a:lnTo>
                    <a:pt x="0" y="312"/>
                  </a:lnTo>
                  <a:lnTo>
                    <a:pt x="0" y="297"/>
                  </a:lnTo>
                  <a:lnTo>
                    <a:pt x="5" y="283"/>
                  </a:lnTo>
                  <a:lnTo>
                    <a:pt x="5" y="268"/>
                  </a:lnTo>
                  <a:lnTo>
                    <a:pt x="9" y="254"/>
                  </a:lnTo>
                  <a:lnTo>
                    <a:pt x="9" y="240"/>
                  </a:lnTo>
                  <a:lnTo>
                    <a:pt x="14" y="225"/>
                  </a:lnTo>
                  <a:lnTo>
                    <a:pt x="19" y="211"/>
                  </a:lnTo>
                  <a:lnTo>
                    <a:pt x="24" y="196"/>
                  </a:lnTo>
                  <a:lnTo>
                    <a:pt x="33" y="182"/>
                  </a:lnTo>
                  <a:lnTo>
                    <a:pt x="43" y="163"/>
                  </a:lnTo>
                  <a:lnTo>
                    <a:pt x="53" y="148"/>
                  </a:lnTo>
                  <a:lnTo>
                    <a:pt x="62" y="134"/>
                  </a:lnTo>
                  <a:lnTo>
                    <a:pt x="77" y="124"/>
                  </a:lnTo>
                  <a:lnTo>
                    <a:pt x="86" y="110"/>
                  </a:lnTo>
                  <a:lnTo>
                    <a:pt x="101" y="96"/>
                  </a:lnTo>
                  <a:lnTo>
                    <a:pt x="115" y="86"/>
                  </a:lnTo>
                  <a:lnTo>
                    <a:pt x="129" y="76"/>
                  </a:lnTo>
                  <a:lnTo>
                    <a:pt x="149" y="67"/>
                  </a:lnTo>
                  <a:lnTo>
                    <a:pt x="163" y="57"/>
                  </a:lnTo>
                  <a:lnTo>
                    <a:pt x="177" y="52"/>
                  </a:lnTo>
                  <a:lnTo>
                    <a:pt x="197" y="43"/>
                  </a:lnTo>
                  <a:lnTo>
                    <a:pt x="216" y="33"/>
                  </a:lnTo>
                  <a:lnTo>
                    <a:pt x="230" y="28"/>
                  </a:lnTo>
                  <a:lnTo>
                    <a:pt x="245" y="28"/>
                  </a:lnTo>
                  <a:lnTo>
                    <a:pt x="259" y="24"/>
                  </a:lnTo>
                  <a:lnTo>
                    <a:pt x="278" y="19"/>
                  </a:lnTo>
                  <a:lnTo>
                    <a:pt x="293" y="14"/>
                  </a:lnTo>
                  <a:lnTo>
                    <a:pt x="307" y="9"/>
                  </a:lnTo>
                  <a:lnTo>
                    <a:pt x="321" y="9"/>
                  </a:lnTo>
                  <a:lnTo>
                    <a:pt x="336" y="9"/>
                  </a:lnTo>
                  <a:lnTo>
                    <a:pt x="355" y="4"/>
                  </a:lnTo>
                  <a:lnTo>
                    <a:pt x="369" y="4"/>
                  </a:lnTo>
                  <a:lnTo>
                    <a:pt x="384" y="0"/>
                  </a:lnTo>
                  <a:lnTo>
                    <a:pt x="398" y="0"/>
                  </a:lnTo>
                  <a:lnTo>
                    <a:pt x="413" y="0"/>
                  </a:lnTo>
                  <a:lnTo>
                    <a:pt x="437" y="4"/>
                  </a:lnTo>
                  <a:lnTo>
                    <a:pt x="456" y="4"/>
                  </a:lnTo>
                  <a:lnTo>
                    <a:pt x="470" y="9"/>
                  </a:lnTo>
                  <a:lnTo>
                    <a:pt x="494" y="14"/>
                  </a:lnTo>
                  <a:lnTo>
                    <a:pt x="513" y="19"/>
                  </a:lnTo>
                  <a:lnTo>
                    <a:pt x="533" y="24"/>
                  </a:lnTo>
                  <a:lnTo>
                    <a:pt x="547" y="24"/>
                  </a:lnTo>
                  <a:lnTo>
                    <a:pt x="566" y="28"/>
                  </a:lnTo>
                  <a:lnTo>
                    <a:pt x="581" y="33"/>
                  </a:lnTo>
                  <a:lnTo>
                    <a:pt x="595" y="33"/>
                  </a:lnTo>
                  <a:lnTo>
                    <a:pt x="614" y="33"/>
                  </a:lnTo>
                  <a:lnTo>
                    <a:pt x="629" y="33"/>
                  </a:lnTo>
                  <a:lnTo>
                    <a:pt x="648" y="33"/>
                  </a:lnTo>
                  <a:lnTo>
                    <a:pt x="667" y="33"/>
                  </a:lnTo>
                  <a:lnTo>
                    <a:pt x="681" y="33"/>
                  </a:lnTo>
                  <a:lnTo>
                    <a:pt x="696" y="33"/>
                  </a:lnTo>
                  <a:lnTo>
                    <a:pt x="710" y="38"/>
                  </a:lnTo>
                  <a:lnTo>
                    <a:pt x="715" y="38"/>
                  </a:lnTo>
                </a:path>
              </a:pathLst>
            </a:custGeom>
            <a:solidFill>
              <a:srgbClr val="D93192"/>
            </a:solidFill>
            <a:ln w="25400" cap="rnd" cmpd="sng">
              <a:solidFill>
                <a:srgbClr val="FFFFFF"/>
              </a:solidFill>
              <a:prstDash val="solid"/>
              <a:round/>
              <a:headEnd type="none" w="med" len="med"/>
              <a:tailEnd type="none" w="med" len="med"/>
            </a:ln>
            <a:effectLst/>
          </p:spPr>
          <p:txBody>
            <a:bodyPr/>
            <a:lstStyle/>
            <a:p>
              <a:endParaRPr lang="it-IT"/>
            </a:p>
          </p:txBody>
        </p:sp>
        <p:sp>
          <p:nvSpPr>
            <p:cNvPr id="180263" name="Freeform 39"/>
            <p:cNvSpPr>
              <a:spLocks noChangeAspect="1"/>
            </p:cNvSpPr>
            <p:nvPr/>
          </p:nvSpPr>
          <p:spPr bwMode="auto">
            <a:xfrm>
              <a:off x="7169150" y="3541713"/>
              <a:ext cx="204788" cy="266700"/>
            </a:xfrm>
            <a:custGeom>
              <a:avLst/>
              <a:gdLst/>
              <a:ahLst/>
              <a:cxnLst>
                <a:cxn ang="0">
                  <a:pos x="173" y="10"/>
                </a:cxn>
                <a:cxn ang="0">
                  <a:pos x="173" y="10"/>
                </a:cxn>
                <a:cxn ang="0">
                  <a:pos x="197" y="24"/>
                </a:cxn>
                <a:cxn ang="0">
                  <a:pos x="202" y="39"/>
                </a:cxn>
                <a:cxn ang="0">
                  <a:pos x="202" y="53"/>
                </a:cxn>
                <a:cxn ang="0">
                  <a:pos x="197" y="68"/>
                </a:cxn>
                <a:cxn ang="0">
                  <a:pos x="187" y="87"/>
                </a:cxn>
                <a:cxn ang="0">
                  <a:pos x="173" y="106"/>
                </a:cxn>
                <a:cxn ang="0">
                  <a:pos x="163" y="120"/>
                </a:cxn>
                <a:cxn ang="0">
                  <a:pos x="159" y="140"/>
                </a:cxn>
                <a:cxn ang="0">
                  <a:pos x="149" y="154"/>
                </a:cxn>
                <a:cxn ang="0">
                  <a:pos x="144" y="168"/>
                </a:cxn>
                <a:cxn ang="0">
                  <a:pos x="130" y="183"/>
                </a:cxn>
                <a:cxn ang="0">
                  <a:pos x="125" y="197"/>
                </a:cxn>
                <a:cxn ang="0">
                  <a:pos x="111" y="207"/>
                </a:cxn>
                <a:cxn ang="0">
                  <a:pos x="96" y="216"/>
                </a:cxn>
                <a:cxn ang="0">
                  <a:pos x="82" y="226"/>
                </a:cxn>
                <a:cxn ang="0">
                  <a:pos x="67" y="231"/>
                </a:cxn>
                <a:cxn ang="0">
                  <a:pos x="53" y="240"/>
                </a:cxn>
                <a:cxn ang="0">
                  <a:pos x="39" y="240"/>
                </a:cxn>
                <a:cxn ang="0">
                  <a:pos x="24" y="236"/>
                </a:cxn>
                <a:cxn ang="0">
                  <a:pos x="15" y="221"/>
                </a:cxn>
                <a:cxn ang="0">
                  <a:pos x="10" y="207"/>
                </a:cxn>
                <a:cxn ang="0">
                  <a:pos x="5" y="192"/>
                </a:cxn>
                <a:cxn ang="0">
                  <a:pos x="0" y="178"/>
                </a:cxn>
                <a:cxn ang="0">
                  <a:pos x="5" y="164"/>
                </a:cxn>
                <a:cxn ang="0">
                  <a:pos x="10" y="149"/>
                </a:cxn>
                <a:cxn ang="0">
                  <a:pos x="19" y="135"/>
                </a:cxn>
                <a:cxn ang="0">
                  <a:pos x="24" y="120"/>
                </a:cxn>
                <a:cxn ang="0">
                  <a:pos x="34" y="106"/>
                </a:cxn>
                <a:cxn ang="0">
                  <a:pos x="43" y="92"/>
                </a:cxn>
                <a:cxn ang="0">
                  <a:pos x="58" y="82"/>
                </a:cxn>
                <a:cxn ang="0">
                  <a:pos x="72" y="68"/>
                </a:cxn>
                <a:cxn ang="0">
                  <a:pos x="87" y="53"/>
                </a:cxn>
                <a:cxn ang="0">
                  <a:pos x="101" y="39"/>
                </a:cxn>
                <a:cxn ang="0">
                  <a:pos x="111" y="24"/>
                </a:cxn>
                <a:cxn ang="0">
                  <a:pos x="125" y="20"/>
                </a:cxn>
                <a:cxn ang="0">
                  <a:pos x="139" y="5"/>
                </a:cxn>
                <a:cxn ang="0">
                  <a:pos x="154" y="0"/>
                </a:cxn>
                <a:cxn ang="0">
                  <a:pos x="168" y="0"/>
                </a:cxn>
                <a:cxn ang="0">
                  <a:pos x="183" y="0"/>
                </a:cxn>
                <a:cxn ang="0">
                  <a:pos x="197" y="5"/>
                </a:cxn>
                <a:cxn ang="0">
                  <a:pos x="202" y="20"/>
                </a:cxn>
                <a:cxn ang="0">
                  <a:pos x="207" y="34"/>
                </a:cxn>
                <a:cxn ang="0">
                  <a:pos x="202" y="48"/>
                </a:cxn>
              </a:cxnLst>
              <a:rect l="0" t="0" r="r" b="b"/>
              <a:pathLst>
                <a:path w="208" h="241">
                  <a:moveTo>
                    <a:pt x="173" y="10"/>
                  </a:moveTo>
                  <a:lnTo>
                    <a:pt x="173" y="10"/>
                  </a:lnTo>
                  <a:lnTo>
                    <a:pt x="197" y="24"/>
                  </a:lnTo>
                  <a:lnTo>
                    <a:pt x="202" y="39"/>
                  </a:lnTo>
                  <a:lnTo>
                    <a:pt x="202" y="53"/>
                  </a:lnTo>
                  <a:lnTo>
                    <a:pt x="197" y="68"/>
                  </a:lnTo>
                  <a:lnTo>
                    <a:pt x="187" y="87"/>
                  </a:lnTo>
                  <a:lnTo>
                    <a:pt x="173" y="106"/>
                  </a:lnTo>
                  <a:lnTo>
                    <a:pt x="163" y="120"/>
                  </a:lnTo>
                  <a:lnTo>
                    <a:pt x="159" y="140"/>
                  </a:lnTo>
                  <a:lnTo>
                    <a:pt x="149" y="154"/>
                  </a:lnTo>
                  <a:lnTo>
                    <a:pt x="144" y="168"/>
                  </a:lnTo>
                  <a:lnTo>
                    <a:pt x="130" y="183"/>
                  </a:lnTo>
                  <a:lnTo>
                    <a:pt x="125" y="197"/>
                  </a:lnTo>
                  <a:lnTo>
                    <a:pt x="111" y="207"/>
                  </a:lnTo>
                  <a:lnTo>
                    <a:pt x="96" y="216"/>
                  </a:lnTo>
                  <a:lnTo>
                    <a:pt x="82" y="226"/>
                  </a:lnTo>
                  <a:lnTo>
                    <a:pt x="67" y="231"/>
                  </a:lnTo>
                  <a:lnTo>
                    <a:pt x="53" y="240"/>
                  </a:lnTo>
                  <a:lnTo>
                    <a:pt x="39" y="240"/>
                  </a:lnTo>
                  <a:lnTo>
                    <a:pt x="24" y="236"/>
                  </a:lnTo>
                  <a:lnTo>
                    <a:pt x="15" y="221"/>
                  </a:lnTo>
                  <a:lnTo>
                    <a:pt x="10" y="207"/>
                  </a:lnTo>
                  <a:lnTo>
                    <a:pt x="5" y="192"/>
                  </a:lnTo>
                  <a:lnTo>
                    <a:pt x="0" y="178"/>
                  </a:lnTo>
                  <a:lnTo>
                    <a:pt x="5" y="164"/>
                  </a:lnTo>
                  <a:lnTo>
                    <a:pt x="10" y="149"/>
                  </a:lnTo>
                  <a:lnTo>
                    <a:pt x="19" y="135"/>
                  </a:lnTo>
                  <a:lnTo>
                    <a:pt x="24" y="120"/>
                  </a:lnTo>
                  <a:lnTo>
                    <a:pt x="34" y="106"/>
                  </a:lnTo>
                  <a:lnTo>
                    <a:pt x="43" y="92"/>
                  </a:lnTo>
                  <a:lnTo>
                    <a:pt x="58" y="82"/>
                  </a:lnTo>
                  <a:lnTo>
                    <a:pt x="72" y="68"/>
                  </a:lnTo>
                  <a:lnTo>
                    <a:pt x="87" y="53"/>
                  </a:lnTo>
                  <a:lnTo>
                    <a:pt x="101" y="39"/>
                  </a:lnTo>
                  <a:lnTo>
                    <a:pt x="111" y="24"/>
                  </a:lnTo>
                  <a:lnTo>
                    <a:pt x="125" y="20"/>
                  </a:lnTo>
                  <a:lnTo>
                    <a:pt x="139" y="5"/>
                  </a:lnTo>
                  <a:lnTo>
                    <a:pt x="154" y="0"/>
                  </a:lnTo>
                  <a:lnTo>
                    <a:pt x="168" y="0"/>
                  </a:lnTo>
                  <a:lnTo>
                    <a:pt x="183" y="0"/>
                  </a:lnTo>
                  <a:lnTo>
                    <a:pt x="197" y="5"/>
                  </a:lnTo>
                  <a:lnTo>
                    <a:pt x="202" y="20"/>
                  </a:lnTo>
                  <a:lnTo>
                    <a:pt x="207" y="34"/>
                  </a:lnTo>
                  <a:lnTo>
                    <a:pt x="202" y="48"/>
                  </a:lnTo>
                </a:path>
              </a:pathLst>
            </a:custGeom>
            <a:solidFill>
              <a:srgbClr val="D93192"/>
            </a:solidFill>
            <a:ln w="25400" cap="rnd" cmpd="sng">
              <a:solidFill>
                <a:srgbClr val="FFFFFF"/>
              </a:solidFill>
              <a:prstDash val="solid"/>
              <a:round/>
              <a:headEnd type="none" w="med" len="med"/>
              <a:tailEnd type="none" w="med" len="med"/>
            </a:ln>
            <a:effectLst/>
          </p:spPr>
          <p:txBody>
            <a:bodyPr/>
            <a:lstStyle/>
            <a:p>
              <a:endParaRPr lang="it-IT"/>
            </a:p>
          </p:txBody>
        </p:sp>
        <p:sp>
          <p:nvSpPr>
            <p:cNvPr id="180264" name="Oval 40"/>
            <p:cNvSpPr>
              <a:spLocks noChangeAspect="1" noChangeArrowheads="1"/>
            </p:cNvSpPr>
            <p:nvPr/>
          </p:nvSpPr>
          <p:spPr bwMode="auto">
            <a:xfrm>
              <a:off x="6856413" y="3706813"/>
              <a:ext cx="114300" cy="128587"/>
            </a:xfrm>
            <a:prstGeom prst="ellipse">
              <a:avLst/>
            </a:prstGeom>
            <a:solidFill>
              <a:schemeClr val="bg2"/>
            </a:solidFill>
            <a:ln w="12700">
              <a:solidFill>
                <a:srgbClr val="FFFFFF"/>
              </a:solidFill>
              <a:round/>
              <a:headEnd/>
              <a:tailEnd/>
            </a:ln>
            <a:effectLst/>
          </p:spPr>
          <p:txBody>
            <a:bodyPr wrap="none" anchor="ctr"/>
            <a:lstStyle/>
            <a:p>
              <a:endParaRPr lang="it-IT"/>
            </a:p>
          </p:txBody>
        </p:sp>
        <p:sp>
          <p:nvSpPr>
            <p:cNvPr id="180265" name="Rectangle 41"/>
            <p:cNvSpPr>
              <a:spLocks noChangeAspect="1" noChangeArrowheads="1"/>
            </p:cNvSpPr>
            <p:nvPr/>
          </p:nvSpPr>
          <p:spPr bwMode="auto">
            <a:xfrm>
              <a:off x="6964363" y="3779838"/>
              <a:ext cx="114300" cy="25400"/>
            </a:xfrm>
            <a:prstGeom prst="rect">
              <a:avLst/>
            </a:prstGeom>
            <a:solidFill>
              <a:schemeClr val="bg2"/>
            </a:solidFill>
            <a:ln w="12700">
              <a:solidFill>
                <a:srgbClr val="FFFFFF"/>
              </a:solidFill>
              <a:miter lim="800000"/>
              <a:headEnd/>
              <a:tailEnd/>
            </a:ln>
            <a:effectLst/>
          </p:spPr>
          <p:txBody>
            <a:bodyPr wrap="none" anchor="ctr"/>
            <a:lstStyle/>
            <a:p>
              <a:endParaRPr lang="it-IT"/>
            </a:p>
          </p:txBody>
        </p:sp>
        <p:sp>
          <p:nvSpPr>
            <p:cNvPr id="180266" name="Rectangle 42"/>
            <p:cNvSpPr>
              <a:spLocks noChangeAspect="1" noChangeArrowheads="1"/>
            </p:cNvSpPr>
            <p:nvPr/>
          </p:nvSpPr>
          <p:spPr bwMode="auto">
            <a:xfrm>
              <a:off x="6756400" y="3779838"/>
              <a:ext cx="112713" cy="25400"/>
            </a:xfrm>
            <a:prstGeom prst="rect">
              <a:avLst/>
            </a:prstGeom>
            <a:solidFill>
              <a:schemeClr val="bg2"/>
            </a:solidFill>
            <a:ln w="12700">
              <a:solidFill>
                <a:srgbClr val="FFFFFF"/>
              </a:solidFill>
              <a:miter lim="800000"/>
              <a:headEnd/>
              <a:tailEnd/>
            </a:ln>
            <a:effectLst/>
          </p:spPr>
          <p:txBody>
            <a:bodyPr wrap="none" anchor="ctr"/>
            <a:lstStyle/>
            <a:p>
              <a:endParaRPr lang="it-IT"/>
            </a:p>
          </p:txBody>
        </p:sp>
        <p:sp>
          <p:nvSpPr>
            <p:cNvPr id="180267" name="Rectangle 43"/>
            <p:cNvSpPr>
              <a:spLocks noChangeAspect="1" noChangeArrowheads="1"/>
            </p:cNvSpPr>
            <p:nvPr/>
          </p:nvSpPr>
          <p:spPr bwMode="auto">
            <a:xfrm>
              <a:off x="6889750" y="3868738"/>
              <a:ext cx="52388" cy="58737"/>
            </a:xfrm>
            <a:prstGeom prst="rect">
              <a:avLst/>
            </a:prstGeom>
            <a:solidFill>
              <a:schemeClr val="bg2"/>
            </a:solidFill>
            <a:ln w="12700">
              <a:solidFill>
                <a:srgbClr val="FFFFFF"/>
              </a:solidFill>
              <a:miter lim="800000"/>
              <a:headEnd/>
              <a:tailEnd/>
            </a:ln>
            <a:effectLst/>
          </p:spPr>
          <p:txBody>
            <a:bodyPr wrap="none" anchor="ctr"/>
            <a:lstStyle/>
            <a:p>
              <a:endParaRPr lang="it-IT"/>
            </a:p>
          </p:txBody>
        </p:sp>
        <p:grpSp>
          <p:nvGrpSpPr>
            <p:cNvPr id="4" name="Group 44"/>
            <p:cNvGrpSpPr>
              <a:grpSpLocks noChangeAspect="1"/>
            </p:cNvGrpSpPr>
            <p:nvPr/>
          </p:nvGrpSpPr>
          <p:grpSpPr bwMode="auto">
            <a:xfrm>
              <a:off x="6140450" y="5838825"/>
              <a:ext cx="1639888" cy="758825"/>
              <a:chOff x="1377" y="5298"/>
              <a:chExt cx="1662" cy="683"/>
            </a:xfrm>
          </p:grpSpPr>
          <p:sp>
            <p:nvSpPr>
              <p:cNvPr id="180269" name="Line 45"/>
              <p:cNvSpPr>
                <a:spLocks noChangeAspect="1" noChangeShapeType="1"/>
              </p:cNvSpPr>
              <p:nvPr/>
            </p:nvSpPr>
            <p:spPr bwMode="auto">
              <a:xfrm>
                <a:off x="1431" y="5298"/>
                <a:ext cx="0" cy="683"/>
              </a:xfrm>
              <a:prstGeom prst="line">
                <a:avLst/>
              </a:prstGeom>
              <a:noFill/>
              <a:ln w="12700">
                <a:solidFill>
                  <a:srgbClr val="FFFFFF"/>
                </a:solidFill>
                <a:round/>
                <a:headEnd/>
                <a:tailEnd/>
              </a:ln>
              <a:effectLst/>
            </p:spPr>
            <p:txBody>
              <a:bodyPr wrap="none" anchor="ctr"/>
              <a:lstStyle/>
              <a:p>
                <a:endParaRPr lang="it-IT"/>
              </a:p>
            </p:txBody>
          </p:sp>
          <p:sp>
            <p:nvSpPr>
              <p:cNvPr id="180270" name="Line 46"/>
              <p:cNvSpPr>
                <a:spLocks noChangeAspect="1" noChangeShapeType="1"/>
              </p:cNvSpPr>
              <p:nvPr/>
            </p:nvSpPr>
            <p:spPr bwMode="auto">
              <a:xfrm>
                <a:off x="2957" y="5298"/>
                <a:ext cx="0" cy="683"/>
              </a:xfrm>
              <a:prstGeom prst="line">
                <a:avLst/>
              </a:prstGeom>
              <a:noFill/>
              <a:ln w="12700">
                <a:solidFill>
                  <a:srgbClr val="FFFFFF"/>
                </a:solidFill>
                <a:round/>
                <a:headEnd/>
                <a:tailEnd/>
              </a:ln>
              <a:effectLst/>
            </p:spPr>
            <p:txBody>
              <a:bodyPr wrap="none" anchor="ctr"/>
              <a:lstStyle/>
              <a:p>
                <a:endParaRPr lang="it-IT"/>
              </a:p>
            </p:txBody>
          </p:sp>
          <p:sp>
            <p:nvSpPr>
              <p:cNvPr id="180271" name="Line 47"/>
              <p:cNvSpPr>
                <a:spLocks noChangeAspect="1" noChangeShapeType="1"/>
              </p:cNvSpPr>
              <p:nvPr/>
            </p:nvSpPr>
            <p:spPr bwMode="auto">
              <a:xfrm>
                <a:off x="1377" y="5899"/>
                <a:ext cx="1662" cy="0"/>
              </a:xfrm>
              <a:prstGeom prst="line">
                <a:avLst/>
              </a:prstGeom>
              <a:noFill/>
              <a:ln w="12700">
                <a:solidFill>
                  <a:srgbClr val="FFFFFF"/>
                </a:solidFill>
                <a:round/>
                <a:headEnd/>
                <a:tailEnd/>
              </a:ln>
              <a:effectLst/>
            </p:spPr>
            <p:txBody>
              <a:bodyPr wrap="none" anchor="ctr"/>
              <a:lstStyle/>
              <a:p>
                <a:endParaRPr lang="it-IT"/>
              </a:p>
            </p:txBody>
          </p:sp>
          <p:sp>
            <p:nvSpPr>
              <p:cNvPr id="180272" name="Freeform 48"/>
              <p:cNvSpPr>
                <a:spLocks noChangeAspect="1"/>
              </p:cNvSpPr>
              <p:nvPr/>
            </p:nvSpPr>
            <p:spPr bwMode="auto">
              <a:xfrm>
                <a:off x="1690" y="5300"/>
                <a:ext cx="1066" cy="582"/>
              </a:xfrm>
              <a:custGeom>
                <a:avLst/>
                <a:gdLst/>
                <a:ahLst/>
                <a:cxnLst>
                  <a:cxn ang="0">
                    <a:pos x="17" y="570"/>
                  </a:cxn>
                  <a:cxn ang="0">
                    <a:pos x="40" y="541"/>
                  </a:cxn>
                  <a:cxn ang="0">
                    <a:pos x="58" y="501"/>
                  </a:cxn>
                  <a:cxn ang="0">
                    <a:pos x="69" y="466"/>
                  </a:cxn>
                  <a:cxn ang="0">
                    <a:pos x="75" y="426"/>
                  </a:cxn>
                  <a:cxn ang="0">
                    <a:pos x="86" y="391"/>
                  </a:cxn>
                  <a:cxn ang="0">
                    <a:pos x="98" y="351"/>
                  </a:cxn>
                  <a:cxn ang="0">
                    <a:pos x="115" y="311"/>
                  </a:cxn>
                  <a:cxn ang="0">
                    <a:pos x="138" y="276"/>
                  </a:cxn>
                  <a:cxn ang="0">
                    <a:pos x="161" y="236"/>
                  </a:cxn>
                  <a:cxn ang="0">
                    <a:pos x="201" y="201"/>
                  </a:cxn>
                  <a:cxn ang="0">
                    <a:pos x="242" y="173"/>
                  </a:cxn>
                  <a:cxn ang="0">
                    <a:pos x="276" y="155"/>
                  </a:cxn>
                  <a:cxn ang="0">
                    <a:pos x="317" y="144"/>
                  </a:cxn>
                  <a:cxn ang="0">
                    <a:pos x="351" y="132"/>
                  </a:cxn>
                  <a:cxn ang="0">
                    <a:pos x="386" y="109"/>
                  </a:cxn>
                  <a:cxn ang="0">
                    <a:pos x="414" y="58"/>
                  </a:cxn>
                  <a:cxn ang="0">
                    <a:pos x="432" y="23"/>
                  </a:cxn>
                  <a:cxn ang="0">
                    <a:pos x="467" y="5"/>
                  </a:cxn>
                  <a:cxn ang="0">
                    <a:pos x="507" y="0"/>
                  </a:cxn>
                  <a:cxn ang="0">
                    <a:pos x="547" y="0"/>
                  </a:cxn>
                  <a:cxn ang="0">
                    <a:pos x="582" y="17"/>
                  </a:cxn>
                  <a:cxn ang="0">
                    <a:pos x="593" y="52"/>
                  </a:cxn>
                  <a:cxn ang="0">
                    <a:pos x="598" y="92"/>
                  </a:cxn>
                  <a:cxn ang="0">
                    <a:pos x="598" y="132"/>
                  </a:cxn>
                  <a:cxn ang="0">
                    <a:pos x="604" y="173"/>
                  </a:cxn>
                  <a:cxn ang="0">
                    <a:pos x="622" y="236"/>
                  </a:cxn>
                  <a:cxn ang="0">
                    <a:pos x="633" y="270"/>
                  </a:cxn>
                  <a:cxn ang="0">
                    <a:pos x="651" y="311"/>
                  </a:cxn>
                  <a:cxn ang="0">
                    <a:pos x="668" y="351"/>
                  </a:cxn>
                  <a:cxn ang="0">
                    <a:pos x="697" y="386"/>
                  </a:cxn>
                  <a:cxn ang="0">
                    <a:pos x="737" y="403"/>
                  </a:cxn>
                  <a:cxn ang="0">
                    <a:pos x="777" y="403"/>
                  </a:cxn>
                  <a:cxn ang="0">
                    <a:pos x="812" y="386"/>
                  </a:cxn>
                  <a:cxn ang="0">
                    <a:pos x="852" y="374"/>
                  </a:cxn>
                  <a:cxn ang="0">
                    <a:pos x="892" y="368"/>
                  </a:cxn>
                  <a:cxn ang="0">
                    <a:pos x="904" y="408"/>
                  </a:cxn>
                  <a:cxn ang="0">
                    <a:pos x="915" y="448"/>
                  </a:cxn>
                  <a:cxn ang="0">
                    <a:pos x="927" y="489"/>
                  </a:cxn>
                  <a:cxn ang="0">
                    <a:pos x="944" y="529"/>
                  </a:cxn>
                  <a:cxn ang="0">
                    <a:pos x="979" y="558"/>
                  </a:cxn>
                  <a:cxn ang="0">
                    <a:pos x="1013" y="570"/>
                  </a:cxn>
                  <a:cxn ang="0">
                    <a:pos x="1054" y="581"/>
                  </a:cxn>
                </a:cxnLst>
                <a:rect l="0" t="0" r="r" b="b"/>
                <a:pathLst>
                  <a:path w="1066" h="582">
                    <a:moveTo>
                      <a:pt x="0" y="570"/>
                    </a:moveTo>
                    <a:lnTo>
                      <a:pt x="17" y="570"/>
                    </a:lnTo>
                    <a:lnTo>
                      <a:pt x="35" y="558"/>
                    </a:lnTo>
                    <a:lnTo>
                      <a:pt x="40" y="541"/>
                    </a:lnTo>
                    <a:lnTo>
                      <a:pt x="52" y="523"/>
                    </a:lnTo>
                    <a:lnTo>
                      <a:pt x="58" y="501"/>
                    </a:lnTo>
                    <a:lnTo>
                      <a:pt x="64" y="483"/>
                    </a:lnTo>
                    <a:lnTo>
                      <a:pt x="69" y="466"/>
                    </a:lnTo>
                    <a:lnTo>
                      <a:pt x="75" y="448"/>
                    </a:lnTo>
                    <a:lnTo>
                      <a:pt x="75" y="426"/>
                    </a:lnTo>
                    <a:lnTo>
                      <a:pt x="80" y="408"/>
                    </a:lnTo>
                    <a:lnTo>
                      <a:pt x="86" y="391"/>
                    </a:lnTo>
                    <a:lnTo>
                      <a:pt x="92" y="368"/>
                    </a:lnTo>
                    <a:lnTo>
                      <a:pt x="98" y="351"/>
                    </a:lnTo>
                    <a:lnTo>
                      <a:pt x="109" y="333"/>
                    </a:lnTo>
                    <a:lnTo>
                      <a:pt x="115" y="311"/>
                    </a:lnTo>
                    <a:lnTo>
                      <a:pt x="127" y="293"/>
                    </a:lnTo>
                    <a:lnTo>
                      <a:pt x="138" y="276"/>
                    </a:lnTo>
                    <a:lnTo>
                      <a:pt x="150" y="253"/>
                    </a:lnTo>
                    <a:lnTo>
                      <a:pt x="161" y="236"/>
                    </a:lnTo>
                    <a:lnTo>
                      <a:pt x="179" y="218"/>
                    </a:lnTo>
                    <a:lnTo>
                      <a:pt x="201" y="201"/>
                    </a:lnTo>
                    <a:lnTo>
                      <a:pt x="224" y="184"/>
                    </a:lnTo>
                    <a:lnTo>
                      <a:pt x="242" y="173"/>
                    </a:lnTo>
                    <a:lnTo>
                      <a:pt x="259" y="167"/>
                    </a:lnTo>
                    <a:lnTo>
                      <a:pt x="276" y="155"/>
                    </a:lnTo>
                    <a:lnTo>
                      <a:pt x="294" y="149"/>
                    </a:lnTo>
                    <a:lnTo>
                      <a:pt x="317" y="144"/>
                    </a:lnTo>
                    <a:lnTo>
                      <a:pt x="334" y="138"/>
                    </a:lnTo>
                    <a:lnTo>
                      <a:pt x="351" y="132"/>
                    </a:lnTo>
                    <a:lnTo>
                      <a:pt x="374" y="127"/>
                    </a:lnTo>
                    <a:lnTo>
                      <a:pt x="386" y="109"/>
                    </a:lnTo>
                    <a:lnTo>
                      <a:pt x="397" y="80"/>
                    </a:lnTo>
                    <a:lnTo>
                      <a:pt x="414" y="58"/>
                    </a:lnTo>
                    <a:lnTo>
                      <a:pt x="420" y="40"/>
                    </a:lnTo>
                    <a:lnTo>
                      <a:pt x="432" y="23"/>
                    </a:lnTo>
                    <a:lnTo>
                      <a:pt x="449" y="17"/>
                    </a:lnTo>
                    <a:lnTo>
                      <a:pt x="467" y="5"/>
                    </a:lnTo>
                    <a:lnTo>
                      <a:pt x="489" y="0"/>
                    </a:lnTo>
                    <a:lnTo>
                      <a:pt x="507" y="0"/>
                    </a:lnTo>
                    <a:lnTo>
                      <a:pt x="524" y="0"/>
                    </a:lnTo>
                    <a:lnTo>
                      <a:pt x="547" y="0"/>
                    </a:lnTo>
                    <a:lnTo>
                      <a:pt x="564" y="11"/>
                    </a:lnTo>
                    <a:lnTo>
                      <a:pt x="582" y="17"/>
                    </a:lnTo>
                    <a:lnTo>
                      <a:pt x="587" y="34"/>
                    </a:lnTo>
                    <a:lnTo>
                      <a:pt x="593" y="52"/>
                    </a:lnTo>
                    <a:lnTo>
                      <a:pt x="593" y="74"/>
                    </a:lnTo>
                    <a:lnTo>
                      <a:pt x="598" y="92"/>
                    </a:lnTo>
                    <a:lnTo>
                      <a:pt x="598" y="109"/>
                    </a:lnTo>
                    <a:lnTo>
                      <a:pt x="598" y="132"/>
                    </a:lnTo>
                    <a:lnTo>
                      <a:pt x="604" y="155"/>
                    </a:lnTo>
                    <a:lnTo>
                      <a:pt x="604" y="173"/>
                    </a:lnTo>
                    <a:lnTo>
                      <a:pt x="610" y="201"/>
                    </a:lnTo>
                    <a:lnTo>
                      <a:pt x="622" y="236"/>
                    </a:lnTo>
                    <a:lnTo>
                      <a:pt x="622" y="253"/>
                    </a:lnTo>
                    <a:lnTo>
                      <a:pt x="633" y="270"/>
                    </a:lnTo>
                    <a:lnTo>
                      <a:pt x="645" y="288"/>
                    </a:lnTo>
                    <a:lnTo>
                      <a:pt x="651" y="311"/>
                    </a:lnTo>
                    <a:lnTo>
                      <a:pt x="656" y="328"/>
                    </a:lnTo>
                    <a:lnTo>
                      <a:pt x="668" y="351"/>
                    </a:lnTo>
                    <a:lnTo>
                      <a:pt x="679" y="368"/>
                    </a:lnTo>
                    <a:lnTo>
                      <a:pt x="697" y="386"/>
                    </a:lnTo>
                    <a:lnTo>
                      <a:pt x="720" y="397"/>
                    </a:lnTo>
                    <a:lnTo>
                      <a:pt x="737" y="403"/>
                    </a:lnTo>
                    <a:lnTo>
                      <a:pt x="754" y="408"/>
                    </a:lnTo>
                    <a:lnTo>
                      <a:pt x="777" y="403"/>
                    </a:lnTo>
                    <a:lnTo>
                      <a:pt x="795" y="391"/>
                    </a:lnTo>
                    <a:lnTo>
                      <a:pt x="812" y="386"/>
                    </a:lnTo>
                    <a:lnTo>
                      <a:pt x="835" y="380"/>
                    </a:lnTo>
                    <a:lnTo>
                      <a:pt x="852" y="374"/>
                    </a:lnTo>
                    <a:lnTo>
                      <a:pt x="870" y="374"/>
                    </a:lnTo>
                    <a:lnTo>
                      <a:pt x="892" y="368"/>
                    </a:lnTo>
                    <a:lnTo>
                      <a:pt x="898" y="386"/>
                    </a:lnTo>
                    <a:lnTo>
                      <a:pt x="904" y="408"/>
                    </a:lnTo>
                    <a:lnTo>
                      <a:pt x="910" y="426"/>
                    </a:lnTo>
                    <a:lnTo>
                      <a:pt x="915" y="448"/>
                    </a:lnTo>
                    <a:lnTo>
                      <a:pt x="921" y="466"/>
                    </a:lnTo>
                    <a:lnTo>
                      <a:pt x="927" y="489"/>
                    </a:lnTo>
                    <a:lnTo>
                      <a:pt x="932" y="512"/>
                    </a:lnTo>
                    <a:lnTo>
                      <a:pt x="944" y="529"/>
                    </a:lnTo>
                    <a:lnTo>
                      <a:pt x="956" y="547"/>
                    </a:lnTo>
                    <a:lnTo>
                      <a:pt x="979" y="558"/>
                    </a:lnTo>
                    <a:lnTo>
                      <a:pt x="996" y="564"/>
                    </a:lnTo>
                    <a:lnTo>
                      <a:pt x="1013" y="570"/>
                    </a:lnTo>
                    <a:lnTo>
                      <a:pt x="1036" y="576"/>
                    </a:lnTo>
                    <a:lnTo>
                      <a:pt x="1054" y="581"/>
                    </a:lnTo>
                    <a:lnTo>
                      <a:pt x="1065" y="570"/>
                    </a:lnTo>
                  </a:path>
                </a:pathLst>
              </a:custGeom>
              <a:noFill/>
              <a:ln w="12700" cap="rnd" cmpd="sng">
                <a:solidFill>
                  <a:srgbClr val="FFFFFF"/>
                </a:solidFill>
                <a:prstDash val="solid"/>
                <a:round/>
                <a:headEnd type="none" w="med" len="med"/>
                <a:tailEnd type="none" w="med" len="med"/>
              </a:ln>
              <a:effectLst/>
            </p:spPr>
            <p:txBody>
              <a:bodyPr/>
              <a:lstStyle/>
              <a:p>
                <a:endParaRPr lang="it-IT"/>
              </a:p>
            </p:txBody>
          </p:sp>
        </p:grpSp>
        <p:sp>
          <p:nvSpPr>
            <p:cNvPr id="180273" name="Line 49"/>
            <p:cNvSpPr>
              <a:spLocks noChangeAspect="1" noChangeShapeType="1"/>
            </p:cNvSpPr>
            <p:nvPr/>
          </p:nvSpPr>
          <p:spPr bwMode="auto">
            <a:xfrm>
              <a:off x="6391275" y="2990850"/>
              <a:ext cx="0" cy="1119188"/>
            </a:xfrm>
            <a:prstGeom prst="line">
              <a:avLst/>
            </a:prstGeom>
            <a:noFill/>
            <a:ln w="12700">
              <a:solidFill>
                <a:srgbClr val="FFFFFF"/>
              </a:solidFill>
              <a:round/>
              <a:headEnd/>
              <a:tailEnd/>
            </a:ln>
            <a:effectLst/>
          </p:spPr>
          <p:txBody>
            <a:bodyPr wrap="none" anchor="ctr"/>
            <a:lstStyle/>
            <a:p>
              <a:endParaRPr lang="it-IT"/>
            </a:p>
          </p:txBody>
        </p:sp>
        <p:sp>
          <p:nvSpPr>
            <p:cNvPr id="180274" name="Line 50"/>
            <p:cNvSpPr>
              <a:spLocks noChangeAspect="1" noChangeShapeType="1"/>
            </p:cNvSpPr>
            <p:nvPr/>
          </p:nvSpPr>
          <p:spPr bwMode="auto">
            <a:xfrm>
              <a:off x="6438900" y="2992438"/>
              <a:ext cx="0" cy="1119187"/>
            </a:xfrm>
            <a:prstGeom prst="line">
              <a:avLst/>
            </a:prstGeom>
            <a:noFill/>
            <a:ln w="6350">
              <a:solidFill>
                <a:srgbClr val="FFFFFF"/>
              </a:solidFill>
              <a:round/>
              <a:headEnd/>
              <a:tailEnd/>
            </a:ln>
            <a:effectLst/>
          </p:spPr>
          <p:txBody>
            <a:bodyPr wrap="none" anchor="ctr"/>
            <a:lstStyle/>
            <a:p>
              <a:endParaRPr lang="it-IT"/>
            </a:p>
          </p:txBody>
        </p:sp>
        <p:sp>
          <p:nvSpPr>
            <p:cNvPr id="180275" name="Line 51"/>
            <p:cNvSpPr>
              <a:spLocks noChangeAspect="1" noChangeShapeType="1"/>
            </p:cNvSpPr>
            <p:nvPr/>
          </p:nvSpPr>
          <p:spPr bwMode="auto">
            <a:xfrm>
              <a:off x="6486525" y="2992438"/>
              <a:ext cx="0" cy="1119187"/>
            </a:xfrm>
            <a:prstGeom prst="line">
              <a:avLst/>
            </a:prstGeom>
            <a:noFill/>
            <a:ln w="6350">
              <a:solidFill>
                <a:srgbClr val="FFFFFF"/>
              </a:solidFill>
              <a:round/>
              <a:headEnd/>
              <a:tailEnd/>
            </a:ln>
            <a:effectLst/>
          </p:spPr>
          <p:txBody>
            <a:bodyPr wrap="none" anchor="ctr"/>
            <a:lstStyle/>
            <a:p>
              <a:endParaRPr lang="it-IT"/>
            </a:p>
          </p:txBody>
        </p:sp>
        <p:sp>
          <p:nvSpPr>
            <p:cNvPr id="180276" name="Line 52"/>
            <p:cNvSpPr>
              <a:spLocks noChangeAspect="1" noChangeShapeType="1"/>
            </p:cNvSpPr>
            <p:nvPr/>
          </p:nvSpPr>
          <p:spPr bwMode="auto">
            <a:xfrm>
              <a:off x="6534150" y="2992438"/>
              <a:ext cx="0" cy="1119187"/>
            </a:xfrm>
            <a:prstGeom prst="line">
              <a:avLst/>
            </a:prstGeom>
            <a:noFill/>
            <a:ln w="6350">
              <a:solidFill>
                <a:srgbClr val="FFFFFF"/>
              </a:solidFill>
              <a:round/>
              <a:headEnd/>
              <a:tailEnd/>
            </a:ln>
            <a:effectLst/>
          </p:spPr>
          <p:txBody>
            <a:bodyPr wrap="none" anchor="ctr"/>
            <a:lstStyle/>
            <a:p>
              <a:endParaRPr lang="it-IT"/>
            </a:p>
          </p:txBody>
        </p:sp>
        <p:sp>
          <p:nvSpPr>
            <p:cNvPr id="180277" name="Line 53"/>
            <p:cNvSpPr>
              <a:spLocks noChangeAspect="1" noChangeShapeType="1"/>
            </p:cNvSpPr>
            <p:nvPr/>
          </p:nvSpPr>
          <p:spPr bwMode="auto">
            <a:xfrm>
              <a:off x="6581775" y="2992438"/>
              <a:ext cx="0" cy="1119187"/>
            </a:xfrm>
            <a:prstGeom prst="line">
              <a:avLst/>
            </a:prstGeom>
            <a:noFill/>
            <a:ln w="6350">
              <a:solidFill>
                <a:srgbClr val="FFFFFF"/>
              </a:solidFill>
              <a:round/>
              <a:headEnd/>
              <a:tailEnd/>
            </a:ln>
            <a:effectLst/>
          </p:spPr>
          <p:txBody>
            <a:bodyPr wrap="none" anchor="ctr"/>
            <a:lstStyle/>
            <a:p>
              <a:endParaRPr lang="it-IT"/>
            </a:p>
          </p:txBody>
        </p:sp>
        <p:sp>
          <p:nvSpPr>
            <p:cNvPr id="180278" name="Line 54"/>
            <p:cNvSpPr>
              <a:spLocks noChangeAspect="1" noChangeShapeType="1"/>
            </p:cNvSpPr>
            <p:nvPr/>
          </p:nvSpPr>
          <p:spPr bwMode="auto">
            <a:xfrm>
              <a:off x="6627813" y="2992438"/>
              <a:ext cx="0" cy="1119187"/>
            </a:xfrm>
            <a:prstGeom prst="line">
              <a:avLst/>
            </a:prstGeom>
            <a:noFill/>
            <a:ln w="6350">
              <a:solidFill>
                <a:srgbClr val="FFFFFF"/>
              </a:solidFill>
              <a:round/>
              <a:headEnd/>
              <a:tailEnd/>
            </a:ln>
            <a:effectLst/>
          </p:spPr>
          <p:txBody>
            <a:bodyPr wrap="none" anchor="ctr"/>
            <a:lstStyle/>
            <a:p>
              <a:endParaRPr lang="it-IT"/>
            </a:p>
          </p:txBody>
        </p:sp>
        <p:sp>
          <p:nvSpPr>
            <p:cNvPr id="180279" name="Line 55"/>
            <p:cNvSpPr>
              <a:spLocks noChangeAspect="1" noChangeShapeType="1"/>
            </p:cNvSpPr>
            <p:nvPr/>
          </p:nvSpPr>
          <p:spPr bwMode="auto">
            <a:xfrm>
              <a:off x="6675438" y="2992438"/>
              <a:ext cx="0" cy="1119187"/>
            </a:xfrm>
            <a:prstGeom prst="line">
              <a:avLst/>
            </a:prstGeom>
            <a:noFill/>
            <a:ln w="6350">
              <a:solidFill>
                <a:srgbClr val="FFFFFF"/>
              </a:solidFill>
              <a:round/>
              <a:headEnd/>
              <a:tailEnd/>
            </a:ln>
            <a:effectLst/>
          </p:spPr>
          <p:txBody>
            <a:bodyPr wrap="none" anchor="ctr"/>
            <a:lstStyle/>
            <a:p>
              <a:endParaRPr lang="it-IT"/>
            </a:p>
          </p:txBody>
        </p:sp>
        <p:sp>
          <p:nvSpPr>
            <p:cNvPr id="180280" name="Line 56"/>
            <p:cNvSpPr>
              <a:spLocks noChangeAspect="1" noChangeShapeType="1"/>
            </p:cNvSpPr>
            <p:nvPr/>
          </p:nvSpPr>
          <p:spPr bwMode="auto">
            <a:xfrm>
              <a:off x="6724650" y="2992438"/>
              <a:ext cx="0" cy="1119187"/>
            </a:xfrm>
            <a:prstGeom prst="line">
              <a:avLst/>
            </a:prstGeom>
            <a:noFill/>
            <a:ln w="6350">
              <a:solidFill>
                <a:srgbClr val="FFFFFF"/>
              </a:solidFill>
              <a:round/>
              <a:headEnd/>
              <a:tailEnd/>
            </a:ln>
            <a:effectLst/>
          </p:spPr>
          <p:txBody>
            <a:bodyPr wrap="none" anchor="ctr"/>
            <a:lstStyle/>
            <a:p>
              <a:endParaRPr lang="it-IT"/>
            </a:p>
          </p:txBody>
        </p:sp>
        <p:sp>
          <p:nvSpPr>
            <p:cNvPr id="180281" name="Line 57"/>
            <p:cNvSpPr>
              <a:spLocks noChangeAspect="1" noChangeShapeType="1"/>
            </p:cNvSpPr>
            <p:nvPr/>
          </p:nvSpPr>
          <p:spPr bwMode="auto">
            <a:xfrm>
              <a:off x="6770688" y="2992438"/>
              <a:ext cx="0" cy="1119187"/>
            </a:xfrm>
            <a:prstGeom prst="line">
              <a:avLst/>
            </a:prstGeom>
            <a:noFill/>
            <a:ln w="6350">
              <a:solidFill>
                <a:srgbClr val="FFFFFF"/>
              </a:solidFill>
              <a:round/>
              <a:headEnd/>
              <a:tailEnd/>
            </a:ln>
            <a:effectLst/>
          </p:spPr>
          <p:txBody>
            <a:bodyPr wrap="none" anchor="ctr"/>
            <a:lstStyle/>
            <a:p>
              <a:endParaRPr lang="it-IT"/>
            </a:p>
          </p:txBody>
        </p:sp>
        <p:sp>
          <p:nvSpPr>
            <p:cNvPr id="180282" name="Line 58"/>
            <p:cNvSpPr>
              <a:spLocks noChangeAspect="1" noChangeShapeType="1"/>
            </p:cNvSpPr>
            <p:nvPr/>
          </p:nvSpPr>
          <p:spPr bwMode="auto">
            <a:xfrm>
              <a:off x="6818313" y="2992438"/>
              <a:ext cx="0" cy="1119187"/>
            </a:xfrm>
            <a:prstGeom prst="line">
              <a:avLst/>
            </a:prstGeom>
            <a:noFill/>
            <a:ln w="6350">
              <a:solidFill>
                <a:srgbClr val="FFFFFF"/>
              </a:solidFill>
              <a:round/>
              <a:headEnd/>
              <a:tailEnd/>
            </a:ln>
            <a:effectLst/>
          </p:spPr>
          <p:txBody>
            <a:bodyPr wrap="none" anchor="ctr"/>
            <a:lstStyle/>
            <a:p>
              <a:endParaRPr lang="it-IT"/>
            </a:p>
          </p:txBody>
        </p:sp>
        <p:sp>
          <p:nvSpPr>
            <p:cNvPr id="180283" name="Line 59"/>
            <p:cNvSpPr>
              <a:spLocks noChangeAspect="1" noChangeShapeType="1"/>
            </p:cNvSpPr>
            <p:nvPr/>
          </p:nvSpPr>
          <p:spPr bwMode="auto">
            <a:xfrm>
              <a:off x="6864350" y="2992438"/>
              <a:ext cx="0" cy="1119187"/>
            </a:xfrm>
            <a:prstGeom prst="line">
              <a:avLst/>
            </a:prstGeom>
            <a:noFill/>
            <a:ln w="6350">
              <a:solidFill>
                <a:srgbClr val="FFFFFF"/>
              </a:solidFill>
              <a:round/>
              <a:headEnd/>
              <a:tailEnd/>
            </a:ln>
            <a:effectLst/>
          </p:spPr>
          <p:txBody>
            <a:bodyPr wrap="none" anchor="ctr"/>
            <a:lstStyle/>
            <a:p>
              <a:endParaRPr lang="it-IT"/>
            </a:p>
          </p:txBody>
        </p:sp>
        <p:sp>
          <p:nvSpPr>
            <p:cNvPr id="180284" name="Line 60"/>
            <p:cNvSpPr>
              <a:spLocks noChangeAspect="1" noChangeShapeType="1"/>
            </p:cNvSpPr>
            <p:nvPr/>
          </p:nvSpPr>
          <p:spPr bwMode="auto">
            <a:xfrm>
              <a:off x="6913563" y="2992438"/>
              <a:ext cx="0" cy="1119187"/>
            </a:xfrm>
            <a:prstGeom prst="line">
              <a:avLst/>
            </a:prstGeom>
            <a:noFill/>
            <a:ln w="6350">
              <a:solidFill>
                <a:srgbClr val="FFFFFF"/>
              </a:solidFill>
              <a:round/>
              <a:headEnd/>
              <a:tailEnd/>
            </a:ln>
            <a:effectLst/>
          </p:spPr>
          <p:txBody>
            <a:bodyPr wrap="none" anchor="ctr"/>
            <a:lstStyle/>
            <a:p>
              <a:endParaRPr lang="it-IT"/>
            </a:p>
          </p:txBody>
        </p:sp>
        <p:sp>
          <p:nvSpPr>
            <p:cNvPr id="180285" name="Line 61"/>
            <p:cNvSpPr>
              <a:spLocks noChangeAspect="1" noChangeShapeType="1"/>
            </p:cNvSpPr>
            <p:nvPr/>
          </p:nvSpPr>
          <p:spPr bwMode="auto">
            <a:xfrm>
              <a:off x="6961188" y="2992438"/>
              <a:ext cx="0" cy="1119187"/>
            </a:xfrm>
            <a:prstGeom prst="line">
              <a:avLst/>
            </a:prstGeom>
            <a:noFill/>
            <a:ln w="6350">
              <a:solidFill>
                <a:srgbClr val="FFFFFF"/>
              </a:solidFill>
              <a:round/>
              <a:headEnd/>
              <a:tailEnd/>
            </a:ln>
            <a:effectLst/>
          </p:spPr>
          <p:txBody>
            <a:bodyPr wrap="none" anchor="ctr"/>
            <a:lstStyle/>
            <a:p>
              <a:endParaRPr lang="it-IT"/>
            </a:p>
          </p:txBody>
        </p:sp>
        <p:sp>
          <p:nvSpPr>
            <p:cNvPr id="180286" name="Line 62"/>
            <p:cNvSpPr>
              <a:spLocks noChangeAspect="1" noChangeShapeType="1"/>
            </p:cNvSpPr>
            <p:nvPr/>
          </p:nvSpPr>
          <p:spPr bwMode="auto">
            <a:xfrm>
              <a:off x="7007225" y="2992438"/>
              <a:ext cx="0" cy="1119187"/>
            </a:xfrm>
            <a:prstGeom prst="line">
              <a:avLst/>
            </a:prstGeom>
            <a:noFill/>
            <a:ln w="6350">
              <a:solidFill>
                <a:srgbClr val="FFFFFF"/>
              </a:solidFill>
              <a:round/>
              <a:headEnd/>
              <a:tailEnd/>
            </a:ln>
            <a:effectLst/>
          </p:spPr>
          <p:txBody>
            <a:bodyPr wrap="none" anchor="ctr"/>
            <a:lstStyle/>
            <a:p>
              <a:endParaRPr lang="it-IT"/>
            </a:p>
          </p:txBody>
        </p:sp>
        <p:sp>
          <p:nvSpPr>
            <p:cNvPr id="180287" name="Line 63"/>
            <p:cNvSpPr>
              <a:spLocks noChangeAspect="1" noChangeShapeType="1"/>
            </p:cNvSpPr>
            <p:nvPr/>
          </p:nvSpPr>
          <p:spPr bwMode="auto">
            <a:xfrm>
              <a:off x="7054850" y="2992438"/>
              <a:ext cx="0" cy="1119187"/>
            </a:xfrm>
            <a:prstGeom prst="line">
              <a:avLst/>
            </a:prstGeom>
            <a:noFill/>
            <a:ln w="6350">
              <a:solidFill>
                <a:srgbClr val="FFFFFF"/>
              </a:solidFill>
              <a:round/>
              <a:headEnd/>
              <a:tailEnd/>
            </a:ln>
            <a:effectLst/>
          </p:spPr>
          <p:txBody>
            <a:bodyPr wrap="none" anchor="ctr"/>
            <a:lstStyle/>
            <a:p>
              <a:endParaRPr lang="it-IT"/>
            </a:p>
          </p:txBody>
        </p:sp>
        <p:sp>
          <p:nvSpPr>
            <p:cNvPr id="180288" name="Line 64"/>
            <p:cNvSpPr>
              <a:spLocks noChangeAspect="1" noChangeShapeType="1"/>
            </p:cNvSpPr>
            <p:nvPr/>
          </p:nvSpPr>
          <p:spPr bwMode="auto">
            <a:xfrm>
              <a:off x="7102475" y="2992438"/>
              <a:ext cx="0" cy="1119187"/>
            </a:xfrm>
            <a:prstGeom prst="line">
              <a:avLst/>
            </a:prstGeom>
            <a:noFill/>
            <a:ln w="6350">
              <a:solidFill>
                <a:srgbClr val="FFFFFF"/>
              </a:solidFill>
              <a:round/>
              <a:headEnd/>
              <a:tailEnd/>
            </a:ln>
            <a:effectLst/>
          </p:spPr>
          <p:txBody>
            <a:bodyPr wrap="none" anchor="ctr"/>
            <a:lstStyle/>
            <a:p>
              <a:endParaRPr lang="it-IT"/>
            </a:p>
          </p:txBody>
        </p:sp>
        <p:sp>
          <p:nvSpPr>
            <p:cNvPr id="180289" name="Line 65"/>
            <p:cNvSpPr>
              <a:spLocks noChangeAspect="1" noChangeShapeType="1"/>
            </p:cNvSpPr>
            <p:nvPr/>
          </p:nvSpPr>
          <p:spPr bwMode="auto">
            <a:xfrm>
              <a:off x="7150100" y="2992438"/>
              <a:ext cx="0" cy="1119187"/>
            </a:xfrm>
            <a:prstGeom prst="line">
              <a:avLst/>
            </a:prstGeom>
            <a:noFill/>
            <a:ln w="6350">
              <a:solidFill>
                <a:srgbClr val="FFFFFF"/>
              </a:solidFill>
              <a:round/>
              <a:headEnd/>
              <a:tailEnd/>
            </a:ln>
            <a:effectLst/>
          </p:spPr>
          <p:txBody>
            <a:bodyPr wrap="none" anchor="ctr"/>
            <a:lstStyle/>
            <a:p>
              <a:endParaRPr lang="it-IT"/>
            </a:p>
          </p:txBody>
        </p:sp>
        <p:sp>
          <p:nvSpPr>
            <p:cNvPr id="180290" name="Line 66"/>
            <p:cNvSpPr>
              <a:spLocks noChangeAspect="1" noChangeShapeType="1"/>
            </p:cNvSpPr>
            <p:nvPr/>
          </p:nvSpPr>
          <p:spPr bwMode="auto">
            <a:xfrm>
              <a:off x="7197725" y="2992438"/>
              <a:ext cx="0" cy="1119187"/>
            </a:xfrm>
            <a:prstGeom prst="line">
              <a:avLst/>
            </a:prstGeom>
            <a:noFill/>
            <a:ln w="6350">
              <a:solidFill>
                <a:srgbClr val="FFFFFF"/>
              </a:solidFill>
              <a:round/>
              <a:headEnd/>
              <a:tailEnd/>
            </a:ln>
            <a:effectLst/>
          </p:spPr>
          <p:txBody>
            <a:bodyPr wrap="none" anchor="ctr"/>
            <a:lstStyle/>
            <a:p>
              <a:endParaRPr lang="it-IT"/>
            </a:p>
          </p:txBody>
        </p:sp>
        <p:sp>
          <p:nvSpPr>
            <p:cNvPr id="180291" name="Line 67"/>
            <p:cNvSpPr>
              <a:spLocks noChangeAspect="1" noChangeShapeType="1"/>
            </p:cNvSpPr>
            <p:nvPr/>
          </p:nvSpPr>
          <p:spPr bwMode="auto">
            <a:xfrm>
              <a:off x="7245350" y="2992438"/>
              <a:ext cx="0" cy="1119187"/>
            </a:xfrm>
            <a:prstGeom prst="line">
              <a:avLst/>
            </a:prstGeom>
            <a:noFill/>
            <a:ln w="6350">
              <a:solidFill>
                <a:srgbClr val="FFFFFF"/>
              </a:solidFill>
              <a:round/>
              <a:headEnd/>
              <a:tailEnd/>
            </a:ln>
            <a:effectLst/>
          </p:spPr>
          <p:txBody>
            <a:bodyPr wrap="none" anchor="ctr"/>
            <a:lstStyle/>
            <a:p>
              <a:endParaRPr lang="it-IT"/>
            </a:p>
          </p:txBody>
        </p:sp>
        <p:sp>
          <p:nvSpPr>
            <p:cNvPr id="180292" name="Line 68"/>
            <p:cNvSpPr>
              <a:spLocks noChangeAspect="1" noChangeShapeType="1"/>
            </p:cNvSpPr>
            <p:nvPr/>
          </p:nvSpPr>
          <p:spPr bwMode="auto">
            <a:xfrm>
              <a:off x="7292975" y="2992438"/>
              <a:ext cx="0" cy="1119187"/>
            </a:xfrm>
            <a:prstGeom prst="line">
              <a:avLst/>
            </a:prstGeom>
            <a:noFill/>
            <a:ln w="6350">
              <a:solidFill>
                <a:srgbClr val="FFFFFF"/>
              </a:solidFill>
              <a:round/>
              <a:headEnd/>
              <a:tailEnd/>
            </a:ln>
            <a:effectLst/>
          </p:spPr>
          <p:txBody>
            <a:bodyPr wrap="none" anchor="ctr"/>
            <a:lstStyle/>
            <a:p>
              <a:endParaRPr lang="it-IT"/>
            </a:p>
          </p:txBody>
        </p:sp>
        <p:sp>
          <p:nvSpPr>
            <p:cNvPr id="180293" name="Line 69"/>
            <p:cNvSpPr>
              <a:spLocks noChangeAspect="1" noChangeShapeType="1"/>
            </p:cNvSpPr>
            <p:nvPr/>
          </p:nvSpPr>
          <p:spPr bwMode="auto">
            <a:xfrm>
              <a:off x="7339013" y="2992438"/>
              <a:ext cx="0" cy="1119187"/>
            </a:xfrm>
            <a:prstGeom prst="line">
              <a:avLst/>
            </a:prstGeom>
            <a:noFill/>
            <a:ln w="6350">
              <a:solidFill>
                <a:srgbClr val="FFFFFF"/>
              </a:solidFill>
              <a:round/>
              <a:headEnd/>
              <a:tailEnd/>
            </a:ln>
            <a:effectLst/>
          </p:spPr>
          <p:txBody>
            <a:bodyPr wrap="none" anchor="ctr"/>
            <a:lstStyle/>
            <a:p>
              <a:endParaRPr lang="it-IT"/>
            </a:p>
          </p:txBody>
        </p:sp>
        <p:sp>
          <p:nvSpPr>
            <p:cNvPr id="180294" name="Line 70"/>
            <p:cNvSpPr>
              <a:spLocks noChangeAspect="1" noChangeShapeType="1"/>
            </p:cNvSpPr>
            <p:nvPr/>
          </p:nvSpPr>
          <p:spPr bwMode="auto">
            <a:xfrm>
              <a:off x="7386638" y="2992438"/>
              <a:ext cx="0" cy="1119187"/>
            </a:xfrm>
            <a:prstGeom prst="line">
              <a:avLst/>
            </a:prstGeom>
            <a:noFill/>
            <a:ln w="6350">
              <a:solidFill>
                <a:srgbClr val="FFFFFF"/>
              </a:solidFill>
              <a:round/>
              <a:headEnd/>
              <a:tailEnd/>
            </a:ln>
            <a:effectLst/>
          </p:spPr>
          <p:txBody>
            <a:bodyPr wrap="none" anchor="ctr"/>
            <a:lstStyle/>
            <a:p>
              <a:endParaRPr lang="it-IT"/>
            </a:p>
          </p:txBody>
        </p:sp>
        <p:sp>
          <p:nvSpPr>
            <p:cNvPr id="180295" name="Line 71"/>
            <p:cNvSpPr>
              <a:spLocks noChangeAspect="1" noChangeShapeType="1"/>
            </p:cNvSpPr>
            <p:nvPr/>
          </p:nvSpPr>
          <p:spPr bwMode="auto">
            <a:xfrm>
              <a:off x="7435850" y="2997200"/>
              <a:ext cx="0" cy="1119188"/>
            </a:xfrm>
            <a:prstGeom prst="line">
              <a:avLst/>
            </a:prstGeom>
            <a:noFill/>
            <a:ln w="12700">
              <a:solidFill>
                <a:srgbClr val="FFFFFF"/>
              </a:solidFill>
              <a:round/>
              <a:headEnd/>
              <a:tailEnd/>
            </a:ln>
            <a:effectLst/>
          </p:spPr>
          <p:txBody>
            <a:bodyPr wrap="none" anchor="ctr"/>
            <a:lstStyle/>
            <a:p>
              <a:endParaRPr lang="it-IT"/>
            </a:p>
          </p:txBody>
        </p:sp>
        <p:sp>
          <p:nvSpPr>
            <p:cNvPr id="180296" name="Line 72"/>
            <p:cNvSpPr>
              <a:spLocks noChangeAspect="1" noChangeShapeType="1"/>
            </p:cNvSpPr>
            <p:nvPr/>
          </p:nvSpPr>
          <p:spPr bwMode="auto">
            <a:xfrm>
              <a:off x="6394450" y="2992438"/>
              <a:ext cx="1042988" cy="0"/>
            </a:xfrm>
            <a:prstGeom prst="line">
              <a:avLst/>
            </a:prstGeom>
            <a:noFill/>
            <a:ln w="12700">
              <a:solidFill>
                <a:srgbClr val="FFFFFF"/>
              </a:solidFill>
              <a:round/>
              <a:headEnd/>
              <a:tailEnd/>
            </a:ln>
            <a:effectLst/>
          </p:spPr>
          <p:txBody>
            <a:bodyPr wrap="none" anchor="ctr"/>
            <a:lstStyle/>
            <a:p>
              <a:endParaRPr lang="it-IT"/>
            </a:p>
          </p:txBody>
        </p:sp>
        <p:sp>
          <p:nvSpPr>
            <p:cNvPr id="180297" name="Line 73"/>
            <p:cNvSpPr>
              <a:spLocks noChangeAspect="1" noChangeShapeType="1"/>
            </p:cNvSpPr>
            <p:nvPr/>
          </p:nvSpPr>
          <p:spPr bwMode="auto">
            <a:xfrm>
              <a:off x="6391275" y="3046413"/>
              <a:ext cx="1044575" cy="0"/>
            </a:xfrm>
            <a:prstGeom prst="line">
              <a:avLst/>
            </a:prstGeom>
            <a:noFill/>
            <a:ln w="6350">
              <a:solidFill>
                <a:srgbClr val="FFFFFF"/>
              </a:solidFill>
              <a:round/>
              <a:headEnd/>
              <a:tailEnd/>
            </a:ln>
            <a:effectLst/>
          </p:spPr>
          <p:txBody>
            <a:bodyPr wrap="none" anchor="ctr"/>
            <a:lstStyle/>
            <a:p>
              <a:endParaRPr lang="it-IT"/>
            </a:p>
          </p:txBody>
        </p:sp>
        <p:sp>
          <p:nvSpPr>
            <p:cNvPr id="180298" name="Line 74"/>
            <p:cNvSpPr>
              <a:spLocks noChangeAspect="1" noChangeShapeType="1"/>
            </p:cNvSpPr>
            <p:nvPr/>
          </p:nvSpPr>
          <p:spPr bwMode="auto">
            <a:xfrm>
              <a:off x="6391275" y="3098800"/>
              <a:ext cx="1044575" cy="0"/>
            </a:xfrm>
            <a:prstGeom prst="line">
              <a:avLst/>
            </a:prstGeom>
            <a:noFill/>
            <a:ln w="6350">
              <a:solidFill>
                <a:srgbClr val="FFFFFF"/>
              </a:solidFill>
              <a:round/>
              <a:headEnd/>
              <a:tailEnd/>
            </a:ln>
            <a:effectLst/>
          </p:spPr>
          <p:txBody>
            <a:bodyPr wrap="none" anchor="ctr"/>
            <a:lstStyle/>
            <a:p>
              <a:endParaRPr lang="it-IT"/>
            </a:p>
          </p:txBody>
        </p:sp>
        <p:sp>
          <p:nvSpPr>
            <p:cNvPr id="180299" name="Line 75"/>
            <p:cNvSpPr>
              <a:spLocks noChangeAspect="1" noChangeShapeType="1"/>
            </p:cNvSpPr>
            <p:nvPr/>
          </p:nvSpPr>
          <p:spPr bwMode="auto">
            <a:xfrm>
              <a:off x="6391275" y="3152775"/>
              <a:ext cx="1044575" cy="0"/>
            </a:xfrm>
            <a:prstGeom prst="line">
              <a:avLst/>
            </a:prstGeom>
            <a:noFill/>
            <a:ln w="6350">
              <a:solidFill>
                <a:srgbClr val="FFFFFF"/>
              </a:solidFill>
              <a:round/>
              <a:headEnd/>
              <a:tailEnd/>
            </a:ln>
            <a:effectLst/>
          </p:spPr>
          <p:txBody>
            <a:bodyPr wrap="none" anchor="ctr"/>
            <a:lstStyle/>
            <a:p>
              <a:endParaRPr lang="it-IT"/>
            </a:p>
          </p:txBody>
        </p:sp>
        <p:sp>
          <p:nvSpPr>
            <p:cNvPr id="180300" name="Line 76"/>
            <p:cNvSpPr>
              <a:spLocks noChangeAspect="1" noChangeShapeType="1"/>
            </p:cNvSpPr>
            <p:nvPr/>
          </p:nvSpPr>
          <p:spPr bwMode="auto">
            <a:xfrm>
              <a:off x="6391275" y="3205163"/>
              <a:ext cx="1044575" cy="0"/>
            </a:xfrm>
            <a:prstGeom prst="line">
              <a:avLst/>
            </a:prstGeom>
            <a:noFill/>
            <a:ln w="6350">
              <a:solidFill>
                <a:srgbClr val="FFFFFF"/>
              </a:solidFill>
              <a:round/>
              <a:headEnd/>
              <a:tailEnd/>
            </a:ln>
            <a:effectLst/>
          </p:spPr>
          <p:txBody>
            <a:bodyPr wrap="none" anchor="ctr"/>
            <a:lstStyle/>
            <a:p>
              <a:endParaRPr lang="it-IT"/>
            </a:p>
          </p:txBody>
        </p:sp>
        <p:sp>
          <p:nvSpPr>
            <p:cNvPr id="180301" name="Line 77"/>
            <p:cNvSpPr>
              <a:spLocks noChangeAspect="1" noChangeShapeType="1"/>
            </p:cNvSpPr>
            <p:nvPr/>
          </p:nvSpPr>
          <p:spPr bwMode="auto">
            <a:xfrm>
              <a:off x="6391275" y="3259138"/>
              <a:ext cx="1044575" cy="0"/>
            </a:xfrm>
            <a:prstGeom prst="line">
              <a:avLst/>
            </a:prstGeom>
            <a:noFill/>
            <a:ln w="6350">
              <a:solidFill>
                <a:srgbClr val="FFFFFF"/>
              </a:solidFill>
              <a:round/>
              <a:headEnd/>
              <a:tailEnd/>
            </a:ln>
            <a:effectLst/>
          </p:spPr>
          <p:txBody>
            <a:bodyPr wrap="none" anchor="ctr"/>
            <a:lstStyle/>
            <a:p>
              <a:endParaRPr lang="it-IT"/>
            </a:p>
          </p:txBody>
        </p:sp>
        <p:sp>
          <p:nvSpPr>
            <p:cNvPr id="180302" name="Line 78"/>
            <p:cNvSpPr>
              <a:spLocks noChangeAspect="1" noChangeShapeType="1"/>
            </p:cNvSpPr>
            <p:nvPr/>
          </p:nvSpPr>
          <p:spPr bwMode="auto">
            <a:xfrm>
              <a:off x="6391275" y="3313113"/>
              <a:ext cx="1044575" cy="0"/>
            </a:xfrm>
            <a:prstGeom prst="line">
              <a:avLst/>
            </a:prstGeom>
            <a:noFill/>
            <a:ln w="6350">
              <a:solidFill>
                <a:srgbClr val="FFFFFF"/>
              </a:solidFill>
              <a:round/>
              <a:headEnd/>
              <a:tailEnd/>
            </a:ln>
            <a:effectLst/>
          </p:spPr>
          <p:txBody>
            <a:bodyPr wrap="none" anchor="ctr"/>
            <a:lstStyle/>
            <a:p>
              <a:endParaRPr lang="it-IT"/>
            </a:p>
          </p:txBody>
        </p:sp>
        <p:sp>
          <p:nvSpPr>
            <p:cNvPr id="180303" name="Line 79"/>
            <p:cNvSpPr>
              <a:spLocks noChangeAspect="1" noChangeShapeType="1"/>
            </p:cNvSpPr>
            <p:nvPr/>
          </p:nvSpPr>
          <p:spPr bwMode="auto">
            <a:xfrm>
              <a:off x="6391275" y="3365500"/>
              <a:ext cx="1044575" cy="0"/>
            </a:xfrm>
            <a:prstGeom prst="line">
              <a:avLst/>
            </a:prstGeom>
            <a:noFill/>
            <a:ln w="6350">
              <a:solidFill>
                <a:srgbClr val="FFFFFF"/>
              </a:solidFill>
              <a:round/>
              <a:headEnd/>
              <a:tailEnd/>
            </a:ln>
            <a:effectLst/>
          </p:spPr>
          <p:txBody>
            <a:bodyPr wrap="none" anchor="ctr"/>
            <a:lstStyle/>
            <a:p>
              <a:endParaRPr lang="it-IT"/>
            </a:p>
          </p:txBody>
        </p:sp>
        <p:sp>
          <p:nvSpPr>
            <p:cNvPr id="180304" name="Line 80"/>
            <p:cNvSpPr>
              <a:spLocks noChangeAspect="1" noChangeShapeType="1"/>
            </p:cNvSpPr>
            <p:nvPr/>
          </p:nvSpPr>
          <p:spPr bwMode="auto">
            <a:xfrm>
              <a:off x="6391275" y="3419475"/>
              <a:ext cx="1044575" cy="0"/>
            </a:xfrm>
            <a:prstGeom prst="line">
              <a:avLst/>
            </a:prstGeom>
            <a:noFill/>
            <a:ln w="6350">
              <a:solidFill>
                <a:srgbClr val="FFFFFF"/>
              </a:solidFill>
              <a:round/>
              <a:headEnd/>
              <a:tailEnd/>
            </a:ln>
            <a:effectLst/>
          </p:spPr>
          <p:txBody>
            <a:bodyPr wrap="none" anchor="ctr"/>
            <a:lstStyle/>
            <a:p>
              <a:endParaRPr lang="it-IT"/>
            </a:p>
          </p:txBody>
        </p:sp>
        <p:sp>
          <p:nvSpPr>
            <p:cNvPr id="180305" name="Line 81"/>
            <p:cNvSpPr>
              <a:spLocks noChangeAspect="1" noChangeShapeType="1"/>
            </p:cNvSpPr>
            <p:nvPr/>
          </p:nvSpPr>
          <p:spPr bwMode="auto">
            <a:xfrm>
              <a:off x="6391275" y="3471863"/>
              <a:ext cx="1044575" cy="0"/>
            </a:xfrm>
            <a:prstGeom prst="line">
              <a:avLst/>
            </a:prstGeom>
            <a:noFill/>
            <a:ln w="6350">
              <a:solidFill>
                <a:srgbClr val="FFFFFF"/>
              </a:solidFill>
              <a:round/>
              <a:headEnd/>
              <a:tailEnd/>
            </a:ln>
            <a:effectLst/>
          </p:spPr>
          <p:txBody>
            <a:bodyPr wrap="none" anchor="ctr"/>
            <a:lstStyle/>
            <a:p>
              <a:endParaRPr lang="it-IT"/>
            </a:p>
          </p:txBody>
        </p:sp>
        <p:sp>
          <p:nvSpPr>
            <p:cNvPr id="180306" name="Line 82"/>
            <p:cNvSpPr>
              <a:spLocks noChangeAspect="1" noChangeShapeType="1"/>
            </p:cNvSpPr>
            <p:nvPr/>
          </p:nvSpPr>
          <p:spPr bwMode="auto">
            <a:xfrm>
              <a:off x="6391275" y="3525838"/>
              <a:ext cx="1044575" cy="0"/>
            </a:xfrm>
            <a:prstGeom prst="line">
              <a:avLst/>
            </a:prstGeom>
            <a:noFill/>
            <a:ln w="6350">
              <a:solidFill>
                <a:srgbClr val="FFFFFF"/>
              </a:solidFill>
              <a:round/>
              <a:headEnd/>
              <a:tailEnd/>
            </a:ln>
            <a:effectLst/>
          </p:spPr>
          <p:txBody>
            <a:bodyPr wrap="none" anchor="ctr"/>
            <a:lstStyle/>
            <a:p>
              <a:endParaRPr lang="it-IT"/>
            </a:p>
          </p:txBody>
        </p:sp>
        <p:sp>
          <p:nvSpPr>
            <p:cNvPr id="180307" name="Line 83"/>
            <p:cNvSpPr>
              <a:spLocks noChangeAspect="1" noChangeShapeType="1"/>
            </p:cNvSpPr>
            <p:nvPr/>
          </p:nvSpPr>
          <p:spPr bwMode="auto">
            <a:xfrm>
              <a:off x="6391275" y="3579813"/>
              <a:ext cx="1044575" cy="0"/>
            </a:xfrm>
            <a:prstGeom prst="line">
              <a:avLst/>
            </a:prstGeom>
            <a:noFill/>
            <a:ln w="6350">
              <a:solidFill>
                <a:srgbClr val="FFFFFF"/>
              </a:solidFill>
              <a:round/>
              <a:headEnd/>
              <a:tailEnd/>
            </a:ln>
            <a:effectLst/>
          </p:spPr>
          <p:txBody>
            <a:bodyPr wrap="none" anchor="ctr"/>
            <a:lstStyle/>
            <a:p>
              <a:endParaRPr lang="it-IT"/>
            </a:p>
          </p:txBody>
        </p:sp>
        <p:sp>
          <p:nvSpPr>
            <p:cNvPr id="180308" name="Line 84"/>
            <p:cNvSpPr>
              <a:spLocks noChangeAspect="1" noChangeShapeType="1"/>
            </p:cNvSpPr>
            <p:nvPr/>
          </p:nvSpPr>
          <p:spPr bwMode="auto">
            <a:xfrm>
              <a:off x="6391275" y="3632200"/>
              <a:ext cx="1044575" cy="0"/>
            </a:xfrm>
            <a:prstGeom prst="line">
              <a:avLst/>
            </a:prstGeom>
            <a:noFill/>
            <a:ln w="6350">
              <a:solidFill>
                <a:srgbClr val="FFFFFF"/>
              </a:solidFill>
              <a:round/>
              <a:headEnd/>
              <a:tailEnd/>
            </a:ln>
            <a:effectLst/>
          </p:spPr>
          <p:txBody>
            <a:bodyPr wrap="none" anchor="ctr"/>
            <a:lstStyle/>
            <a:p>
              <a:endParaRPr lang="it-IT"/>
            </a:p>
          </p:txBody>
        </p:sp>
        <p:sp>
          <p:nvSpPr>
            <p:cNvPr id="180309" name="Line 85"/>
            <p:cNvSpPr>
              <a:spLocks noChangeAspect="1" noChangeShapeType="1"/>
            </p:cNvSpPr>
            <p:nvPr/>
          </p:nvSpPr>
          <p:spPr bwMode="auto">
            <a:xfrm>
              <a:off x="6391275" y="3686175"/>
              <a:ext cx="1044575" cy="0"/>
            </a:xfrm>
            <a:prstGeom prst="line">
              <a:avLst/>
            </a:prstGeom>
            <a:noFill/>
            <a:ln w="6350">
              <a:solidFill>
                <a:srgbClr val="FFFFFF"/>
              </a:solidFill>
              <a:round/>
              <a:headEnd/>
              <a:tailEnd/>
            </a:ln>
            <a:effectLst/>
          </p:spPr>
          <p:txBody>
            <a:bodyPr wrap="none" anchor="ctr"/>
            <a:lstStyle/>
            <a:p>
              <a:endParaRPr lang="it-IT"/>
            </a:p>
          </p:txBody>
        </p:sp>
        <p:sp>
          <p:nvSpPr>
            <p:cNvPr id="180310" name="Line 86"/>
            <p:cNvSpPr>
              <a:spLocks noChangeAspect="1" noChangeShapeType="1"/>
            </p:cNvSpPr>
            <p:nvPr/>
          </p:nvSpPr>
          <p:spPr bwMode="auto">
            <a:xfrm>
              <a:off x="6391275" y="3738563"/>
              <a:ext cx="1044575" cy="0"/>
            </a:xfrm>
            <a:prstGeom prst="line">
              <a:avLst/>
            </a:prstGeom>
            <a:noFill/>
            <a:ln w="6350">
              <a:solidFill>
                <a:srgbClr val="FFFFFF"/>
              </a:solidFill>
              <a:round/>
              <a:headEnd/>
              <a:tailEnd/>
            </a:ln>
            <a:effectLst/>
          </p:spPr>
          <p:txBody>
            <a:bodyPr wrap="none" anchor="ctr"/>
            <a:lstStyle/>
            <a:p>
              <a:endParaRPr lang="it-IT"/>
            </a:p>
          </p:txBody>
        </p:sp>
        <p:sp>
          <p:nvSpPr>
            <p:cNvPr id="180311" name="Line 87"/>
            <p:cNvSpPr>
              <a:spLocks noChangeAspect="1" noChangeShapeType="1"/>
            </p:cNvSpPr>
            <p:nvPr/>
          </p:nvSpPr>
          <p:spPr bwMode="auto">
            <a:xfrm>
              <a:off x="6391275" y="3792538"/>
              <a:ext cx="1044575" cy="0"/>
            </a:xfrm>
            <a:prstGeom prst="line">
              <a:avLst/>
            </a:prstGeom>
            <a:noFill/>
            <a:ln w="6350">
              <a:solidFill>
                <a:srgbClr val="FFFFFF"/>
              </a:solidFill>
              <a:round/>
              <a:headEnd/>
              <a:tailEnd/>
            </a:ln>
            <a:effectLst/>
          </p:spPr>
          <p:txBody>
            <a:bodyPr wrap="none" anchor="ctr"/>
            <a:lstStyle/>
            <a:p>
              <a:endParaRPr lang="it-IT"/>
            </a:p>
          </p:txBody>
        </p:sp>
        <p:sp>
          <p:nvSpPr>
            <p:cNvPr id="180312" name="Line 88"/>
            <p:cNvSpPr>
              <a:spLocks noChangeAspect="1" noChangeShapeType="1"/>
            </p:cNvSpPr>
            <p:nvPr/>
          </p:nvSpPr>
          <p:spPr bwMode="auto">
            <a:xfrm>
              <a:off x="6391275" y="3846513"/>
              <a:ext cx="1044575" cy="0"/>
            </a:xfrm>
            <a:prstGeom prst="line">
              <a:avLst/>
            </a:prstGeom>
            <a:noFill/>
            <a:ln w="6350">
              <a:solidFill>
                <a:srgbClr val="FFFFFF"/>
              </a:solidFill>
              <a:round/>
              <a:headEnd/>
              <a:tailEnd/>
            </a:ln>
            <a:effectLst/>
          </p:spPr>
          <p:txBody>
            <a:bodyPr wrap="none" anchor="ctr"/>
            <a:lstStyle/>
            <a:p>
              <a:endParaRPr lang="it-IT"/>
            </a:p>
          </p:txBody>
        </p:sp>
        <p:sp>
          <p:nvSpPr>
            <p:cNvPr id="180313" name="Line 89"/>
            <p:cNvSpPr>
              <a:spLocks noChangeAspect="1" noChangeShapeType="1"/>
            </p:cNvSpPr>
            <p:nvPr/>
          </p:nvSpPr>
          <p:spPr bwMode="auto">
            <a:xfrm>
              <a:off x="6391275" y="3898900"/>
              <a:ext cx="1044575" cy="0"/>
            </a:xfrm>
            <a:prstGeom prst="line">
              <a:avLst/>
            </a:prstGeom>
            <a:noFill/>
            <a:ln w="6350">
              <a:solidFill>
                <a:srgbClr val="FFFFFF"/>
              </a:solidFill>
              <a:round/>
              <a:headEnd/>
              <a:tailEnd/>
            </a:ln>
            <a:effectLst/>
          </p:spPr>
          <p:txBody>
            <a:bodyPr wrap="none" anchor="ctr"/>
            <a:lstStyle/>
            <a:p>
              <a:endParaRPr lang="it-IT"/>
            </a:p>
          </p:txBody>
        </p:sp>
        <p:sp>
          <p:nvSpPr>
            <p:cNvPr id="180314" name="Line 90"/>
            <p:cNvSpPr>
              <a:spLocks noChangeAspect="1" noChangeShapeType="1"/>
            </p:cNvSpPr>
            <p:nvPr/>
          </p:nvSpPr>
          <p:spPr bwMode="auto">
            <a:xfrm>
              <a:off x="6391275" y="3952875"/>
              <a:ext cx="1044575" cy="0"/>
            </a:xfrm>
            <a:prstGeom prst="line">
              <a:avLst/>
            </a:prstGeom>
            <a:noFill/>
            <a:ln w="6350">
              <a:solidFill>
                <a:srgbClr val="FFFFFF"/>
              </a:solidFill>
              <a:round/>
              <a:headEnd/>
              <a:tailEnd/>
            </a:ln>
            <a:effectLst/>
          </p:spPr>
          <p:txBody>
            <a:bodyPr wrap="none" anchor="ctr"/>
            <a:lstStyle/>
            <a:p>
              <a:endParaRPr lang="it-IT"/>
            </a:p>
          </p:txBody>
        </p:sp>
        <p:sp>
          <p:nvSpPr>
            <p:cNvPr id="180315" name="Line 91"/>
            <p:cNvSpPr>
              <a:spLocks noChangeAspect="1" noChangeShapeType="1"/>
            </p:cNvSpPr>
            <p:nvPr/>
          </p:nvSpPr>
          <p:spPr bwMode="auto">
            <a:xfrm>
              <a:off x="6391275" y="4005263"/>
              <a:ext cx="1044575" cy="0"/>
            </a:xfrm>
            <a:prstGeom prst="line">
              <a:avLst/>
            </a:prstGeom>
            <a:noFill/>
            <a:ln w="6350">
              <a:solidFill>
                <a:srgbClr val="FFFFFF"/>
              </a:solidFill>
              <a:round/>
              <a:headEnd/>
              <a:tailEnd/>
            </a:ln>
            <a:effectLst/>
          </p:spPr>
          <p:txBody>
            <a:bodyPr wrap="none" anchor="ctr"/>
            <a:lstStyle/>
            <a:p>
              <a:endParaRPr lang="it-IT"/>
            </a:p>
          </p:txBody>
        </p:sp>
        <p:sp>
          <p:nvSpPr>
            <p:cNvPr id="180316" name="Line 92"/>
            <p:cNvSpPr>
              <a:spLocks noChangeAspect="1" noChangeShapeType="1"/>
            </p:cNvSpPr>
            <p:nvPr/>
          </p:nvSpPr>
          <p:spPr bwMode="auto">
            <a:xfrm>
              <a:off x="6391275" y="4059238"/>
              <a:ext cx="1044575" cy="0"/>
            </a:xfrm>
            <a:prstGeom prst="line">
              <a:avLst/>
            </a:prstGeom>
            <a:noFill/>
            <a:ln w="6350">
              <a:solidFill>
                <a:srgbClr val="FFFFFF"/>
              </a:solidFill>
              <a:round/>
              <a:headEnd/>
              <a:tailEnd/>
            </a:ln>
            <a:effectLst/>
          </p:spPr>
          <p:txBody>
            <a:bodyPr wrap="none" anchor="ctr"/>
            <a:lstStyle/>
            <a:p>
              <a:endParaRPr lang="it-IT"/>
            </a:p>
          </p:txBody>
        </p:sp>
        <p:sp>
          <p:nvSpPr>
            <p:cNvPr id="180317" name="Line 93"/>
            <p:cNvSpPr>
              <a:spLocks noChangeAspect="1" noChangeShapeType="1"/>
            </p:cNvSpPr>
            <p:nvPr/>
          </p:nvSpPr>
          <p:spPr bwMode="auto">
            <a:xfrm>
              <a:off x="6389688" y="4111625"/>
              <a:ext cx="1042987" cy="0"/>
            </a:xfrm>
            <a:prstGeom prst="line">
              <a:avLst/>
            </a:prstGeom>
            <a:noFill/>
            <a:ln w="12700">
              <a:solidFill>
                <a:srgbClr val="FFFFFF"/>
              </a:solidFill>
              <a:round/>
              <a:headEnd/>
              <a:tailEnd/>
            </a:ln>
            <a:effectLst/>
          </p:spPr>
          <p:txBody>
            <a:bodyPr wrap="none" anchor="ctr"/>
            <a:lstStyle/>
            <a:p>
              <a:endParaRPr lang="it-IT"/>
            </a:p>
          </p:txBody>
        </p:sp>
        <p:grpSp>
          <p:nvGrpSpPr>
            <p:cNvPr id="5" name="Group 94"/>
            <p:cNvGrpSpPr>
              <a:grpSpLocks/>
            </p:cNvGrpSpPr>
            <p:nvPr/>
          </p:nvGrpSpPr>
          <p:grpSpPr bwMode="auto">
            <a:xfrm>
              <a:off x="6854825" y="857250"/>
              <a:ext cx="1611313" cy="1062038"/>
              <a:chOff x="1954" y="3282"/>
              <a:chExt cx="1142" cy="669"/>
            </a:xfrm>
          </p:grpSpPr>
          <p:sp>
            <p:nvSpPr>
              <p:cNvPr id="180319" name="Oval 95"/>
              <p:cNvSpPr>
                <a:spLocks noChangeAspect="1" noChangeArrowheads="1"/>
              </p:cNvSpPr>
              <p:nvPr/>
            </p:nvSpPr>
            <p:spPr bwMode="auto">
              <a:xfrm>
                <a:off x="2342" y="3373"/>
                <a:ext cx="291" cy="230"/>
              </a:xfrm>
              <a:prstGeom prst="ellipse">
                <a:avLst/>
              </a:prstGeom>
              <a:noFill/>
              <a:ln w="12700">
                <a:solidFill>
                  <a:srgbClr val="FAFD00"/>
                </a:solidFill>
                <a:round/>
                <a:headEnd/>
                <a:tailEnd/>
              </a:ln>
              <a:effectLst/>
            </p:spPr>
            <p:txBody>
              <a:bodyPr wrap="none" anchor="ctr"/>
              <a:lstStyle/>
              <a:p>
                <a:endParaRPr lang="it-IT"/>
              </a:p>
            </p:txBody>
          </p:sp>
          <p:sp>
            <p:nvSpPr>
              <p:cNvPr id="180320" name="Oval 96"/>
              <p:cNvSpPr>
                <a:spLocks noChangeAspect="1" noChangeArrowheads="1"/>
              </p:cNvSpPr>
              <p:nvPr/>
            </p:nvSpPr>
            <p:spPr bwMode="auto">
              <a:xfrm>
                <a:off x="2342" y="3373"/>
                <a:ext cx="291" cy="230"/>
              </a:xfrm>
              <a:prstGeom prst="ellipse">
                <a:avLst/>
              </a:prstGeom>
              <a:noFill/>
              <a:ln w="12700">
                <a:solidFill>
                  <a:srgbClr val="FAFD00"/>
                </a:solidFill>
                <a:round/>
                <a:headEnd/>
                <a:tailEnd/>
              </a:ln>
              <a:effectLst/>
            </p:spPr>
            <p:txBody>
              <a:bodyPr wrap="none" anchor="ctr"/>
              <a:lstStyle/>
              <a:p>
                <a:endParaRPr lang="it-IT"/>
              </a:p>
            </p:txBody>
          </p:sp>
          <p:sp>
            <p:nvSpPr>
              <p:cNvPr id="180321" name="Oval 97"/>
              <p:cNvSpPr>
                <a:spLocks noChangeAspect="1" noChangeArrowheads="1"/>
              </p:cNvSpPr>
              <p:nvPr/>
            </p:nvSpPr>
            <p:spPr bwMode="auto">
              <a:xfrm>
                <a:off x="2342" y="3373"/>
                <a:ext cx="291" cy="230"/>
              </a:xfrm>
              <a:prstGeom prst="ellipse">
                <a:avLst/>
              </a:prstGeom>
              <a:noFill/>
              <a:ln w="12700">
                <a:solidFill>
                  <a:srgbClr val="FAFD00"/>
                </a:solidFill>
                <a:round/>
                <a:headEnd/>
                <a:tailEnd/>
              </a:ln>
              <a:effectLst/>
            </p:spPr>
            <p:txBody>
              <a:bodyPr wrap="none" anchor="ctr"/>
              <a:lstStyle/>
              <a:p>
                <a:endParaRPr lang="it-IT"/>
              </a:p>
            </p:txBody>
          </p:sp>
          <p:sp>
            <p:nvSpPr>
              <p:cNvPr id="180322" name="Oval 98"/>
              <p:cNvSpPr>
                <a:spLocks noChangeAspect="1" noChangeArrowheads="1"/>
              </p:cNvSpPr>
              <p:nvPr/>
            </p:nvSpPr>
            <p:spPr bwMode="auto">
              <a:xfrm>
                <a:off x="2342" y="3373"/>
                <a:ext cx="291" cy="230"/>
              </a:xfrm>
              <a:prstGeom prst="ellipse">
                <a:avLst/>
              </a:prstGeom>
              <a:noFill/>
              <a:ln w="12700">
                <a:solidFill>
                  <a:srgbClr val="FAFD00"/>
                </a:solidFill>
                <a:round/>
                <a:headEnd/>
                <a:tailEnd/>
              </a:ln>
              <a:effectLst/>
            </p:spPr>
            <p:txBody>
              <a:bodyPr wrap="none" anchor="ctr"/>
              <a:lstStyle/>
              <a:p>
                <a:endParaRPr lang="it-IT"/>
              </a:p>
            </p:txBody>
          </p:sp>
          <p:sp>
            <p:nvSpPr>
              <p:cNvPr id="180323" name="Oval 99"/>
              <p:cNvSpPr>
                <a:spLocks noChangeAspect="1" noChangeArrowheads="1"/>
              </p:cNvSpPr>
              <p:nvPr/>
            </p:nvSpPr>
            <p:spPr bwMode="auto">
              <a:xfrm>
                <a:off x="2342" y="3373"/>
                <a:ext cx="291" cy="230"/>
              </a:xfrm>
              <a:prstGeom prst="ellipse">
                <a:avLst/>
              </a:prstGeom>
              <a:solidFill>
                <a:srgbClr val="F95AB7"/>
              </a:solidFill>
              <a:ln w="12700">
                <a:solidFill>
                  <a:srgbClr val="FAFD00"/>
                </a:solidFill>
                <a:round/>
                <a:headEnd/>
                <a:tailEnd/>
              </a:ln>
              <a:effectLst/>
            </p:spPr>
            <p:txBody>
              <a:bodyPr wrap="none" anchor="ctr"/>
              <a:lstStyle/>
              <a:p>
                <a:endParaRPr lang="it-IT"/>
              </a:p>
            </p:txBody>
          </p:sp>
          <p:sp>
            <p:nvSpPr>
              <p:cNvPr id="180324" name="Oval 100"/>
              <p:cNvSpPr>
                <a:spLocks noChangeAspect="1" noChangeArrowheads="1"/>
              </p:cNvSpPr>
              <p:nvPr/>
            </p:nvSpPr>
            <p:spPr bwMode="auto">
              <a:xfrm>
                <a:off x="2713" y="3542"/>
                <a:ext cx="291" cy="230"/>
              </a:xfrm>
              <a:prstGeom prst="ellipse">
                <a:avLst/>
              </a:prstGeom>
              <a:noFill/>
              <a:ln w="12700">
                <a:solidFill>
                  <a:srgbClr val="FAFD00"/>
                </a:solidFill>
                <a:round/>
                <a:headEnd/>
                <a:tailEnd/>
              </a:ln>
              <a:effectLst/>
            </p:spPr>
            <p:txBody>
              <a:bodyPr wrap="none" anchor="ctr"/>
              <a:lstStyle/>
              <a:p>
                <a:endParaRPr lang="it-IT"/>
              </a:p>
            </p:txBody>
          </p:sp>
          <p:sp>
            <p:nvSpPr>
              <p:cNvPr id="180325" name="Oval 101"/>
              <p:cNvSpPr>
                <a:spLocks noChangeAspect="1" noChangeArrowheads="1"/>
              </p:cNvSpPr>
              <p:nvPr/>
            </p:nvSpPr>
            <p:spPr bwMode="auto">
              <a:xfrm>
                <a:off x="2713" y="3542"/>
                <a:ext cx="291" cy="230"/>
              </a:xfrm>
              <a:prstGeom prst="ellipse">
                <a:avLst/>
              </a:prstGeom>
              <a:noFill/>
              <a:ln w="12700">
                <a:solidFill>
                  <a:srgbClr val="FAFD00"/>
                </a:solidFill>
                <a:round/>
                <a:headEnd/>
                <a:tailEnd/>
              </a:ln>
              <a:effectLst/>
            </p:spPr>
            <p:txBody>
              <a:bodyPr wrap="none" anchor="ctr"/>
              <a:lstStyle/>
              <a:p>
                <a:endParaRPr lang="it-IT"/>
              </a:p>
            </p:txBody>
          </p:sp>
          <p:sp>
            <p:nvSpPr>
              <p:cNvPr id="180326" name="Oval 102"/>
              <p:cNvSpPr>
                <a:spLocks noChangeAspect="1" noChangeArrowheads="1"/>
              </p:cNvSpPr>
              <p:nvPr/>
            </p:nvSpPr>
            <p:spPr bwMode="auto">
              <a:xfrm>
                <a:off x="2713" y="3542"/>
                <a:ext cx="291" cy="230"/>
              </a:xfrm>
              <a:prstGeom prst="ellipse">
                <a:avLst/>
              </a:prstGeom>
              <a:noFill/>
              <a:ln w="12700">
                <a:solidFill>
                  <a:srgbClr val="FAFD00"/>
                </a:solidFill>
                <a:round/>
                <a:headEnd/>
                <a:tailEnd/>
              </a:ln>
              <a:effectLst/>
            </p:spPr>
            <p:txBody>
              <a:bodyPr wrap="none" anchor="ctr"/>
              <a:lstStyle/>
              <a:p>
                <a:endParaRPr lang="it-IT"/>
              </a:p>
            </p:txBody>
          </p:sp>
          <p:sp>
            <p:nvSpPr>
              <p:cNvPr id="180327" name="Oval 103"/>
              <p:cNvSpPr>
                <a:spLocks noChangeAspect="1" noChangeArrowheads="1"/>
              </p:cNvSpPr>
              <p:nvPr/>
            </p:nvSpPr>
            <p:spPr bwMode="auto">
              <a:xfrm>
                <a:off x="2713" y="3542"/>
                <a:ext cx="291" cy="230"/>
              </a:xfrm>
              <a:prstGeom prst="ellipse">
                <a:avLst/>
              </a:prstGeom>
              <a:noFill/>
              <a:ln w="12700">
                <a:solidFill>
                  <a:srgbClr val="FAFD00"/>
                </a:solidFill>
                <a:round/>
                <a:headEnd/>
                <a:tailEnd/>
              </a:ln>
              <a:effectLst/>
            </p:spPr>
            <p:txBody>
              <a:bodyPr wrap="none" anchor="ctr"/>
              <a:lstStyle/>
              <a:p>
                <a:endParaRPr lang="it-IT"/>
              </a:p>
            </p:txBody>
          </p:sp>
          <p:sp>
            <p:nvSpPr>
              <p:cNvPr id="180328" name="Oval 104"/>
              <p:cNvSpPr>
                <a:spLocks noChangeAspect="1" noChangeArrowheads="1"/>
              </p:cNvSpPr>
              <p:nvPr/>
            </p:nvSpPr>
            <p:spPr bwMode="auto">
              <a:xfrm>
                <a:off x="2713" y="3542"/>
                <a:ext cx="291" cy="230"/>
              </a:xfrm>
              <a:prstGeom prst="ellipse">
                <a:avLst/>
              </a:prstGeom>
              <a:solidFill>
                <a:srgbClr val="F95AB7"/>
              </a:solidFill>
              <a:ln w="12700">
                <a:solidFill>
                  <a:srgbClr val="FAFD00"/>
                </a:solidFill>
                <a:round/>
                <a:headEnd/>
                <a:tailEnd/>
              </a:ln>
              <a:effectLst/>
            </p:spPr>
            <p:txBody>
              <a:bodyPr wrap="none" anchor="ctr"/>
              <a:lstStyle/>
              <a:p>
                <a:endParaRPr lang="it-IT"/>
              </a:p>
            </p:txBody>
          </p:sp>
          <p:sp>
            <p:nvSpPr>
              <p:cNvPr id="180329" name="Oval 105"/>
              <p:cNvSpPr>
                <a:spLocks noChangeAspect="1" noChangeArrowheads="1"/>
              </p:cNvSpPr>
              <p:nvPr/>
            </p:nvSpPr>
            <p:spPr bwMode="auto">
              <a:xfrm>
                <a:off x="1954" y="3282"/>
                <a:ext cx="291" cy="230"/>
              </a:xfrm>
              <a:prstGeom prst="ellipse">
                <a:avLst/>
              </a:prstGeom>
              <a:noFill/>
              <a:ln w="12700">
                <a:solidFill>
                  <a:srgbClr val="FAFD00"/>
                </a:solidFill>
                <a:round/>
                <a:headEnd/>
                <a:tailEnd/>
              </a:ln>
              <a:effectLst/>
            </p:spPr>
            <p:txBody>
              <a:bodyPr wrap="none" anchor="ctr"/>
              <a:lstStyle/>
              <a:p>
                <a:endParaRPr lang="it-IT"/>
              </a:p>
            </p:txBody>
          </p:sp>
          <p:sp>
            <p:nvSpPr>
              <p:cNvPr id="180330" name="Oval 106"/>
              <p:cNvSpPr>
                <a:spLocks noChangeAspect="1" noChangeArrowheads="1"/>
              </p:cNvSpPr>
              <p:nvPr/>
            </p:nvSpPr>
            <p:spPr bwMode="auto">
              <a:xfrm>
                <a:off x="1954" y="3282"/>
                <a:ext cx="291" cy="230"/>
              </a:xfrm>
              <a:prstGeom prst="ellipse">
                <a:avLst/>
              </a:prstGeom>
              <a:noFill/>
              <a:ln w="12700">
                <a:solidFill>
                  <a:srgbClr val="FAFD00"/>
                </a:solidFill>
                <a:round/>
                <a:headEnd/>
                <a:tailEnd/>
              </a:ln>
              <a:effectLst/>
            </p:spPr>
            <p:txBody>
              <a:bodyPr wrap="none" anchor="ctr"/>
              <a:lstStyle/>
              <a:p>
                <a:endParaRPr lang="it-IT"/>
              </a:p>
            </p:txBody>
          </p:sp>
          <p:sp>
            <p:nvSpPr>
              <p:cNvPr id="180331" name="Oval 107"/>
              <p:cNvSpPr>
                <a:spLocks noChangeAspect="1" noChangeArrowheads="1"/>
              </p:cNvSpPr>
              <p:nvPr/>
            </p:nvSpPr>
            <p:spPr bwMode="auto">
              <a:xfrm>
                <a:off x="1954" y="3282"/>
                <a:ext cx="291" cy="230"/>
              </a:xfrm>
              <a:prstGeom prst="ellipse">
                <a:avLst/>
              </a:prstGeom>
              <a:noFill/>
              <a:ln w="12700">
                <a:solidFill>
                  <a:srgbClr val="FAFD00"/>
                </a:solidFill>
                <a:round/>
                <a:headEnd/>
                <a:tailEnd/>
              </a:ln>
              <a:effectLst/>
            </p:spPr>
            <p:txBody>
              <a:bodyPr wrap="none" anchor="ctr"/>
              <a:lstStyle/>
              <a:p>
                <a:endParaRPr lang="it-IT"/>
              </a:p>
            </p:txBody>
          </p:sp>
          <p:sp>
            <p:nvSpPr>
              <p:cNvPr id="180332" name="Oval 108"/>
              <p:cNvSpPr>
                <a:spLocks noChangeAspect="1" noChangeArrowheads="1"/>
              </p:cNvSpPr>
              <p:nvPr/>
            </p:nvSpPr>
            <p:spPr bwMode="auto">
              <a:xfrm>
                <a:off x="1954" y="3282"/>
                <a:ext cx="291" cy="230"/>
              </a:xfrm>
              <a:prstGeom prst="ellipse">
                <a:avLst/>
              </a:prstGeom>
              <a:noFill/>
              <a:ln w="12700">
                <a:solidFill>
                  <a:srgbClr val="FAFD00"/>
                </a:solidFill>
                <a:round/>
                <a:headEnd/>
                <a:tailEnd/>
              </a:ln>
              <a:effectLst/>
            </p:spPr>
            <p:txBody>
              <a:bodyPr wrap="none" anchor="ctr"/>
              <a:lstStyle/>
              <a:p>
                <a:endParaRPr lang="it-IT"/>
              </a:p>
            </p:txBody>
          </p:sp>
          <p:sp>
            <p:nvSpPr>
              <p:cNvPr id="180333" name="Oval 109"/>
              <p:cNvSpPr>
                <a:spLocks noChangeAspect="1" noChangeArrowheads="1"/>
              </p:cNvSpPr>
              <p:nvPr/>
            </p:nvSpPr>
            <p:spPr bwMode="auto">
              <a:xfrm>
                <a:off x="1954" y="3282"/>
                <a:ext cx="291" cy="230"/>
              </a:xfrm>
              <a:prstGeom prst="ellipse">
                <a:avLst/>
              </a:prstGeom>
              <a:solidFill>
                <a:srgbClr val="F95AB7"/>
              </a:solidFill>
              <a:ln w="12700">
                <a:solidFill>
                  <a:srgbClr val="FAFD00"/>
                </a:solidFill>
                <a:round/>
                <a:headEnd/>
                <a:tailEnd/>
              </a:ln>
              <a:effectLst/>
            </p:spPr>
            <p:txBody>
              <a:bodyPr wrap="none" anchor="ctr"/>
              <a:lstStyle/>
              <a:p>
                <a:endParaRPr lang="it-IT"/>
              </a:p>
            </p:txBody>
          </p:sp>
          <p:sp>
            <p:nvSpPr>
              <p:cNvPr id="180334" name="Rectangle 110"/>
              <p:cNvSpPr>
                <a:spLocks noChangeAspect="1" noChangeArrowheads="1"/>
              </p:cNvSpPr>
              <p:nvPr/>
            </p:nvSpPr>
            <p:spPr bwMode="auto">
              <a:xfrm>
                <a:off x="2340" y="3373"/>
                <a:ext cx="369" cy="402"/>
              </a:xfrm>
              <a:prstGeom prst="rect">
                <a:avLst/>
              </a:prstGeom>
              <a:noFill/>
              <a:ln w="12700">
                <a:noFill/>
                <a:miter lim="800000"/>
                <a:headEnd/>
                <a:tailEnd/>
              </a:ln>
              <a:effectLst/>
            </p:spPr>
            <p:txBody>
              <a:bodyPr lIns="90488" tIns="44450" rIns="90488" bIns="44450">
                <a:spAutoFit/>
              </a:bodyPr>
              <a:lstStyle/>
              <a:p>
                <a:pPr eaLnBrk="0" hangingPunct="0">
                  <a:spcBef>
                    <a:spcPct val="50000"/>
                  </a:spcBef>
                  <a:buFontTx/>
                  <a:buNone/>
                </a:pPr>
                <a:r>
                  <a:rPr lang="it-IT" sz="1800" b="1">
                    <a:solidFill>
                      <a:schemeClr val="tx1"/>
                    </a:solidFill>
                    <a:latin typeface="Arial" charset="0"/>
                  </a:rPr>
                  <a:t>10°</a:t>
                </a:r>
              </a:p>
            </p:txBody>
          </p:sp>
          <p:sp>
            <p:nvSpPr>
              <p:cNvPr id="180335" name="Rectangle 111"/>
              <p:cNvSpPr>
                <a:spLocks noChangeAspect="1" noChangeArrowheads="1"/>
              </p:cNvSpPr>
              <p:nvPr/>
            </p:nvSpPr>
            <p:spPr bwMode="auto">
              <a:xfrm>
                <a:off x="1991" y="3290"/>
                <a:ext cx="369" cy="229"/>
              </a:xfrm>
              <a:prstGeom prst="rect">
                <a:avLst/>
              </a:prstGeom>
              <a:noFill/>
              <a:ln w="12700">
                <a:noFill/>
                <a:miter lim="800000"/>
                <a:headEnd/>
                <a:tailEnd/>
              </a:ln>
              <a:effectLst/>
            </p:spPr>
            <p:txBody>
              <a:bodyPr lIns="90488" tIns="44450" rIns="90488" bIns="44450">
                <a:spAutoFit/>
              </a:bodyPr>
              <a:lstStyle/>
              <a:p>
                <a:pPr eaLnBrk="0" hangingPunct="0">
                  <a:spcBef>
                    <a:spcPct val="50000"/>
                  </a:spcBef>
                  <a:buFontTx/>
                  <a:buNone/>
                </a:pPr>
                <a:r>
                  <a:rPr lang="it-IT" sz="1800" b="1" dirty="0">
                    <a:solidFill>
                      <a:schemeClr val="tx1"/>
                    </a:solidFill>
                    <a:latin typeface="Arial" charset="0"/>
                  </a:rPr>
                  <a:t>0°</a:t>
                </a:r>
              </a:p>
            </p:txBody>
          </p:sp>
          <p:sp>
            <p:nvSpPr>
              <p:cNvPr id="180336" name="Rectangle 112"/>
              <p:cNvSpPr>
                <a:spLocks noChangeAspect="1" noChangeArrowheads="1"/>
              </p:cNvSpPr>
              <p:nvPr/>
            </p:nvSpPr>
            <p:spPr bwMode="auto">
              <a:xfrm>
                <a:off x="2727" y="3549"/>
                <a:ext cx="369" cy="402"/>
              </a:xfrm>
              <a:prstGeom prst="rect">
                <a:avLst/>
              </a:prstGeom>
              <a:noFill/>
              <a:ln w="12700">
                <a:noFill/>
                <a:miter lim="800000"/>
                <a:headEnd/>
                <a:tailEnd/>
              </a:ln>
              <a:effectLst/>
            </p:spPr>
            <p:txBody>
              <a:bodyPr lIns="90488" tIns="44450" rIns="90488" bIns="44450">
                <a:spAutoFit/>
              </a:bodyPr>
              <a:lstStyle/>
              <a:p>
                <a:pPr eaLnBrk="0" hangingPunct="0">
                  <a:spcBef>
                    <a:spcPct val="50000"/>
                  </a:spcBef>
                  <a:buFontTx/>
                  <a:buNone/>
                </a:pPr>
                <a:r>
                  <a:rPr lang="it-IT" sz="1800" b="1">
                    <a:solidFill>
                      <a:schemeClr val="tx1"/>
                    </a:solidFill>
                    <a:latin typeface="Arial" charset="0"/>
                  </a:rPr>
                  <a:t>20°</a:t>
                </a:r>
              </a:p>
            </p:txBody>
          </p:sp>
        </p:grpSp>
        <p:grpSp>
          <p:nvGrpSpPr>
            <p:cNvPr id="7" name="Group 120"/>
            <p:cNvGrpSpPr>
              <a:grpSpLocks/>
            </p:cNvGrpSpPr>
            <p:nvPr/>
          </p:nvGrpSpPr>
          <p:grpSpPr bwMode="auto">
            <a:xfrm>
              <a:off x="4972050" y="1479550"/>
              <a:ext cx="3833813" cy="5092700"/>
              <a:chOff x="308" y="616"/>
              <a:chExt cx="2716" cy="3208"/>
            </a:xfrm>
          </p:grpSpPr>
          <p:sp>
            <p:nvSpPr>
              <p:cNvPr id="180345" name="Rectangle 121"/>
              <p:cNvSpPr>
                <a:spLocks noChangeAspect="1" noChangeArrowheads="1"/>
              </p:cNvSpPr>
              <p:nvPr/>
            </p:nvSpPr>
            <p:spPr bwMode="auto">
              <a:xfrm rot="1800000">
                <a:off x="1762" y="620"/>
                <a:ext cx="478" cy="155"/>
              </a:xfrm>
              <a:prstGeom prst="rect">
                <a:avLst/>
              </a:prstGeom>
              <a:solidFill>
                <a:schemeClr val="bg2"/>
              </a:solidFill>
              <a:ln w="12700">
                <a:solidFill>
                  <a:srgbClr val="FFFFFF"/>
                </a:solidFill>
                <a:prstDash val="dash"/>
                <a:miter lim="800000"/>
                <a:headEnd/>
                <a:tailEnd/>
              </a:ln>
              <a:effectLst/>
            </p:spPr>
            <p:txBody>
              <a:bodyPr wrap="none" anchor="ctr"/>
              <a:lstStyle/>
              <a:p>
                <a:endParaRPr lang="it-IT"/>
              </a:p>
            </p:txBody>
          </p:sp>
          <p:sp>
            <p:nvSpPr>
              <p:cNvPr id="180346" name="Rectangle 122"/>
              <p:cNvSpPr>
                <a:spLocks noChangeAspect="1" noChangeArrowheads="1"/>
              </p:cNvSpPr>
              <p:nvPr/>
            </p:nvSpPr>
            <p:spPr bwMode="auto">
              <a:xfrm rot="1800000">
                <a:off x="1848" y="761"/>
                <a:ext cx="156" cy="128"/>
              </a:xfrm>
              <a:prstGeom prst="rect">
                <a:avLst/>
              </a:prstGeom>
              <a:solidFill>
                <a:schemeClr val="bg2"/>
              </a:solidFill>
              <a:ln w="12700">
                <a:solidFill>
                  <a:srgbClr val="FFFFFF"/>
                </a:solidFill>
                <a:prstDash val="dash"/>
                <a:miter lim="800000"/>
                <a:headEnd/>
                <a:tailEnd/>
              </a:ln>
              <a:effectLst/>
            </p:spPr>
            <p:txBody>
              <a:bodyPr wrap="none" anchor="ctr"/>
              <a:lstStyle/>
              <a:p>
                <a:endParaRPr lang="it-IT"/>
              </a:p>
            </p:txBody>
          </p:sp>
          <p:sp>
            <p:nvSpPr>
              <p:cNvPr id="180347" name="Rectangle 123"/>
              <p:cNvSpPr>
                <a:spLocks noChangeAspect="1" noChangeArrowheads="1"/>
              </p:cNvSpPr>
              <p:nvPr/>
            </p:nvSpPr>
            <p:spPr bwMode="auto">
              <a:xfrm rot="1800000">
                <a:off x="1056" y="2200"/>
                <a:ext cx="48" cy="183"/>
              </a:xfrm>
              <a:prstGeom prst="rect">
                <a:avLst/>
              </a:prstGeom>
              <a:solidFill>
                <a:schemeClr val="bg2"/>
              </a:solidFill>
              <a:ln w="12700">
                <a:solidFill>
                  <a:srgbClr val="FFFFFF"/>
                </a:solidFill>
                <a:prstDash val="dash"/>
                <a:miter lim="800000"/>
                <a:headEnd/>
                <a:tailEnd/>
              </a:ln>
              <a:effectLst/>
            </p:spPr>
            <p:txBody>
              <a:bodyPr wrap="none" anchor="ctr"/>
              <a:lstStyle/>
              <a:p>
                <a:endParaRPr lang="it-IT"/>
              </a:p>
            </p:txBody>
          </p:sp>
          <p:sp>
            <p:nvSpPr>
              <p:cNvPr id="180348" name="Line 124"/>
              <p:cNvSpPr>
                <a:spLocks noChangeAspect="1" noChangeShapeType="1"/>
              </p:cNvSpPr>
              <p:nvPr/>
            </p:nvSpPr>
            <p:spPr bwMode="auto">
              <a:xfrm flipH="1">
                <a:off x="1137" y="910"/>
                <a:ext cx="745" cy="1275"/>
              </a:xfrm>
              <a:prstGeom prst="line">
                <a:avLst/>
              </a:prstGeom>
              <a:noFill/>
              <a:ln w="12700">
                <a:solidFill>
                  <a:srgbClr val="FFFFFF"/>
                </a:solidFill>
                <a:prstDash val="dash"/>
                <a:round/>
                <a:headEnd/>
                <a:tailEnd/>
              </a:ln>
              <a:effectLst/>
            </p:spPr>
            <p:txBody>
              <a:bodyPr wrap="none" anchor="ctr"/>
              <a:lstStyle/>
              <a:p>
                <a:endParaRPr lang="it-IT"/>
              </a:p>
            </p:txBody>
          </p:sp>
          <p:sp>
            <p:nvSpPr>
              <p:cNvPr id="180349" name="Rectangle 125"/>
              <p:cNvSpPr>
                <a:spLocks noChangeAspect="1" noChangeArrowheads="1"/>
              </p:cNvSpPr>
              <p:nvPr/>
            </p:nvSpPr>
            <p:spPr bwMode="auto">
              <a:xfrm rot="1800000">
                <a:off x="2372" y="973"/>
                <a:ext cx="478" cy="155"/>
              </a:xfrm>
              <a:prstGeom prst="rect">
                <a:avLst/>
              </a:prstGeom>
              <a:solidFill>
                <a:schemeClr val="accent1"/>
              </a:solidFill>
              <a:ln w="12700">
                <a:solidFill>
                  <a:srgbClr val="FFFFFF"/>
                </a:solidFill>
                <a:miter lim="800000"/>
                <a:headEnd/>
                <a:tailEnd/>
              </a:ln>
              <a:effectLst/>
            </p:spPr>
            <p:txBody>
              <a:bodyPr wrap="none" anchor="ctr"/>
              <a:lstStyle/>
              <a:p>
                <a:endParaRPr lang="it-IT"/>
              </a:p>
            </p:txBody>
          </p:sp>
          <p:sp>
            <p:nvSpPr>
              <p:cNvPr id="180350" name="Rectangle 126"/>
              <p:cNvSpPr>
                <a:spLocks noChangeAspect="1" noChangeArrowheads="1"/>
              </p:cNvSpPr>
              <p:nvPr/>
            </p:nvSpPr>
            <p:spPr bwMode="auto">
              <a:xfrm rot="1800000">
                <a:off x="2459" y="1113"/>
                <a:ext cx="156" cy="129"/>
              </a:xfrm>
              <a:prstGeom prst="rect">
                <a:avLst/>
              </a:prstGeom>
              <a:solidFill>
                <a:schemeClr val="accent1"/>
              </a:solidFill>
              <a:ln w="12700">
                <a:solidFill>
                  <a:srgbClr val="FFFFFF"/>
                </a:solidFill>
                <a:miter lim="800000"/>
                <a:headEnd/>
                <a:tailEnd/>
              </a:ln>
              <a:effectLst/>
            </p:spPr>
            <p:txBody>
              <a:bodyPr wrap="none" anchor="ctr"/>
              <a:lstStyle/>
              <a:p>
                <a:endParaRPr lang="it-IT"/>
              </a:p>
            </p:txBody>
          </p:sp>
          <p:sp>
            <p:nvSpPr>
              <p:cNvPr id="180351" name="Rectangle 127"/>
              <p:cNvSpPr>
                <a:spLocks noChangeAspect="1" noChangeArrowheads="1"/>
              </p:cNvSpPr>
              <p:nvPr/>
            </p:nvSpPr>
            <p:spPr bwMode="auto">
              <a:xfrm rot="1800000">
                <a:off x="1666" y="2553"/>
                <a:ext cx="49" cy="183"/>
              </a:xfrm>
              <a:prstGeom prst="rect">
                <a:avLst/>
              </a:prstGeom>
              <a:solidFill>
                <a:schemeClr val="accent1"/>
              </a:solidFill>
              <a:ln w="12700">
                <a:solidFill>
                  <a:srgbClr val="FFFFFF"/>
                </a:solidFill>
                <a:miter lim="800000"/>
                <a:headEnd/>
                <a:tailEnd/>
              </a:ln>
              <a:effectLst/>
            </p:spPr>
            <p:txBody>
              <a:bodyPr wrap="none" anchor="ctr"/>
              <a:lstStyle/>
              <a:p>
                <a:endParaRPr lang="it-IT"/>
              </a:p>
            </p:txBody>
          </p:sp>
          <p:sp>
            <p:nvSpPr>
              <p:cNvPr id="180352" name="Line 128"/>
              <p:cNvSpPr>
                <a:spLocks noChangeAspect="1" noChangeShapeType="1"/>
              </p:cNvSpPr>
              <p:nvPr/>
            </p:nvSpPr>
            <p:spPr bwMode="auto">
              <a:xfrm flipH="1">
                <a:off x="1748" y="1262"/>
                <a:ext cx="745" cy="1275"/>
              </a:xfrm>
              <a:prstGeom prst="line">
                <a:avLst/>
              </a:prstGeom>
              <a:noFill/>
              <a:ln w="12700">
                <a:solidFill>
                  <a:srgbClr val="FFFFFF"/>
                </a:solidFill>
                <a:prstDash val="sysDot"/>
                <a:round/>
                <a:headEnd/>
                <a:tailEnd/>
              </a:ln>
              <a:effectLst/>
            </p:spPr>
            <p:txBody>
              <a:bodyPr wrap="none" anchor="ctr"/>
              <a:lstStyle/>
              <a:p>
                <a:endParaRPr lang="it-IT"/>
              </a:p>
            </p:txBody>
          </p:sp>
          <p:sp>
            <p:nvSpPr>
              <p:cNvPr id="180353" name="Line 129"/>
              <p:cNvSpPr>
                <a:spLocks noChangeAspect="1" noChangeShapeType="1"/>
              </p:cNvSpPr>
              <p:nvPr/>
            </p:nvSpPr>
            <p:spPr bwMode="auto">
              <a:xfrm>
                <a:off x="1146" y="2342"/>
                <a:ext cx="459" cy="263"/>
              </a:xfrm>
              <a:prstGeom prst="line">
                <a:avLst/>
              </a:prstGeom>
              <a:noFill/>
              <a:ln w="12700">
                <a:solidFill>
                  <a:srgbClr val="FFFFFF"/>
                </a:solidFill>
                <a:round/>
                <a:headEnd/>
                <a:tailEnd type="triangle" w="med" len="med"/>
              </a:ln>
              <a:effectLst/>
            </p:spPr>
            <p:txBody>
              <a:bodyPr wrap="none" anchor="ctr"/>
              <a:lstStyle/>
              <a:p>
                <a:endParaRPr lang="it-IT"/>
              </a:p>
            </p:txBody>
          </p:sp>
          <p:sp>
            <p:nvSpPr>
              <p:cNvPr id="180354" name="Line 130"/>
              <p:cNvSpPr>
                <a:spLocks noChangeAspect="1" noChangeShapeType="1"/>
              </p:cNvSpPr>
              <p:nvPr/>
            </p:nvSpPr>
            <p:spPr bwMode="auto">
              <a:xfrm>
                <a:off x="2069" y="742"/>
                <a:ext cx="460" cy="264"/>
              </a:xfrm>
              <a:prstGeom prst="line">
                <a:avLst/>
              </a:prstGeom>
              <a:noFill/>
              <a:ln w="12700">
                <a:solidFill>
                  <a:srgbClr val="FFFFFF"/>
                </a:solidFill>
                <a:round/>
                <a:headEnd/>
                <a:tailEnd type="triangle" w="med" len="med"/>
              </a:ln>
              <a:effectLst/>
            </p:spPr>
            <p:txBody>
              <a:bodyPr wrap="none" anchor="ctr"/>
              <a:lstStyle/>
              <a:p>
                <a:endParaRPr lang="it-IT"/>
              </a:p>
            </p:txBody>
          </p:sp>
          <p:sp>
            <p:nvSpPr>
              <p:cNvPr id="180355" name="Oval 131"/>
              <p:cNvSpPr>
                <a:spLocks noChangeAspect="1" noChangeArrowheads="1"/>
              </p:cNvSpPr>
              <p:nvPr/>
            </p:nvSpPr>
            <p:spPr bwMode="auto">
              <a:xfrm>
                <a:off x="342" y="616"/>
                <a:ext cx="2682" cy="2615"/>
              </a:xfrm>
              <a:prstGeom prst="ellipse">
                <a:avLst/>
              </a:prstGeom>
              <a:noFill/>
              <a:ln w="12700">
                <a:solidFill>
                  <a:srgbClr val="FFFFFF"/>
                </a:solidFill>
                <a:round/>
                <a:headEnd/>
                <a:tailEnd/>
              </a:ln>
              <a:effectLst/>
            </p:spPr>
            <p:txBody>
              <a:bodyPr wrap="none" anchor="ctr"/>
              <a:lstStyle/>
              <a:p>
                <a:endParaRPr lang="it-IT"/>
              </a:p>
            </p:txBody>
          </p:sp>
          <p:sp>
            <p:nvSpPr>
              <p:cNvPr id="180356" name="Oval 132"/>
              <p:cNvSpPr>
                <a:spLocks noChangeAspect="1" noChangeArrowheads="1"/>
              </p:cNvSpPr>
              <p:nvPr/>
            </p:nvSpPr>
            <p:spPr bwMode="auto">
              <a:xfrm>
                <a:off x="1344" y="1693"/>
                <a:ext cx="683" cy="467"/>
              </a:xfrm>
              <a:prstGeom prst="ellipse">
                <a:avLst/>
              </a:prstGeom>
              <a:noFill/>
              <a:ln w="12700">
                <a:solidFill>
                  <a:srgbClr val="FFFFFF"/>
                </a:solidFill>
                <a:round/>
                <a:headEnd/>
                <a:tailEnd/>
              </a:ln>
              <a:effectLst/>
            </p:spPr>
            <p:txBody>
              <a:bodyPr wrap="none" anchor="ctr"/>
              <a:lstStyle/>
              <a:p>
                <a:endParaRPr lang="it-IT"/>
              </a:p>
            </p:txBody>
          </p:sp>
          <p:sp>
            <p:nvSpPr>
              <p:cNvPr id="180357" name="Freeform 133"/>
              <p:cNvSpPr>
                <a:spLocks noChangeAspect="1"/>
              </p:cNvSpPr>
              <p:nvPr/>
            </p:nvSpPr>
            <p:spPr bwMode="auto">
              <a:xfrm>
                <a:off x="1384" y="1729"/>
                <a:ext cx="501" cy="370"/>
              </a:xfrm>
              <a:custGeom>
                <a:avLst/>
                <a:gdLst/>
                <a:ahLst/>
                <a:cxnLst>
                  <a:cxn ang="0">
                    <a:pos x="691" y="52"/>
                  </a:cxn>
                  <a:cxn ang="0">
                    <a:pos x="662" y="57"/>
                  </a:cxn>
                  <a:cxn ang="0">
                    <a:pos x="633" y="67"/>
                  </a:cxn>
                  <a:cxn ang="0">
                    <a:pos x="605" y="81"/>
                  </a:cxn>
                  <a:cxn ang="0">
                    <a:pos x="576" y="96"/>
                  </a:cxn>
                  <a:cxn ang="0">
                    <a:pos x="547" y="120"/>
                  </a:cxn>
                  <a:cxn ang="0">
                    <a:pos x="523" y="144"/>
                  </a:cxn>
                  <a:cxn ang="0">
                    <a:pos x="504" y="172"/>
                  </a:cxn>
                  <a:cxn ang="0">
                    <a:pos x="489" y="201"/>
                  </a:cxn>
                  <a:cxn ang="0">
                    <a:pos x="470" y="225"/>
                  </a:cxn>
                  <a:cxn ang="0">
                    <a:pos x="441" y="249"/>
                  </a:cxn>
                  <a:cxn ang="0">
                    <a:pos x="408" y="268"/>
                  </a:cxn>
                  <a:cxn ang="0">
                    <a:pos x="379" y="288"/>
                  </a:cxn>
                  <a:cxn ang="0">
                    <a:pos x="345" y="302"/>
                  </a:cxn>
                  <a:cxn ang="0">
                    <a:pos x="317" y="312"/>
                  </a:cxn>
                  <a:cxn ang="0">
                    <a:pos x="288" y="336"/>
                  </a:cxn>
                  <a:cxn ang="0">
                    <a:pos x="273" y="364"/>
                  </a:cxn>
                  <a:cxn ang="0">
                    <a:pos x="249" y="384"/>
                  </a:cxn>
                  <a:cxn ang="0">
                    <a:pos x="225" y="412"/>
                  </a:cxn>
                  <a:cxn ang="0">
                    <a:pos x="211" y="441"/>
                  </a:cxn>
                  <a:cxn ang="0">
                    <a:pos x="206" y="470"/>
                  </a:cxn>
                  <a:cxn ang="0">
                    <a:pos x="192" y="499"/>
                  </a:cxn>
                  <a:cxn ang="0">
                    <a:pos x="187" y="528"/>
                  </a:cxn>
                  <a:cxn ang="0">
                    <a:pos x="158" y="513"/>
                  </a:cxn>
                  <a:cxn ang="0">
                    <a:pos x="125" y="494"/>
                  </a:cxn>
                  <a:cxn ang="0">
                    <a:pos x="96" y="480"/>
                  </a:cxn>
                  <a:cxn ang="0">
                    <a:pos x="67" y="456"/>
                  </a:cxn>
                  <a:cxn ang="0">
                    <a:pos x="48" y="427"/>
                  </a:cxn>
                  <a:cxn ang="0">
                    <a:pos x="29" y="398"/>
                  </a:cxn>
                  <a:cxn ang="0">
                    <a:pos x="14" y="369"/>
                  </a:cxn>
                  <a:cxn ang="0">
                    <a:pos x="0" y="340"/>
                  </a:cxn>
                  <a:cxn ang="0">
                    <a:pos x="0" y="312"/>
                  </a:cxn>
                  <a:cxn ang="0">
                    <a:pos x="5" y="283"/>
                  </a:cxn>
                  <a:cxn ang="0">
                    <a:pos x="9" y="254"/>
                  </a:cxn>
                  <a:cxn ang="0">
                    <a:pos x="14" y="225"/>
                  </a:cxn>
                  <a:cxn ang="0">
                    <a:pos x="24" y="196"/>
                  </a:cxn>
                  <a:cxn ang="0">
                    <a:pos x="43" y="163"/>
                  </a:cxn>
                  <a:cxn ang="0">
                    <a:pos x="62" y="134"/>
                  </a:cxn>
                  <a:cxn ang="0">
                    <a:pos x="86" y="110"/>
                  </a:cxn>
                  <a:cxn ang="0">
                    <a:pos x="115" y="86"/>
                  </a:cxn>
                  <a:cxn ang="0">
                    <a:pos x="149" y="67"/>
                  </a:cxn>
                  <a:cxn ang="0">
                    <a:pos x="177" y="52"/>
                  </a:cxn>
                  <a:cxn ang="0">
                    <a:pos x="216" y="33"/>
                  </a:cxn>
                  <a:cxn ang="0">
                    <a:pos x="245" y="28"/>
                  </a:cxn>
                  <a:cxn ang="0">
                    <a:pos x="278" y="19"/>
                  </a:cxn>
                  <a:cxn ang="0">
                    <a:pos x="307" y="9"/>
                  </a:cxn>
                  <a:cxn ang="0">
                    <a:pos x="336" y="9"/>
                  </a:cxn>
                  <a:cxn ang="0">
                    <a:pos x="369" y="4"/>
                  </a:cxn>
                  <a:cxn ang="0">
                    <a:pos x="398" y="0"/>
                  </a:cxn>
                  <a:cxn ang="0">
                    <a:pos x="437" y="4"/>
                  </a:cxn>
                  <a:cxn ang="0">
                    <a:pos x="470" y="9"/>
                  </a:cxn>
                  <a:cxn ang="0">
                    <a:pos x="513" y="19"/>
                  </a:cxn>
                  <a:cxn ang="0">
                    <a:pos x="547" y="24"/>
                  </a:cxn>
                  <a:cxn ang="0">
                    <a:pos x="581" y="33"/>
                  </a:cxn>
                  <a:cxn ang="0">
                    <a:pos x="614" y="33"/>
                  </a:cxn>
                  <a:cxn ang="0">
                    <a:pos x="648" y="33"/>
                  </a:cxn>
                  <a:cxn ang="0">
                    <a:pos x="681" y="33"/>
                  </a:cxn>
                  <a:cxn ang="0">
                    <a:pos x="710" y="38"/>
                  </a:cxn>
                </a:cxnLst>
                <a:rect l="0" t="0" r="r" b="b"/>
                <a:pathLst>
                  <a:path w="716" h="529">
                    <a:moveTo>
                      <a:pt x="715" y="38"/>
                    </a:moveTo>
                    <a:lnTo>
                      <a:pt x="691" y="52"/>
                    </a:lnTo>
                    <a:lnTo>
                      <a:pt x="677" y="52"/>
                    </a:lnTo>
                    <a:lnTo>
                      <a:pt x="662" y="57"/>
                    </a:lnTo>
                    <a:lnTo>
                      <a:pt x="648" y="62"/>
                    </a:lnTo>
                    <a:lnTo>
                      <a:pt x="633" y="67"/>
                    </a:lnTo>
                    <a:lnTo>
                      <a:pt x="619" y="76"/>
                    </a:lnTo>
                    <a:lnTo>
                      <a:pt x="605" y="81"/>
                    </a:lnTo>
                    <a:lnTo>
                      <a:pt x="590" y="86"/>
                    </a:lnTo>
                    <a:lnTo>
                      <a:pt x="576" y="96"/>
                    </a:lnTo>
                    <a:lnTo>
                      <a:pt x="561" y="105"/>
                    </a:lnTo>
                    <a:lnTo>
                      <a:pt x="547" y="120"/>
                    </a:lnTo>
                    <a:lnTo>
                      <a:pt x="533" y="129"/>
                    </a:lnTo>
                    <a:lnTo>
                      <a:pt x="523" y="144"/>
                    </a:lnTo>
                    <a:lnTo>
                      <a:pt x="513" y="158"/>
                    </a:lnTo>
                    <a:lnTo>
                      <a:pt x="504" y="172"/>
                    </a:lnTo>
                    <a:lnTo>
                      <a:pt x="494" y="187"/>
                    </a:lnTo>
                    <a:lnTo>
                      <a:pt x="489" y="201"/>
                    </a:lnTo>
                    <a:lnTo>
                      <a:pt x="475" y="211"/>
                    </a:lnTo>
                    <a:lnTo>
                      <a:pt x="470" y="225"/>
                    </a:lnTo>
                    <a:lnTo>
                      <a:pt x="456" y="235"/>
                    </a:lnTo>
                    <a:lnTo>
                      <a:pt x="441" y="249"/>
                    </a:lnTo>
                    <a:lnTo>
                      <a:pt x="422" y="259"/>
                    </a:lnTo>
                    <a:lnTo>
                      <a:pt x="408" y="268"/>
                    </a:lnTo>
                    <a:lnTo>
                      <a:pt x="393" y="278"/>
                    </a:lnTo>
                    <a:lnTo>
                      <a:pt x="379" y="288"/>
                    </a:lnTo>
                    <a:lnTo>
                      <a:pt x="365" y="292"/>
                    </a:lnTo>
                    <a:lnTo>
                      <a:pt x="345" y="302"/>
                    </a:lnTo>
                    <a:lnTo>
                      <a:pt x="331" y="307"/>
                    </a:lnTo>
                    <a:lnTo>
                      <a:pt x="317" y="312"/>
                    </a:lnTo>
                    <a:lnTo>
                      <a:pt x="302" y="321"/>
                    </a:lnTo>
                    <a:lnTo>
                      <a:pt x="288" y="336"/>
                    </a:lnTo>
                    <a:lnTo>
                      <a:pt x="278" y="350"/>
                    </a:lnTo>
                    <a:lnTo>
                      <a:pt x="273" y="364"/>
                    </a:lnTo>
                    <a:lnTo>
                      <a:pt x="264" y="379"/>
                    </a:lnTo>
                    <a:lnTo>
                      <a:pt x="249" y="384"/>
                    </a:lnTo>
                    <a:lnTo>
                      <a:pt x="240" y="398"/>
                    </a:lnTo>
                    <a:lnTo>
                      <a:pt x="225" y="412"/>
                    </a:lnTo>
                    <a:lnTo>
                      <a:pt x="221" y="427"/>
                    </a:lnTo>
                    <a:lnTo>
                      <a:pt x="211" y="441"/>
                    </a:lnTo>
                    <a:lnTo>
                      <a:pt x="206" y="456"/>
                    </a:lnTo>
                    <a:lnTo>
                      <a:pt x="206" y="470"/>
                    </a:lnTo>
                    <a:lnTo>
                      <a:pt x="201" y="484"/>
                    </a:lnTo>
                    <a:lnTo>
                      <a:pt x="192" y="499"/>
                    </a:lnTo>
                    <a:lnTo>
                      <a:pt x="187" y="513"/>
                    </a:lnTo>
                    <a:lnTo>
                      <a:pt x="187" y="528"/>
                    </a:lnTo>
                    <a:lnTo>
                      <a:pt x="173" y="528"/>
                    </a:lnTo>
                    <a:lnTo>
                      <a:pt x="158" y="513"/>
                    </a:lnTo>
                    <a:lnTo>
                      <a:pt x="139" y="499"/>
                    </a:lnTo>
                    <a:lnTo>
                      <a:pt x="125" y="494"/>
                    </a:lnTo>
                    <a:lnTo>
                      <a:pt x="110" y="489"/>
                    </a:lnTo>
                    <a:lnTo>
                      <a:pt x="96" y="480"/>
                    </a:lnTo>
                    <a:lnTo>
                      <a:pt x="81" y="465"/>
                    </a:lnTo>
                    <a:lnTo>
                      <a:pt x="67" y="456"/>
                    </a:lnTo>
                    <a:lnTo>
                      <a:pt x="62" y="441"/>
                    </a:lnTo>
                    <a:lnTo>
                      <a:pt x="48" y="427"/>
                    </a:lnTo>
                    <a:lnTo>
                      <a:pt x="38" y="412"/>
                    </a:lnTo>
                    <a:lnTo>
                      <a:pt x="29" y="398"/>
                    </a:lnTo>
                    <a:lnTo>
                      <a:pt x="24" y="384"/>
                    </a:lnTo>
                    <a:lnTo>
                      <a:pt x="14" y="369"/>
                    </a:lnTo>
                    <a:lnTo>
                      <a:pt x="9" y="355"/>
                    </a:lnTo>
                    <a:lnTo>
                      <a:pt x="0" y="340"/>
                    </a:lnTo>
                    <a:lnTo>
                      <a:pt x="0" y="326"/>
                    </a:lnTo>
                    <a:lnTo>
                      <a:pt x="0" y="312"/>
                    </a:lnTo>
                    <a:lnTo>
                      <a:pt x="0" y="297"/>
                    </a:lnTo>
                    <a:lnTo>
                      <a:pt x="5" y="283"/>
                    </a:lnTo>
                    <a:lnTo>
                      <a:pt x="5" y="268"/>
                    </a:lnTo>
                    <a:lnTo>
                      <a:pt x="9" y="254"/>
                    </a:lnTo>
                    <a:lnTo>
                      <a:pt x="9" y="240"/>
                    </a:lnTo>
                    <a:lnTo>
                      <a:pt x="14" y="225"/>
                    </a:lnTo>
                    <a:lnTo>
                      <a:pt x="19" y="211"/>
                    </a:lnTo>
                    <a:lnTo>
                      <a:pt x="24" y="196"/>
                    </a:lnTo>
                    <a:lnTo>
                      <a:pt x="33" y="182"/>
                    </a:lnTo>
                    <a:lnTo>
                      <a:pt x="43" y="163"/>
                    </a:lnTo>
                    <a:lnTo>
                      <a:pt x="53" y="148"/>
                    </a:lnTo>
                    <a:lnTo>
                      <a:pt x="62" y="134"/>
                    </a:lnTo>
                    <a:lnTo>
                      <a:pt x="77" y="124"/>
                    </a:lnTo>
                    <a:lnTo>
                      <a:pt x="86" y="110"/>
                    </a:lnTo>
                    <a:lnTo>
                      <a:pt x="101" y="96"/>
                    </a:lnTo>
                    <a:lnTo>
                      <a:pt x="115" y="86"/>
                    </a:lnTo>
                    <a:lnTo>
                      <a:pt x="129" y="76"/>
                    </a:lnTo>
                    <a:lnTo>
                      <a:pt x="149" y="67"/>
                    </a:lnTo>
                    <a:lnTo>
                      <a:pt x="163" y="57"/>
                    </a:lnTo>
                    <a:lnTo>
                      <a:pt x="177" y="52"/>
                    </a:lnTo>
                    <a:lnTo>
                      <a:pt x="197" y="43"/>
                    </a:lnTo>
                    <a:lnTo>
                      <a:pt x="216" y="33"/>
                    </a:lnTo>
                    <a:lnTo>
                      <a:pt x="230" y="28"/>
                    </a:lnTo>
                    <a:lnTo>
                      <a:pt x="245" y="28"/>
                    </a:lnTo>
                    <a:lnTo>
                      <a:pt x="259" y="24"/>
                    </a:lnTo>
                    <a:lnTo>
                      <a:pt x="278" y="19"/>
                    </a:lnTo>
                    <a:lnTo>
                      <a:pt x="293" y="14"/>
                    </a:lnTo>
                    <a:lnTo>
                      <a:pt x="307" y="9"/>
                    </a:lnTo>
                    <a:lnTo>
                      <a:pt x="321" y="9"/>
                    </a:lnTo>
                    <a:lnTo>
                      <a:pt x="336" y="9"/>
                    </a:lnTo>
                    <a:lnTo>
                      <a:pt x="355" y="4"/>
                    </a:lnTo>
                    <a:lnTo>
                      <a:pt x="369" y="4"/>
                    </a:lnTo>
                    <a:lnTo>
                      <a:pt x="384" y="0"/>
                    </a:lnTo>
                    <a:lnTo>
                      <a:pt x="398" y="0"/>
                    </a:lnTo>
                    <a:lnTo>
                      <a:pt x="413" y="0"/>
                    </a:lnTo>
                    <a:lnTo>
                      <a:pt x="437" y="4"/>
                    </a:lnTo>
                    <a:lnTo>
                      <a:pt x="456" y="4"/>
                    </a:lnTo>
                    <a:lnTo>
                      <a:pt x="470" y="9"/>
                    </a:lnTo>
                    <a:lnTo>
                      <a:pt x="494" y="14"/>
                    </a:lnTo>
                    <a:lnTo>
                      <a:pt x="513" y="19"/>
                    </a:lnTo>
                    <a:lnTo>
                      <a:pt x="533" y="24"/>
                    </a:lnTo>
                    <a:lnTo>
                      <a:pt x="547" y="24"/>
                    </a:lnTo>
                    <a:lnTo>
                      <a:pt x="566" y="28"/>
                    </a:lnTo>
                    <a:lnTo>
                      <a:pt x="581" y="33"/>
                    </a:lnTo>
                    <a:lnTo>
                      <a:pt x="595" y="33"/>
                    </a:lnTo>
                    <a:lnTo>
                      <a:pt x="614" y="33"/>
                    </a:lnTo>
                    <a:lnTo>
                      <a:pt x="629" y="33"/>
                    </a:lnTo>
                    <a:lnTo>
                      <a:pt x="648" y="33"/>
                    </a:lnTo>
                    <a:lnTo>
                      <a:pt x="667" y="33"/>
                    </a:lnTo>
                    <a:lnTo>
                      <a:pt x="681" y="33"/>
                    </a:lnTo>
                    <a:lnTo>
                      <a:pt x="696" y="33"/>
                    </a:lnTo>
                    <a:lnTo>
                      <a:pt x="710" y="38"/>
                    </a:lnTo>
                    <a:lnTo>
                      <a:pt x="715" y="38"/>
                    </a:lnTo>
                  </a:path>
                </a:pathLst>
              </a:custGeom>
              <a:solidFill>
                <a:srgbClr val="D93192"/>
              </a:solidFill>
              <a:ln w="25400" cap="rnd" cmpd="sng">
                <a:solidFill>
                  <a:srgbClr val="FFFFFF"/>
                </a:solidFill>
                <a:prstDash val="solid"/>
                <a:round/>
                <a:headEnd type="none" w="med" len="med"/>
                <a:tailEnd type="none" w="med" len="med"/>
              </a:ln>
              <a:effectLst/>
            </p:spPr>
            <p:txBody>
              <a:bodyPr/>
              <a:lstStyle/>
              <a:p>
                <a:endParaRPr lang="it-IT"/>
              </a:p>
            </p:txBody>
          </p:sp>
          <p:sp>
            <p:nvSpPr>
              <p:cNvPr id="180358" name="Freeform 134"/>
              <p:cNvSpPr>
                <a:spLocks noChangeAspect="1"/>
              </p:cNvSpPr>
              <p:nvPr/>
            </p:nvSpPr>
            <p:spPr bwMode="auto">
              <a:xfrm>
                <a:off x="1864" y="1917"/>
                <a:ext cx="146" cy="168"/>
              </a:xfrm>
              <a:custGeom>
                <a:avLst/>
                <a:gdLst/>
                <a:ahLst/>
                <a:cxnLst>
                  <a:cxn ang="0">
                    <a:pos x="173" y="10"/>
                  </a:cxn>
                  <a:cxn ang="0">
                    <a:pos x="173" y="10"/>
                  </a:cxn>
                  <a:cxn ang="0">
                    <a:pos x="197" y="24"/>
                  </a:cxn>
                  <a:cxn ang="0">
                    <a:pos x="202" y="39"/>
                  </a:cxn>
                  <a:cxn ang="0">
                    <a:pos x="202" y="53"/>
                  </a:cxn>
                  <a:cxn ang="0">
                    <a:pos x="197" y="68"/>
                  </a:cxn>
                  <a:cxn ang="0">
                    <a:pos x="187" y="87"/>
                  </a:cxn>
                  <a:cxn ang="0">
                    <a:pos x="173" y="106"/>
                  </a:cxn>
                  <a:cxn ang="0">
                    <a:pos x="163" y="120"/>
                  </a:cxn>
                  <a:cxn ang="0">
                    <a:pos x="159" y="140"/>
                  </a:cxn>
                  <a:cxn ang="0">
                    <a:pos x="149" y="154"/>
                  </a:cxn>
                  <a:cxn ang="0">
                    <a:pos x="144" y="168"/>
                  </a:cxn>
                  <a:cxn ang="0">
                    <a:pos x="130" y="183"/>
                  </a:cxn>
                  <a:cxn ang="0">
                    <a:pos x="125" y="197"/>
                  </a:cxn>
                  <a:cxn ang="0">
                    <a:pos x="111" y="207"/>
                  </a:cxn>
                  <a:cxn ang="0">
                    <a:pos x="96" y="216"/>
                  </a:cxn>
                  <a:cxn ang="0">
                    <a:pos x="82" y="226"/>
                  </a:cxn>
                  <a:cxn ang="0">
                    <a:pos x="67" y="231"/>
                  </a:cxn>
                  <a:cxn ang="0">
                    <a:pos x="53" y="240"/>
                  </a:cxn>
                  <a:cxn ang="0">
                    <a:pos x="39" y="240"/>
                  </a:cxn>
                  <a:cxn ang="0">
                    <a:pos x="24" y="236"/>
                  </a:cxn>
                  <a:cxn ang="0">
                    <a:pos x="15" y="221"/>
                  </a:cxn>
                  <a:cxn ang="0">
                    <a:pos x="10" y="207"/>
                  </a:cxn>
                  <a:cxn ang="0">
                    <a:pos x="5" y="192"/>
                  </a:cxn>
                  <a:cxn ang="0">
                    <a:pos x="0" y="178"/>
                  </a:cxn>
                  <a:cxn ang="0">
                    <a:pos x="5" y="164"/>
                  </a:cxn>
                  <a:cxn ang="0">
                    <a:pos x="10" y="149"/>
                  </a:cxn>
                  <a:cxn ang="0">
                    <a:pos x="19" y="135"/>
                  </a:cxn>
                  <a:cxn ang="0">
                    <a:pos x="24" y="120"/>
                  </a:cxn>
                  <a:cxn ang="0">
                    <a:pos x="34" y="106"/>
                  </a:cxn>
                  <a:cxn ang="0">
                    <a:pos x="43" y="92"/>
                  </a:cxn>
                  <a:cxn ang="0">
                    <a:pos x="58" y="82"/>
                  </a:cxn>
                  <a:cxn ang="0">
                    <a:pos x="72" y="68"/>
                  </a:cxn>
                  <a:cxn ang="0">
                    <a:pos x="87" y="53"/>
                  </a:cxn>
                  <a:cxn ang="0">
                    <a:pos x="101" y="39"/>
                  </a:cxn>
                  <a:cxn ang="0">
                    <a:pos x="111" y="24"/>
                  </a:cxn>
                  <a:cxn ang="0">
                    <a:pos x="125" y="20"/>
                  </a:cxn>
                  <a:cxn ang="0">
                    <a:pos x="139" y="5"/>
                  </a:cxn>
                  <a:cxn ang="0">
                    <a:pos x="154" y="0"/>
                  </a:cxn>
                  <a:cxn ang="0">
                    <a:pos x="168" y="0"/>
                  </a:cxn>
                  <a:cxn ang="0">
                    <a:pos x="183" y="0"/>
                  </a:cxn>
                  <a:cxn ang="0">
                    <a:pos x="197" y="5"/>
                  </a:cxn>
                  <a:cxn ang="0">
                    <a:pos x="202" y="20"/>
                  </a:cxn>
                  <a:cxn ang="0">
                    <a:pos x="207" y="34"/>
                  </a:cxn>
                  <a:cxn ang="0">
                    <a:pos x="202" y="48"/>
                  </a:cxn>
                </a:cxnLst>
                <a:rect l="0" t="0" r="r" b="b"/>
                <a:pathLst>
                  <a:path w="208" h="241">
                    <a:moveTo>
                      <a:pt x="173" y="10"/>
                    </a:moveTo>
                    <a:lnTo>
                      <a:pt x="173" y="10"/>
                    </a:lnTo>
                    <a:lnTo>
                      <a:pt x="197" y="24"/>
                    </a:lnTo>
                    <a:lnTo>
                      <a:pt x="202" y="39"/>
                    </a:lnTo>
                    <a:lnTo>
                      <a:pt x="202" y="53"/>
                    </a:lnTo>
                    <a:lnTo>
                      <a:pt x="197" y="68"/>
                    </a:lnTo>
                    <a:lnTo>
                      <a:pt x="187" y="87"/>
                    </a:lnTo>
                    <a:lnTo>
                      <a:pt x="173" y="106"/>
                    </a:lnTo>
                    <a:lnTo>
                      <a:pt x="163" y="120"/>
                    </a:lnTo>
                    <a:lnTo>
                      <a:pt x="159" y="140"/>
                    </a:lnTo>
                    <a:lnTo>
                      <a:pt x="149" y="154"/>
                    </a:lnTo>
                    <a:lnTo>
                      <a:pt x="144" y="168"/>
                    </a:lnTo>
                    <a:lnTo>
                      <a:pt x="130" y="183"/>
                    </a:lnTo>
                    <a:lnTo>
                      <a:pt x="125" y="197"/>
                    </a:lnTo>
                    <a:lnTo>
                      <a:pt x="111" y="207"/>
                    </a:lnTo>
                    <a:lnTo>
                      <a:pt x="96" y="216"/>
                    </a:lnTo>
                    <a:lnTo>
                      <a:pt x="82" y="226"/>
                    </a:lnTo>
                    <a:lnTo>
                      <a:pt x="67" y="231"/>
                    </a:lnTo>
                    <a:lnTo>
                      <a:pt x="53" y="240"/>
                    </a:lnTo>
                    <a:lnTo>
                      <a:pt x="39" y="240"/>
                    </a:lnTo>
                    <a:lnTo>
                      <a:pt x="24" y="236"/>
                    </a:lnTo>
                    <a:lnTo>
                      <a:pt x="15" y="221"/>
                    </a:lnTo>
                    <a:lnTo>
                      <a:pt x="10" y="207"/>
                    </a:lnTo>
                    <a:lnTo>
                      <a:pt x="5" y="192"/>
                    </a:lnTo>
                    <a:lnTo>
                      <a:pt x="0" y="178"/>
                    </a:lnTo>
                    <a:lnTo>
                      <a:pt x="5" y="164"/>
                    </a:lnTo>
                    <a:lnTo>
                      <a:pt x="10" y="149"/>
                    </a:lnTo>
                    <a:lnTo>
                      <a:pt x="19" y="135"/>
                    </a:lnTo>
                    <a:lnTo>
                      <a:pt x="24" y="120"/>
                    </a:lnTo>
                    <a:lnTo>
                      <a:pt x="34" y="106"/>
                    </a:lnTo>
                    <a:lnTo>
                      <a:pt x="43" y="92"/>
                    </a:lnTo>
                    <a:lnTo>
                      <a:pt x="58" y="82"/>
                    </a:lnTo>
                    <a:lnTo>
                      <a:pt x="72" y="68"/>
                    </a:lnTo>
                    <a:lnTo>
                      <a:pt x="87" y="53"/>
                    </a:lnTo>
                    <a:lnTo>
                      <a:pt x="101" y="39"/>
                    </a:lnTo>
                    <a:lnTo>
                      <a:pt x="111" y="24"/>
                    </a:lnTo>
                    <a:lnTo>
                      <a:pt x="125" y="20"/>
                    </a:lnTo>
                    <a:lnTo>
                      <a:pt x="139" y="5"/>
                    </a:lnTo>
                    <a:lnTo>
                      <a:pt x="154" y="0"/>
                    </a:lnTo>
                    <a:lnTo>
                      <a:pt x="168" y="0"/>
                    </a:lnTo>
                    <a:lnTo>
                      <a:pt x="183" y="0"/>
                    </a:lnTo>
                    <a:lnTo>
                      <a:pt x="197" y="5"/>
                    </a:lnTo>
                    <a:lnTo>
                      <a:pt x="202" y="20"/>
                    </a:lnTo>
                    <a:lnTo>
                      <a:pt x="207" y="34"/>
                    </a:lnTo>
                    <a:lnTo>
                      <a:pt x="202" y="48"/>
                    </a:lnTo>
                  </a:path>
                </a:pathLst>
              </a:custGeom>
              <a:solidFill>
                <a:srgbClr val="D93192"/>
              </a:solidFill>
              <a:ln w="25400" cap="rnd" cmpd="sng">
                <a:solidFill>
                  <a:srgbClr val="FFFFFF"/>
                </a:solidFill>
                <a:prstDash val="solid"/>
                <a:round/>
                <a:headEnd type="none" w="med" len="med"/>
                <a:tailEnd type="none" w="med" len="med"/>
              </a:ln>
              <a:effectLst/>
            </p:spPr>
            <p:txBody>
              <a:bodyPr/>
              <a:lstStyle/>
              <a:p>
                <a:endParaRPr lang="it-IT"/>
              </a:p>
            </p:txBody>
          </p:sp>
          <p:sp>
            <p:nvSpPr>
              <p:cNvPr id="180359" name="Oval 135"/>
              <p:cNvSpPr>
                <a:spLocks noChangeAspect="1" noChangeArrowheads="1"/>
              </p:cNvSpPr>
              <p:nvPr/>
            </p:nvSpPr>
            <p:spPr bwMode="auto">
              <a:xfrm>
                <a:off x="1643" y="2021"/>
                <a:ext cx="81" cy="81"/>
              </a:xfrm>
              <a:prstGeom prst="ellipse">
                <a:avLst/>
              </a:prstGeom>
              <a:solidFill>
                <a:schemeClr val="bg2"/>
              </a:solidFill>
              <a:ln w="12700">
                <a:solidFill>
                  <a:srgbClr val="FFFFFF"/>
                </a:solidFill>
                <a:round/>
                <a:headEnd/>
                <a:tailEnd/>
              </a:ln>
              <a:effectLst/>
            </p:spPr>
            <p:txBody>
              <a:bodyPr wrap="none" anchor="ctr"/>
              <a:lstStyle/>
              <a:p>
                <a:endParaRPr lang="it-IT"/>
              </a:p>
            </p:txBody>
          </p:sp>
          <p:sp>
            <p:nvSpPr>
              <p:cNvPr id="180360" name="Rectangle 136"/>
              <p:cNvSpPr>
                <a:spLocks noChangeAspect="1" noChangeArrowheads="1"/>
              </p:cNvSpPr>
              <p:nvPr/>
            </p:nvSpPr>
            <p:spPr bwMode="auto">
              <a:xfrm>
                <a:off x="1720" y="2067"/>
                <a:ext cx="80" cy="16"/>
              </a:xfrm>
              <a:prstGeom prst="rect">
                <a:avLst/>
              </a:prstGeom>
              <a:solidFill>
                <a:schemeClr val="bg2"/>
              </a:solidFill>
              <a:ln w="12700">
                <a:solidFill>
                  <a:srgbClr val="FFFFFF"/>
                </a:solidFill>
                <a:miter lim="800000"/>
                <a:headEnd/>
                <a:tailEnd/>
              </a:ln>
              <a:effectLst/>
            </p:spPr>
            <p:txBody>
              <a:bodyPr wrap="none" anchor="ctr"/>
              <a:lstStyle/>
              <a:p>
                <a:endParaRPr lang="it-IT"/>
              </a:p>
            </p:txBody>
          </p:sp>
          <p:sp>
            <p:nvSpPr>
              <p:cNvPr id="180361" name="Rectangle 137"/>
              <p:cNvSpPr>
                <a:spLocks noChangeAspect="1" noChangeArrowheads="1"/>
              </p:cNvSpPr>
              <p:nvPr/>
            </p:nvSpPr>
            <p:spPr bwMode="auto">
              <a:xfrm>
                <a:off x="1572" y="2067"/>
                <a:ext cx="80" cy="16"/>
              </a:xfrm>
              <a:prstGeom prst="rect">
                <a:avLst/>
              </a:prstGeom>
              <a:solidFill>
                <a:schemeClr val="bg2"/>
              </a:solidFill>
              <a:ln w="12700">
                <a:solidFill>
                  <a:srgbClr val="FFFFFF"/>
                </a:solidFill>
                <a:miter lim="800000"/>
                <a:headEnd/>
                <a:tailEnd/>
              </a:ln>
              <a:effectLst/>
            </p:spPr>
            <p:txBody>
              <a:bodyPr wrap="none" anchor="ctr"/>
              <a:lstStyle/>
              <a:p>
                <a:endParaRPr lang="it-IT"/>
              </a:p>
            </p:txBody>
          </p:sp>
          <p:sp>
            <p:nvSpPr>
              <p:cNvPr id="180362" name="Rectangle 138"/>
              <p:cNvSpPr>
                <a:spLocks noChangeAspect="1" noChangeArrowheads="1"/>
              </p:cNvSpPr>
              <p:nvPr/>
            </p:nvSpPr>
            <p:spPr bwMode="auto">
              <a:xfrm>
                <a:off x="1667" y="2123"/>
                <a:ext cx="37" cy="37"/>
              </a:xfrm>
              <a:prstGeom prst="rect">
                <a:avLst/>
              </a:prstGeom>
              <a:solidFill>
                <a:schemeClr val="bg2"/>
              </a:solidFill>
              <a:ln w="12700">
                <a:solidFill>
                  <a:srgbClr val="FFFFFF"/>
                </a:solidFill>
                <a:miter lim="800000"/>
                <a:headEnd/>
                <a:tailEnd/>
              </a:ln>
              <a:effectLst/>
            </p:spPr>
            <p:txBody>
              <a:bodyPr wrap="none" anchor="ctr"/>
              <a:lstStyle/>
              <a:p>
                <a:endParaRPr lang="it-IT"/>
              </a:p>
            </p:txBody>
          </p:sp>
          <p:grpSp>
            <p:nvGrpSpPr>
              <p:cNvPr id="8" name="Group 139"/>
              <p:cNvGrpSpPr>
                <a:grpSpLocks noChangeAspect="1"/>
              </p:cNvGrpSpPr>
              <p:nvPr/>
            </p:nvGrpSpPr>
            <p:grpSpPr bwMode="auto">
              <a:xfrm>
                <a:off x="308" y="2877"/>
                <a:ext cx="1172" cy="947"/>
                <a:chOff x="195" y="4602"/>
                <a:chExt cx="1675" cy="1353"/>
              </a:xfrm>
            </p:grpSpPr>
            <p:sp>
              <p:nvSpPr>
                <p:cNvPr id="180364" name="Line 140"/>
                <p:cNvSpPr>
                  <a:spLocks noChangeAspect="1" noChangeShapeType="1"/>
                </p:cNvSpPr>
                <p:nvPr/>
              </p:nvSpPr>
              <p:spPr bwMode="auto">
                <a:xfrm flipH="1">
                  <a:off x="195" y="4602"/>
                  <a:ext cx="353" cy="591"/>
                </a:xfrm>
                <a:prstGeom prst="line">
                  <a:avLst/>
                </a:prstGeom>
                <a:noFill/>
                <a:ln w="12700">
                  <a:solidFill>
                    <a:srgbClr val="FFFFFF"/>
                  </a:solidFill>
                  <a:round/>
                  <a:headEnd/>
                  <a:tailEnd/>
                </a:ln>
                <a:effectLst/>
              </p:spPr>
              <p:txBody>
                <a:bodyPr wrap="none" anchor="ctr"/>
                <a:lstStyle/>
                <a:p>
                  <a:endParaRPr lang="it-IT"/>
                </a:p>
              </p:txBody>
            </p:sp>
            <p:sp>
              <p:nvSpPr>
                <p:cNvPr id="180365" name="Line 141"/>
                <p:cNvSpPr>
                  <a:spLocks noChangeAspect="1" noChangeShapeType="1"/>
                </p:cNvSpPr>
                <p:nvPr/>
              </p:nvSpPr>
              <p:spPr bwMode="auto">
                <a:xfrm flipH="1">
                  <a:off x="1517" y="5364"/>
                  <a:ext cx="353" cy="591"/>
                </a:xfrm>
                <a:prstGeom prst="line">
                  <a:avLst/>
                </a:prstGeom>
                <a:noFill/>
                <a:ln w="12700">
                  <a:solidFill>
                    <a:srgbClr val="FFFFFF"/>
                  </a:solidFill>
                  <a:round/>
                  <a:headEnd/>
                  <a:tailEnd/>
                </a:ln>
                <a:effectLst/>
              </p:spPr>
              <p:txBody>
                <a:bodyPr wrap="none" anchor="ctr"/>
                <a:lstStyle/>
                <a:p>
                  <a:endParaRPr lang="it-IT"/>
                </a:p>
              </p:txBody>
            </p:sp>
            <p:sp>
              <p:nvSpPr>
                <p:cNvPr id="180366" name="Line 142"/>
                <p:cNvSpPr>
                  <a:spLocks noChangeAspect="1" noChangeShapeType="1"/>
                </p:cNvSpPr>
                <p:nvPr/>
              </p:nvSpPr>
              <p:spPr bwMode="auto">
                <a:xfrm>
                  <a:off x="196" y="5097"/>
                  <a:ext cx="1438" cy="826"/>
                </a:xfrm>
                <a:prstGeom prst="line">
                  <a:avLst/>
                </a:prstGeom>
                <a:noFill/>
                <a:ln w="12700">
                  <a:solidFill>
                    <a:srgbClr val="FFFFFF"/>
                  </a:solidFill>
                  <a:round/>
                  <a:headEnd/>
                  <a:tailEnd/>
                </a:ln>
                <a:effectLst/>
              </p:spPr>
              <p:txBody>
                <a:bodyPr wrap="none" anchor="ctr"/>
                <a:lstStyle/>
                <a:p>
                  <a:endParaRPr lang="it-IT"/>
                </a:p>
              </p:txBody>
            </p:sp>
            <p:sp>
              <p:nvSpPr>
                <p:cNvPr id="180367" name="Freeform 143"/>
                <p:cNvSpPr>
                  <a:spLocks noChangeAspect="1"/>
                </p:cNvSpPr>
                <p:nvPr/>
              </p:nvSpPr>
              <p:spPr bwMode="auto">
                <a:xfrm>
                  <a:off x="455" y="4917"/>
                  <a:ext cx="976" cy="851"/>
                </a:xfrm>
                <a:custGeom>
                  <a:avLst/>
                  <a:gdLst/>
                  <a:ahLst/>
                  <a:cxnLst>
                    <a:cxn ang="0">
                      <a:pos x="18" y="298"/>
                    </a:cxn>
                    <a:cxn ang="0">
                      <a:pos x="59" y="274"/>
                    </a:cxn>
                    <a:cxn ang="0">
                      <a:pos x="95" y="249"/>
                    </a:cxn>
                    <a:cxn ang="0">
                      <a:pos x="124" y="219"/>
                    </a:cxn>
                    <a:cxn ang="0">
                      <a:pos x="151" y="195"/>
                    </a:cxn>
                    <a:cxn ang="0">
                      <a:pos x="189" y="164"/>
                    </a:cxn>
                    <a:cxn ang="0">
                      <a:pos x="224" y="137"/>
                    </a:cxn>
                    <a:cxn ang="0">
                      <a:pos x="267" y="109"/>
                    </a:cxn>
                    <a:cxn ang="0">
                      <a:pos x="310" y="81"/>
                    </a:cxn>
                    <a:cxn ang="0">
                      <a:pos x="337" y="57"/>
                    </a:cxn>
                    <a:cxn ang="0">
                      <a:pos x="369" y="36"/>
                    </a:cxn>
                    <a:cxn ang="0">
                      <a:pos x="409" y="12"/>
                    </a:cxn>
                    <a:cxn ang="0">
                      <a:pos x="467" y="5"/>
                    </a:cxn>
                    <a:cxn ang="0">
                      <a:pos x="500" y="18"/>
                    </a:cxn>
                    <a:cxn ang="0">
                      <a:pos x="540" y="28"/>
                    </a:cxn>
                    <a:cxn ang="0">
                      <a:pos x="574" y="48"/>
                    </a:cxn>
                    <a:cxn ang="0">
                      <a:pos x="609" y="68"/>
                    </a:cxn>
                    <a:cxn ang="0">
                      <a:pos x="643" y="67"/>
                    </a:cxn>
                    <a:cxn ang="0">
                      <a:pos x="682" y="37"/>
                    </a:cxn>
                    <a:cxn ang="0">
                      <a:pos x="716" y="10"/>
                    </a:cxn>
                    <a:cxn ang="0">
                      <a:pos x="750" y="9"/>
                    </a:cxn>
                    <a:cxn ang="0">
                      <a:pos x="782" y="34"/>
                    </a:cxn>
                    <a:cxn ang="0">
                      <a:pos x="806" y="61"/>
                    </a:cxn>
                    <a:cxn ang="0">
                      <a:pos x="814" y="106"/>
                    </a:cxn>
                    <a:cxn ang="0">
                      <a:pos x="804" y="146"/>
                    </a:cxn>
                    <a:cxn ang="0">
                      <a:pos x="788" y="184"/>
                    </a:cxn>
                    <a:cxn ang="0">
                      <a:pos x="783" y="228"/>
                    </a:cxn>
                    <a:cxn ang="0">
                      <a:pos x="769" y="273"/>
                    </a:cxn>
                    <a:cxn ang="0">
                      <a:pos x="762" y="322"/>
                    </a:cxn>
                    <a:cxn ang="0">
                      <a:pos x="754" y="371"/>
                    </a:cxn>
                    <a:cxn ang="0">
                      <a:pos x="743" y="410"/>
                    </a:cxn>
                    <a:cxn ang="0">
                      <a:pos x="739" y="467"/>
                    </a:cxn>
                    <a:cxn ang="0">
                      <a:pos x="741" y="510"/>
                    </a:cxn>
                    <a:cxn ang="0">
                      <a:pos x="760" y="533"/>
                    </a:cxn>
                    <a:cxn ang="0">
                      <a:pos x="793" y="545"/>
                    </a:cxn>
                    <a:cxn ang="0">
                      <a:pos x="836" y="550"/>
                    </a:cxn>
                    <a:cxn ang="0">
                      <a:pos x="868" y="521"/>
                    </a:cxn>
                    <a:cxn ang="0">
                      <a:pos x="905" y="524"/>
                    </a:cxn>
                    <a:cxn ang="0">
                      <a:pos x="945" y="534"/>
                    </a:cxn>
                    <a:cxn ang="0">
                      <a:pos x="975" y="565"/>
                    </a:cxn>
                    <a:cxn ang="0">
                      <a:pos x="970" y="608"/>
                    </a:cxn>
                    <a:cxn ang="0">
                      <a:pos x="950" y="642"/>
                    </a:cxn>
                    <a:cxn ang="0">
                      <a:pos x="932" y="672"/>
                    </a:cxn>
                    <a:cxn ang="0">
                      <a:pos x="907" y="717"/>
                    </a:cxn>
                    <a:cxn ang="0">
                      <a:pos x="894" y="750"/>
                    </a:cxn>
                    <a:cxn ang="0">
                      <a:pos x="884" y="791"/>
                    </a:cxn>
                    <a:cxn ang="0">
                      <a:pos x="910" y="826"/>
                    </a:cxn>
                    <a:cxn ang="0">
                      <a:pos x="943" y="850"/>
                    </a:cxn>
                  </a:cxnLst>
                  <a:rect l="0" t="0" r="r" b="b"/>
                  <a:pathLst>
                    <a:path w="976" h="851">
                      <a:moveTo>
                        <a:pt x="0" y="295"/>
                      </a:moveTo>
                      <a:lnTo>
                        <a:pt x="18" y="298"/>
                      </a:lnTo>
                      <a:lnTo>
                        <a:pt x="46" y="287"/>
                      </a:lnTo>
                      <a:lnTo>
                        <a:pt x="59" y="274"/>
                      </a:lnTo>
                      <a:lnTo>
                        <a:pt x="72" y="263"/>
                      </a:lnTo>
                      <a:lnTo>
                        <a:pt x="95" y="249"/>
                      </a:lnTo>
                      <a:lnTo>
                        <a:pt x="108" y="237"/>
                      </a:lnTo>
                      <a:lnTo>
                        <a:pt x="124" y="219"/>
                      </a:lnTo>
                      <a:lnTo>
                        <a:pt x="137" y="207"/>
                      </a:lnTo>
                      <a:lnTo>
                        <a:pt x="151" y="195"/>
                      </a:lnTo>
                      <a:lnTo>
                        <a:pt x="172" y="182"/>
                      </a:lnTo>
                      <a:lnTo>
                        <a:pt x="189" y="164"/>
                      </a:lnTo>
                      <a:lnTo>
                        <a:pt x="211" y="149"/>
                      </a:lnTo>
                      <a:lnTo>
                        <a:pt x="224" y="137"/>
                      </a:lnTo>
                      <a:lnTo>
                        <a:pt x="245" y="123"/>
                      </a:lnTo>
                      <a:lnTo>
                        <a:pt x="267" y="109"/>
                      </a:lnTo>
                      <a:lnTo>
                        <a:pt x="283" y="92"/>
                      </a:lnTo>
                      <a:lnTo>
                        <a:pt x="310" y="81"/>
                      </a:lnTo>
                      <a:lnTo>
                        <a:pt x="323" y="69"/>
                      </a:lnTo>
                      <a:lnTo>
                        <a:pt x="337" y="57"/>
                      </a:lnTo>
                      <a:lnTo>
                        <a:pt x="356" y="47"/>
                      </a:lnTo>
                      <a:lnTo>
                        <a:pt x="369" y="36"/>
                      </a:lnTo>
                      <a:lnTo>
                        <a:pt x="391" y="22"/>
                      </a:lnTo>
                      <a:lnTo>
                        <a:pt x="409" y="12"/>
                      </a:lnTo>
                      <a:lnTo>
                        <a:pt x="427" y="3"/>
                      </a:lnTo>
                      <a:lnTo>
                        <a:pt x="467" y="5"/>
                      </a:lnTo>
                      <a:lnTo>
                        <a:pt x="484" y="9"/>
                      </a:lnTo>
                      <a:lnTo>
                        <a:pt x="500" y="18"/>
                      </a:lnTo>
                      <a:lnTo>
                        <a:pt x="523" y="23"/>
                      </a:lnTo>
                      <a:lnTo>
                        <a:pt x="540" y="28"/>
                      </a:lnTo>
                      <a:lnTo>
                        <a:pt x="554" y="36"/>
                      </a:lnTo>
                      <a:lnTo>
                        <a:pt x="574" y="48"/>
                      </a:lnTo>
                      <a:lnTo>
                        <a:pt x="594" y="59"/>
                      </a:lnTo>
                      <a:lnTo>
                        <a:pt x="609" y="68"/>
                      </a:lnTo>
                      <a:lnTo>
                        <a:pt x="624" y="77"/>
                      </a:lnTo>
                      <a:lnTo>
                        <a:pt x="643" y="67"/>
                      </a:lnTo>
                      <a:lnTo>
                        <a:pt x="657" y="55"/>
                      </a:lnTo>
                      <a:lnTo>
                        <a:pt x="682" y="37"/>
                      </a:lnTo>
                      <a:lnTo>
                        <a:pt x="698" y="20"/>
                      </a:lnTo>
                      <a:lnTo>
                        <a:pt x="716" y="10"/>
                      </a:lnTo>
                      <a:lnTo>
                        <a:pt x="735" y="0"/>
                      </a:lnTo>
                      <a:lnTo>
                        <a:pt x="750" y="9"/>
                      </a:lnTo>
                      <a:lnTo>
                        <a:pt x="765" y="18"/>
                      </a:lnTo>
                      <a:lnTo>
                        <a:pt x="782" y="34"/>
                      </a:lnTo>
                      <a:lnTo>
                        <a:pt x="794" y="47"/>
                      </a:lnTo>
                      <a:lnTo>
                        <a:pt x="806" y="61"/>
                      </a:lnTo>
                      <a:lnTo>
                        <a:pt x="812" y="86"/>
                      </a:lnTo>
                      <a:lnTo>
                        <a:pt x="814" y="106"/>
                      </a:lnTo>
                      <a:lnTo>
                        <a:pt x="807" y="128"/>
                      </a:lnTo>
                      <a:lnTo>
                        <a:pt x="804" y="146"/>
                      </a:lnTo>
                      <a:lnTo>
                        <a:pt x="795" y="162"/>
                      </a:lnTo>
                      <a:lnTo>
                        <a:pt x="788" y="184"/>
                      </a:lnTo>
                      <a:lnTo>
                        <a:pt x="787" y="210"/>
                      </a:lnTo>
                      <a:lnTo>
                        <a:pt x="783" y="228"/>
                      </a:lnTo>
                      <a:lnTo>
                        <a:pt x="777" y="251"/>
                      </a:lnTo>
                      <a:lnTo>
                        <a:pt x="769" y="273"/>
                      </a:lnTo>
                      <a:lnTo>
                        <a:pt x="764" y="296"/>
                      </a:lnTo>
                      <a:lnTo>
                        <a:pt x="762" y="322"/>
                      </a:lnTo>
                      <a:lnTo>
                        <a:pt x="754" y="337"/>
                      </a:lnTo>
                      <a:lnTo>
                        <a:pt x="754" y="371"/>
                      </a:lnTo>
                      <a:lnTo>
                        <a:pt x="748" y="394"/>
                      </a:lnTo>
                      <a:lnTo>
                        <a:pt x="743" y="410"/>
                      </a:lnTo>
                      <a:lnTo>
                        <a:pt x="743" y="449"/>
                      </a:lnTo>
                      <a:lnTo>
                        <a:pt x="739" y="467"/>
                      </a:lnTo>
                      <a:lnTo>
                        <a:pt x="740" y="488"/>
                      </a:lnTo>
                      <a:lnTo>
                        <a:pt x="741" y="510"/>
                      </a:lnTo>
                      <a:lnTo>
                        <a:pt x="742" y="529"/>
                      </a:lnTo>
                      <a:lnTo>
                        <a:pt x="760" y="533"/>
                      </a:lnTo>
                      <a:lnTo>
                        <a:pt x="776" y="542"/>
                      </a:lnTo>
                      <a:lnTo>
                        <a:pt x="793" y="545"/>
                      </a:lnTo>
                      <a:lnTo>
                        <a:pt x="818" y="547"/>
                      </a:lnTo>
                      <a:lnTo>
                        <a:pt x="836" y="550"/>
                      </a:lnTo>
                      <a:lnTo>
                        <a:pt x="853" y="533"/>
                      </a:lnTo>
                      <a:lnTo>
                        <a:pt x="868" y="521"/>
                      </a:lnTo>
                      <a:lnTo>
                        <a:pt x="887" y="520"/>
                      </a:lnTo>
                      <a:lnTo>
                        <a:pt x="905" y="524"/>
                      </a:lnTo>
                      <a:lnTo>
                        <a:pt x="930" y="525"/>
                      </a:lnTo>
                      <a:lnTo>
                        <a:pt x="945" y="534"/>
                      </a:lnTo>
                      <a:lnTo>
                        <a:pt x="963" y="537"/>
                      </a:lnTo>
                      <a:lnTo>
                        <a:pt x="975" y="565"/>
                      </a:lnTo>
                      <a:lnTo>
                        <a:pt x="974" y="589"/>
                      </a:lnTo>
                      <a:lnTo>
                        <a:pt x="970" y="608"/>
                      </a:lnTo>
                      <a:lnTo>
                        <a:pt x="958" y="627"/>
                      </a:lnTo>
                      <a:lnTo>
                        <a:pt x="950" y="642"/>
                      </a:lnTo>
                      <a:lnTo>
                        <a:pt x="941" y="657"/>
                      </a:lnTo>
                      <a:lnTo>
                        <a:pt x="932" y="672"/>
                      </a:lnTo>
                      <a:lnTo>
                        <a:pt x="918" y="698"/>
                      </a:lnTo>
                      <a:lnTo>
                        <a:pt x="907" y="717"/>
                      </a:lnTo>
                      <a:lnTo>
                        <a:pt x="898" y="732"/>
                      </a:lnTo>
                      <a:lnTo>
                        <a:pt x="894" y="750"/>
                      </a:lnTo>
                      <a:lnTo>
                        <a:pt x="883" y="770"/>
                      </a:lnTo>
                      <a:lnTo>
                        <a:pt x="884" y="791"/>
                      </a:lnTo>
                      <a:lnTo>
                        <a:pt x="897" y="812"/>
                      </a:lnTo>
                      <a:lnTo>
                        <a:pt x="910" y="826"/>
                      </a:lnTo>
                      <a:lnTo>
                        <a:pt x="923" y="839"/>
                      </a:lnTo>
                      <a:lnTo>
                        <a:pt x="943" y="850"/>
                      </a:lnTo>
                      <a:lnTo>
                        <a:pt x="948" y="841"/>
                      </a:lnTo>
                    </a:path>
                  </a:pathLst>
                </a:custGeom>
                <a:noFill/>
                <a:ln w="12700" cap="rnd" cmpd="sng">
                  <a:solidFill>
                    <a:srgbClr val="FFFFFF"/>
                  </a:solidFill>
                  <a:prstDash val="solid"/>
                  <a:round/>
                  <a:headEnd type="none" w="med" len="med"/>
                  <a:tailEnd type="none" w="med" len="med"/>
                </a:ln>
                <a:effectLst/>
              </p:spPr>
              <p:txBody>
                <a:bodyPr/>
                <a:lstStyle/>
                <a:p>
                  <a:endParaRPr lang="it-IT"/>
                </a:p>
              </p:txBody>
            </p:sp>
          </p:grpSp>
        </p:grpSp>
        <p:grpSp>
          <p:nvGrpSpPr>
            <p:cNvPr id="9" name="Group 144"/>
            <p:cNvGrpSpPr>
              <a:grpSpLocks/>
            </p:cNvGrpSpPr>
            <p:nvPr/>
          </p:nvGrpSpPr>
          <p:grpSpPr bwMode="auto">
            <a:xfrm>
              <a:off x="5021263" y="1477963"/>
              <a:ext cx="3784600" cy="5335587"/>
              <a:chOff x="3462" y="615"/>
              <a:chExt cx="2682" cy="3361"/>
            </a:xfrm>
          </p:grpSpPr>
          <p:sp>
            <p:nvSpPr>
              <p:cNvPr id="180369" name="Rectangle 145"/>
              <p:cNvSpPr>
                <a:spLocks noChangeAspect="1" noChangeArrowheads="1"/>
              </p:cNvSpPr>
              <p:nvPr/>
            </p:nvSpPr>
            <p:spPr bwMode="auto">
              <a:xfrm rot="780000">
                <a:off x="4510" y="615"/>
                <a:ext cx="478" cy="156"/>
              </a:xfrm>
              <a:prstGeom prst="rect">
                <a:avLst/>
              </a:prstGeom>
              <a:solidFill>
                <a:schemeClr val="bg2"/>
              </a:solidFill>
              <a:ln w="12700">
                <a:solidFill>
                  <a:srgbClr val="FFFFFF"/>
                </a:solidFill>
                <a:prstDash val="dash"/>
                <a:miter lim="800000"/>
                <a:headEnd/>
                <a:tailEnd/>
              </a:ln>
              <a:effectLst/>
            </p:spPr>
            <p:txBody>
              <a:bodyPr wrap="none" anchor="ctr"/>
              <a:lstStyle/>
              <a:p>
                <a:endParaRPr lang="it-IT"/>
              </a:p>
            </p:txBody>
          </p:sp>
          <p:sp>
            <p:nvSpPr>
              <p:cNvPr id="180370" name="Rectangle 146"/>
              <p:cNvSpPr>
                <a:spLocks noChangeAspect="1" noChangeArrowheads="1"/>
              </p:cNvSpPr>
              <p:nvPr/>
            </p:nvSpPr>
            <p:spPr bwMode="auto">
              <a:xfrm rot="780000">
                <a:off x="4638" y="772"/>
                <a:ext cx="156" cy="129"/>
              </a:xfrm>
              <a:prstGeom prst="rect">
                <a:avLst/>
              </a:prstGeom>
              <a:solidFill>
                <a:schemeClr val="bg2"/>
              </a:solidFill>
              <a:ln w="12700">
                <a:solidFill>
                  <a:srgbClr val="FFFFFF"/>
                </a:solidFill>
                <a:prstDash val="dash"/>
                <a:miter lim="800000"/>
                <a:headEnd/>
                <a:tailEnd/>
              </a:ln>
              <a:effectLst/>
            </p:spPr>
            <p:txBody>
              <a:bodyPr wrap="none" anchor="ctr"/>
              <a:lstStyle/>
              <a:p>
                <a:endParaRPr lang="it-IT"/>
              </a:p>
            </p:txBody>
          </p:sp>
          <p:sp>
            <p:nvSpPr>
              <p:cNvPr id="180371" name="Rectangle 147"/>
              <p:cNvSpPr>
                <a:spLocks noChangeAspect="1" noChangeArrowheads="1"/>
              </p:cNvSpPr>
              <p:nvPr/>
            </p:nvSpPr>
            <p:spPr bwMode="auto">
              <a:xfrm rot="780000">
                <a:off x="4311" y="2395"/>
                <a:ext cx="48" cy="183"/>
              </a:xfrm>
              <a:prstGeom prst="rect">
                <a:avLst/>
              </a:prstGeom>
              <a:solidFill>
                <a:schemeClr val="bg2"/>
              </a:solidFill>
              <a:ln w="12700">
                <a:solidFill>
                  <a:srgbClr val="FFFFFF"/>
                </a:solidFill>
                <a:prstDash val="dash"/>
                <a:miter lim="800000"/>
                <a:headEnd/>
                <a:tailEnd/>
              </a:ln>
              <a:effectLst/>
            </p:spPr>
            <p:txBody>
              <a:bodyPr wrap="none" anchor="ctr"/>
              <a:lstStyle/>
              <a:p>
                <a:endParaRPr lang="it-IT"/>
              </a:p>
            </p:txBody>
          </p:sp>
          <p:sp>
            <p:nvSpPr>
              <p:cNvPr id="180372" name="Line 148"/>
              <p:cNvSpPr>
                <a:spLocks noChangeAspect="1" noChangeShapeType="1"/>
              </p:cNvSpPr>
              <p:nvPr/>
            </p:nvSpPr>
            <p:spPr bwMode="auto">
              <a:xfrm flipH="1">
                <a:off x="4360" y="932"/>
                <a:ext cx="338" cy="1435"/>
              </a:xfrm>
              <a:prstGeom prst="line">
                <a:avLst/>
              </a:prstGeom>
              <a:noFill/>
              <a:ln w="12700">
                <a:solidFill>
                  <a:srgbClr val="FFFFFF"/>
                </a:solidFill>
                <a:prstDash val="dash"/>
                <a:round/>
                <a:headEnd/>
                <a:tailEnd/>
              </a:ln>
              <a:effectLst/>
            </p:spPr>
            <p:txBody>
              <a:bodyPr wrap="none" anchor="ctr"/>
              <a:lstStyle/>
              <a:p>
                <a:endParaRPr lang="it-IT"/>
              </a:p>
            </p:txBody>
          </p:sp>
          <p:sp>
            <p:nvSpPr>
              <p:cNvPr id="180373" name="Rectangle 149"/>
              <p:cNvSpPr>
                <a:spLocks noChangeAspect="1" noChangeArrowheads="1"/>
              </p:cNvSpPr>
              <p:nvPr/>
            </p:nvSpPr>
            <p:spPr bwMode="auto">
              <a:xfrm rot="780000">
                <a:off x="5197" y="774"/>
                <a:ext cx="478" cy="156"/>
              </a:xfrm>
              <a:prstGeom prst="rect">
                <a:avLst/>
              </a:prstGeom>
              <a:solidFill>
                <a:schemeClr val="accent1"/>
              </a:solidFill>
              <a:ln w="12700">
                <a:solidFill>
                  <a:srgbClr val="FFFFFF"/>
                </a:solidFill>
                <a:miter lim="800000"/>
                <a:headEnd/>
                <a:tailEnd/>
              </a:ln>
              <a:effectLst/>
            </p:spPr>
            <p:txBody>
              <a:bodyPr wrap="none" anchor="ctr"/>
              <a:lstStyle/>
              <a:p>
                <a:endParaRPr lang="it-IT"/>
              </a:p>
            </p:txBody>
          </p:sp>
          <p:sp>
            <p:nvSpPr>
              <p:cNvPr id="180374" name="Rectangle 150"/>
              <p:cNvSpPr>
                <a:spLocks noChangeAspect="1" noChangeArrowheads="1"/>
              </p:cNvSpPr>
              <p:nvPr/>
            </p:nvSpPr>
            <p:spPr bwMode="auto">
              <a:xfrm rot="780000">
                <a:off x="5325" y="931"/>
                <a:ext cx="156" cy="129"/>
              </a:xfrm>
              <a:prstGeom prst="rect">
                <a:avLst/>
              </a:prstGeom>
              <a:solidFill>
                <a:schemeClr val="accent1"/>
              </a:solidFill>
              <a:ln w="12700">
                <a:solidFill>
                  <a:srgbClr val="FFFFFF"/>
                </a:solidFill>
                <a:miter lim="800000"/>
                <a:headEnd/>
                <a:tailEnd/>
              </a:ln>
              <a:effectLst/>
            </p:spPr>
            <p:txBody>
              <a:bodyPr wrap="none" anchor="ctr"/>
              <a:lstStyle/>
              <a:p>
                <a:endParaRPr lang="it-IT"/>
              </a:p>
            </p:txBody>
          </p:sp>
          <p:sp>
            <p:nvSpPr>
              <p:cNvPr id="180375" name="Rectangle 151"/>
              <p:cNvSpPr>
                <a:spLocks noChangeAspect="1" noChangeArrowheads="1"/>
              </p:cNvSpPr>
              <p:nvPr/>
            </p:nvSpPr>
            <p:spPr bwMode="auto">
              <a:xfrm rot="780000">
                <a:off x="4998" y="2554"/>
                <a:ext cx="49" cy="183"/>
              </a:xfrm>
              <a:prstGeom prst="rect">
                <a:avLst/>
              </a:prstGeom>
              <a:solidFill>
                <a:schemeClr val="accent1"/>
              </a:solidFill>
              <a:ln w="12700">
                <a:solidFill>
                  <a:srgbClr val="FFFFFF"/>
                </a:solidFill>
                <a:miter lim="800000"/>
                <a:headEnd/>
                <a:tailEnd/>
              </a:ln>
              <a:effectLst/>
            </p:spPr>
            <p:txBody>
              <a:bodyPr wrap="none" anchor="ctr"/>
              <a:lstStyle/>
              <a:p>
                <a:endParaRPr lang="it-IT"/>
              </a:p>
            </p:txBody>
          </p:sp>
          <p:sp>
            <p:nvSpPr>
              <p:cNvPr id="180376" name="Line 152"/>
              <p:cNvSpPr>
                <a:spLocks noChangeAspect="1" noChangeShapeType="1"/>
              </p:cNvSpPr>
              <p:nvPr/>
            </p:nvSpPr>
            <p:spPr bwMode="auto">
              <a:xfrm flipH="1">
                <a:off x="5047" y="1090"/>
                <a:ext cx="338" cy="1435"/>
              </a:xfrm>
              <a:prstGeom prst="line">
                <a:avLst/>
              </a:prstGeom>
              <a:noFill/>
              <a:ln w="12700">
                <a:solidFill>
                  <a:srgbClr val="FFFFFF"/>
                </a:solidFill>
                <a:prstDash val="sysDot"/>
                <a:round/>
                <a:headEnd/>
                <a:tailEnd/>
              </a:ln>
              <a:effectLst/>
            </p:spPr>
            <p:txBody>
              <a:bodyPr wrap="none" anchor="ctr"/>
              <a:lstStyle/>
              <a:p>
                <a:endParaRPr lang="it-IT"/>
              </a:p>
            </p:txBody>
          </p:sp>
          <p:sp>
            <p:nvSpPr>
              <p:cNvPr id="180377" name="Line 153"/>
              <p:cNvSpPr>
                <a:spLocks noChangeAspect="1" noChangeShapeType="1"/>
              </p:cNvSpPr>
              <p:nvPr/>
            </p:nvSpPr>
            <p:spPr bwMode="auto">
              <a:xfrm>
                <a:off x="4411" y="2517"/>
                <a:ext cx="518" cy="115"/>
              </a:xfrm>
              <a:prstGeom prst="line">
                <a:avLst/>
              </a:prstGeom>
              <a:noFill/>
              <a:ln w="12700">
                <a:solidFill>
                  <a:srgbClr val="FFFFFF"/>
                </a:solidFill>
                <a:round/>
                <a:headEnd/>
                <a:tailEnd type="triangle" w="med" len="med"/>
              </a:ln>
              <a:effectLst/>
            </p:spPr>
            <p:txBody>
              <a:bodyPr wrap="none" anchor="ctr"/>
              <a:lstStyle/>
              <a:p>
                <a:endParaRPr lang="it-IT"/>
              </a:p>
            </p:txBody>
          </p:sp>
          <p:sp>
            <p:nvSpPr>
              <p:cNvPr id="180378" name="Line 154"/>
              <p:cNvSpPr>
                <a:spLocks noChangeAspect="1" noChangeShapeType="1"/>
              </p:cNvSpPr>
              <p:nvPr/>
            </p:nvSpPr>
            <p:spPr bwMode="auto">
              <a:xfrm>
                <a:off x="4827" y="717"/>
                <a:ext cx="518" cy="115"/>
              </a:xfrm>
              <a:prstGeom prst="line">
                <a:avLst/>
              </a:prstGeom>
              <a:noFill/>
              <a:ln w="12700">
                <a:solidFill>
                  <a:srgbClr val="FFFFFF"/>
                </a:solidFill>
                <a:round/>
                <a:headEnd/>
                <a:tailEnd type="triangle" w="med" len="med"/>
              </a:ln>
              <a:effectLst/>
            </p:spPr>
            <p:txBody>
              <a:bodyPr wrap="none" anchor="ctr"/>
              <a:lstStyle/>
              <a:p>
                <a:endParaRPr lang="it-IT"/>
              </a:p>
            </p:txBody>
          </p:sp>
          <p:sp>
            <p:nvSpPr>
              <p:cNvPr id="180379" name="Oval 155"/>
              <p:cNvSpPr>
                <a:spLocks noChangeAspect="1" noChangeArrowheads="1"/>
              </p:cNvSpPr>
              <p:nvPr/>
            </p:nvSpPr>
            <p:spPr bwMode="auto">
              <a:xfrm>
                <a:off x="3462" y="615"/>
                <a:ext cx="2682" cy="2614"/>
              </a:xfrm>
              <a:prstGeom prst="ellipse">
                <a:avLst/>
              </a:prstGeom>
              <a:noFill/>
              <a:ln w="12700">
                <a:solidFill>
                  <a:srgbClr val="FFFFFF"/>
                </a:solidFill>
                <a:round/>
                <a:headEnd/>
                <a:tailEnd/>
              </a:ln>
              <a:effectLst/>
            </p:spPr>
            <p:txBody>
              <a:bodyPr wrap="none" anchor="ctr"/>
              <a:lstStyle/>
              <a:p>
                <a:endParaRPr lang="it-IT"/>
              </a:p>
            </p:txBody>
          </p:sp>
          <p:sp>
            <p:nvSpPr>
              <p:cNvPr id="180380" name="Oval 156"/>
              <p:cNvSpPr>
                <a:spLocks noChangeAspect="1" noChangeArrowheads="1"/>
              </p:cNvSpPr>
              <p:nvPr/>
            </p:nvSpPr>
            <p:spPr bwMode="auto">
              <a:xfrm>
                <a:off x="4464" y="1691"/>
                <a:ext cx="683" cy="467"/>
              </a:xfrm>
              <a:prstGeom prst="ellipse">
                <a:avLst/>
              </a:prstGeom>
              <a:noFill/>
              <a:ln w="12700">
                <a:solidFill>
                  <a:srgbClr val="FFFFFF"/>
                </a:solidFill>
                <a:round/>
                <a:headEnd/>
                <a:tailEnd/>
              </a:ln>
              <a:effectLst/>
            </p:spPr>
            <p:txBody>
              <a:bodyPr wrap="none" anchor="ctr"/>
              <a:lstStyle/>
              <a:p>
                <a:endParaRPr lang="it-IT"/>
              </a:p>
            </p:txBody>
          </p:sp>
          <p:sp>
            <p:nvSpPr>
              <p:cNvPr id="180381" name="Oval 157"/>
              <p:cNvSpPr>
                <a:spLocks noChangeAspect="1" noChangeArrowheads="1"/>
              </p:cNvSpPr>
              <p:nvPr/>
            </p:nvSpPr>
            <p:spPr bwMode="auto">
              <a:xfrm>
                <a:off x="4763" y="2019"/>
                <a:ext cx="81" cy="81"/>
              </a:xfrm>
              <a:prstGeom prst="ellipse">
                <a:avLst/>
              </a:prstGeom>
              <a:solidFill>
                <a:schemeClr val="bg2"/>
              </a:solidFill>
              <a:ln w="12700">
                <a:solidFill>
                  <a:srgbClr val="FFFFFF"/>
                </a:solidFill>
                <a:round/>
                <a:headEnd/>
                <a:tailEnd/>
              </a:ln>
              <a:effectLst/>
            </p:spPr>
            <p:txBody>
              <a:bodyPr wrap="none" anchor="ctr"/>
              <a:lstStyle/>
              <a:p>
                <a:endParaRPr lang="it-IT"/>
              </a:p>
            </p:txBody>
          </p:sp>
          <p:sp>
            <p:nvSpPr>
              <p:cNvPr id="180382" name="Rectangle 158"/>
              <p:cNvSpPr>
                <a:spLocks noChangeAspect="1" noChangeArrowheads="1"/>
              </p:cNvSpPr>
              <p:nvPr/>
            </p:nvSpPr>
            <p:spPr bwMode="auto">
              <a:xfrm>
                <a:off x="4839" y="2065"/>
                <a:ext cx="81" cy="16"/>
              </a:xfrm>
              <a:prstGeom prst="rect">
                <a:avLst/>
              </a:prstGeom>
              <a:solidFill>
                <a:schemeClr val="bg2"/>
              </a:solidFill>
              <a:ln w="12700">
                <a:solidFill>
                  <a:srgbClr val="FFFFFF"/>
                </a:solidFill>
                <a:miter lim="800000"/>
                <a:headEnd/>
                <a:tailEnd/>
              </a:ln>
              <a:effectLst/>
            </p:spPr>
            <p:txBody>
              <a:bodyPr wrap="none" anchor="ctr"/>
              <a:lstStyle/>
              <a:p>
                <a:endParaRPr lang="it-IT"/>
              </a:p>
            </p:txBody>
          </p:sp>
          <p:sp>
            <p:nvSpPr>
              <p:cNvPr id="180383" name="Rectangle 159"/>
              <p:cNvSpPr>
                <a:spLocks noChangeAspect="1" noChangeArrowheads="1"/>
              </p:cNvSpPr>
              <p:nvPr/>
            </p:nvSpPr>
            <p:spPr bwMode="auto">
              <a:xfrm>
                <a:off x="4692" y="2065"/>
                <a:ext cx="80" cy="16"/>
              </a:xfrm>
              <a:prstGeom prst="rect">
                <a:avLst/>
              </a:prstGeom>
              <a:solidFill>
                <a:schemeClr val="bg2"/>
              </a:solidFill>
              <a:ln w="12700">
                <a:solidFill>
                  <a:srgbClr val="FFFFFF"/>
                </a:solidFill>
                <a:miter lim="800000"/>
                <a:headEnd/>
                <a:tailEnd/>
              </a:ln>
              <a:effectLst/>
            </p:spPr>
            <p:txBody>
              <a:bodyPr wrap="none" anchor="ctr"/>
              <a:lstStyle/>
              <a:p>
                <a:endParaRPr lang="it-IT"/>
              </a:p>
            </p:txBody>
          </p:sp>
          <p:sp>
            <p:nvSpPr>
              <p:cNvPr id="180384" name="Rectangle 160"/>
              <p:cNvSpPr>
                <a:spLocks noChangeAspect="1" noChangeArrowheads="1"/>
              </p:cNvSpPr>
              <p:nvPr/>
            </p:nvSpPr>
            <p:spPr bwMode="auto">
              <a:xfrm>
                <a:off x="4787" y="2121"/>
                <a:ext cx="37" cy="37"/>
              </a:xfrm>
              <a:prstGeom prst="rect">
                <a:avLst/>
              </a:prstGeom>
              <a:solidFill>
                <a:schemeClr val="bg2"/>
              </a:solidFill>
              <a:ln w="12700">
                <a:solidFill>
                  <a:srgbClr val="FFFFFF"/>
                </a:solidFill>
                <a:miter lim="800000"/>
                <a:headEnd/>
                <a:tailEnd/>
              </a:ln>
              <a:effectLst/>
            </p:spPr>
            <p:txBody>
              <a:bodyPr wrap="none" anchor="ctr"/>
              <a:lstStyle/>
              <a:p>
                <a:endParaRPr lang="it-IT"/>
              </a:p>
            </p:txBody>
          </p:sp>
          <p:sp>
            <p:nvSpPr>
              <p:cNvPr id="180385" name="Freeform 161"/>
              <p:cNvSpPr>
                <a:spLocks noChangeAspect="1"/>
              </p:cNvSpPr>
              <p:nvPr/>
            </p:nvSpPr>
            <p:spPr bwMode="auto">
              <a:xfrm>
                <a:off x="4504" y="1727"/>
                <a:ext cx="501" cy="371"/>
              </a:xfrm>
              <a:custGeom>
                <a:avLst/>
                <a:gdLst/>
                <a:ahLst/>
                <a:cxnLst>
                  <a:cxn ang="0">
                    <a:pos x="691" y="52"/>
                  </a:cxn>
                  <a:cxn ang="0">
                    <a:pos x="662" y="57"/>
                  </a:cxn>
                  <a:cxn ang="0">
                    <a:pos x="633" y="67"/>
                  </a:cxn>
                  <a:cxn ang="0">
                    <a:pos x="605" y="81"/>
                  </a:cxn>
                  <a:cxn ang="0">
                    <a:pos x="576" y="96"/>
                  </a:cxn>
                  <a:cxn ang="0">
                    <a:pos x="547" y="120"/>
                  </a:cxn>
                  <a:cxn ang="0">
                    <a:pos x="523" y="144"/>
                  </a:cxn>
                  <a:cxn ang="0">
                    <a:pos x="504" y="172"/>
                  </a:cxn>
                  <a:cxn ang="0">
                    <a:pos x="489" y="201"/>
                  </a:cxn>
                  <a:cxn ang="0">
                    <a:pos x="470" y="225"/>
                  </a:cxn>
                  <a:cxn ang="0">
                    <a:pos x="441" y="249"/>
                  </a:cxn>
                  <a:cxn ang="0">
                    <a:pos x="408" y="268"/>
                  </a:cxn>
                  <a:cxn ang="0">
                    <a:pos x="379" y="288"/>
                  </a:cxn>
                  <a:cxn ang="0">
                    <a:pos x="345" y="302"/>
                  </a:cxn>
                  <a:cxn ang="0">
                    <a:pos x="317" y="312"/>
                  </a:cxn>
                  <a:cxn ang="0">
                    <a:pos x="288" y="336"/>
                  </a:cxn>
                  <a:cxn ang="0">
                    <a:pos x="273" y="364"/>
                  </a:cxn>
                  <a:cxn ang="0">
                    <a:pos x="249" y="384"/>
                  </a:cxn>
                  <a:cxn ang="0">
                    <a:pos x="225" y="412"/>
                  </a:cxn>
                  <a:cxn ang="0">
                    <a:pos x="211" y="441"/>
                  </a:cxn>
                  <a:cxn ang="0">
                    <a:pos x="206" y="470"/>
                  </a:cxn>
                  <a:cxn ang="0">
                    <a:pos x="192" y="499"/>
                  </a:cxn>
                  <a:cxn ang="0">
                    <a:pos x="187" y="528"/>
                  </a:cxn>
                  <a:cxn ang="0">
                    <a:pos x="158" y="513"/>
                  </a:cxn>
                  <a:cxn ang="0">
                    <a:pos x="125" y="494"/>
                  </a:cxn>
                  <a:cxn ang="0">
                    <a:pos x="96" y="480"/>
                  </a:cxn>
                  <a:cxn ang="0">
                    <a:pos x="67" y="456"/>
                  </a:cxn>
                  <a:cxn ang="0">
                    <a:pos x="48" y="427"/>
                  </a:cxn>
                  <a:cxn ang="0">
                    <a:pos x="29" y="398"/>
                  </a:cxn>
                  <a:cxn ang="0">
                    <a:pos x="14" y="369"/>
                  </a:cxn>
                  <a:cxn ang="0">
                    <a:pos x="0" y="340"/>
                  </a:cxn>
                  <a:cxn ang="0">
                    <a:pos x="0" y="312"/>
                  </a:cxn>
                  <a:cxn ang="0">
                    <a:pos x="5" y="283"/>
                  </a:cxn>
                  <a:cxn ang="0">
                    <a:pos x="9" y="254"/>
                  </a:cxn>
                  <a:cxn ang="0">
                    <a:pos x="14" y="225"/>
                  </a:cxn>
                  <a:cxn ang="0">
                    <a:pos x="24" y="196"/>
                  </a:cxn>
                  <a:cxn ang="0">
                    <a:pos x="43" y="163"/>
                  </a:cxn>
                  <a:cxn ang="0">
                    <a:pos x="62" y="134"/>
                  </a:cxn>
                  <a:cxn ang="0">
                    <a:pos x="86" y="110"/>
                  </a:cxn>
                  <a:cxn ang="0">
                    <a:pos x="115" y="86"/>
                  </a:cxn>
                  <a:cxn ang="0">
                    <a:pos x="149" y="67"/>
                  </a:cxn>
                  <a:cxn ang="0">
                    <a:pos x="177" y="52"/>
                  </a:cxn>
                  <a:cxn ang="0">
                    <a:pos x="216" y="33"/>
                  </a:cxn>
                  <a:cxn ang="0">
                    <a:pos x="245" y="28"/>
                  </a:cxn>
                  <a:cxn ang="0">
                    <a:pos x="278" y="19"/>
                  </a:cxn>
                  <a:cxn ang="0">
                    <a:pos x="307" y="9"/>
                  </a:cxn>
                  <a:cxn ang="0">
                    <a:pos x="336" y="9"/>
                  </a:cxn>
                  <a:cxn ang="0">
                    <a:pos x="369" y="4"/>
                  </a:cxn>
                  <a:cxn ang="0">
                    <a:pos x="398" y="0"/>
                  </a:cxn>
                  <a:cxn ang="0">
                    <a:pos x="437" y="4"/>
                  </a:cxn>
                  <a:cxn ang="0">
                    <a:pos x="470" y="9"/>
                  </a:cxn>
                  <a:cxn ang="0">
                    <a:pos x="513" y="19"/>
                  </a:cxn>
                  <a:cxn ang="0">
                    <a:pos x="547" y="24"/>
                  </a:cxn>
                  <a:cxn ang="0">
                    <a:pos x="581" y="33"/>
                  </a:cxn>
                  <a:cxn ang="0">
                    <a:pos x="614" y="33"/>
                  </a:cxn>
                  <a:cxn ang="0">
                    <a:pos x="648" y="33"/>
                  </a:cxn>
                  <a:cxn ang="0">
                    <a:pos x="681" y="33"/>
                  </a:cxn>
                  <a:cxn ang="0">
                    <a:pos x="710" y="38"/>
                  </a:cxn>
                </a:cxnLst>
                <a:rect l="0" t="0" r="r" b="b"/>
                <a:pathLst>
                  <a:path w="716" h="529">
                    <a:moveTo>
                      <a:pt x="715" y="38"/>
                    </a:moveTo>
                    <a:lnTo>
                      <a:pt x="691" y="52"/>
                    </a:lnTo>
                    <a:lnTo>
                      <a:pt x="677" y="52"/>
                    </a:lnTo>
                    <a:lnTo>
                      <a:pt x="662" y="57"/>
                    </a:lnTo>
                    <a:lnTo>
                      <a:pt x="648" y="62"/>
                    </a:lnTo>
                    <a:lnTo>
                      <a:pt x="633" y="67"/>
                    </a:lnTo>
                    <a:lnTo>
                      <a:pt x="619" y="76"/>
                    </a:lnTo>
                    <a:lnTo>
                      <a:pt x="605" y="81"/>
                    </a:lnTo>
                    <a:lnTo>
                      <a:pt x="590" y="86"/>
                    </a:lnTo>
                    <a:lnTo>
                      <a:pt x="576" y="96"/>
                    </a:lnTo>
                    <a:lnTo>
                      <a:pt x="561" y="105"/>
                    </a:lnTo>
                    <a:lnTo>
                      <a:pt x="547" y="120"/>
                    </a:lnTo>
                    <a:lnTo>
                      <a:pt x="533" y="129"/>
                    </a:lnTo>
                    <a:lnTo>
                      <a:pt x="523" y="144"/>
                    </a:lnTo>
                    <a:lnTo>
                      <a:pt x="513" y="158"/>
                    </a:lnTo>
                    <a:lnTo>
                      <a:pt x="504" y="172"/>
                    </a:lnTo>
                    <a:lnTo>
                      <a:pt x="494" y="187"/>
                    </a:lnTo>
                    <a:lnTo>
                      <a:pt x="489" y="201"/>
                    </a:lnTo>
                    <a:lnTo>
                      <a:pt x="475" y="211"/>
                    </a:lnTo>
                    <a:lnTo>
                      <a:pt x="470" y="225"/>
                    </a:lnTo>
                    <a:lnTo>
                      <a:pt x="456" y="235"/>
                    </a:lnTo>
                    <a:lnTo>
                      <a:pt x="441" y="249"/>
                    </a:lnTo>
                    <a:lnTo>
                      <a:pt x="422" y="259"/>
                    </a:lnTo>
                    <a:lnTo>
                      <a:pt x="408" y="268"/>
                    </a:lnTo>
                    <a:lnTo>
                      <a:pt x="393" y="278"/>
                    </a:lnTo>
                    <a:lnTo>
                      <a:pt x="379" y="288"/>
                    </a:lnTo>
                    <a:lnTo>
                      <a:pt x="365" y="292"/>
                    </a:lnTo>
                    <a:lnTo>
                      <a:pt x="345" y="302"/>
                    </a:lnTo>
                    <a:lnTo>
                      <a:pt x="331" y="307"/>
                    </a:lnTo>
                    <a:lnTo>
                      <a:pt x="317" y="312"/>
                    </a:lnTo>
                    <a:lnTo>
                      <a:pt x="302" y="321"/>
                    </a:lnTo>
                    <a:lnTo>
                      <a:pt x="288" y="336"/>
                    </a:lnTo>
                    <a:lnTo>
                      <a:pt x="278" y="350"/>
                    </a:lnTo>
                    <a:lnTo>
                      <a:pt x="273" y="364"/>
                    </a:lnTo>
                    <a:lnTo>
                      <a:pt x="264" y="379"/>
                    </a:lnTo>
                    <a:lnTo>
                      <a:pt x="249" y="384"/>
                    </a:lnTo>
                    <a:lnTo>
                      <a:pt x="240" y="398"/>
                    </a:lnTo>
                    <a:lnTo>
                      <a:pt x="225" y="412"/>
                    </a:lnTo>
                    <a:lnTo>
                      <a:pt x="221" y="427"/>
                    </a:lnTo>
                    <a:lnTo>
                      <a:pt x="211" y="441"/>
                    </a:lnTo>
                    <a:lnTo>
                      <a:pt x="206" y="456"/>
                    </a:lnTo>
                    <a:lnTo>
                      <a:pt x="206" y="470"/>
                    </a:lnTo>
                    <a:lnTo>
                      <a:pt x="201" y="484"/>
                    </a:lnTo>
                    <a:lnTo>
                      <a:pt x="192" y="499"/>
                    </a:lnTo>
                    <a:lnTo>
                      <a:pt x="187" y="513"/>
                    </a:lnTo>
                    <a:lnTo>
                      <a:pt x="187" y="528"/>
                    </a:lnTo>
                    <a:lnTo>
                      <a:pt x="173" y="528"/>
                    </a:lnTo>
                    <a:lnTo>
                      <a:pt x="158" y="513"/>
                    </a:lnTo>
                    <a:lnTo>
                      <a:pt x="139" y="499"/>
                    </a:lnTo>
                    <a:lnTo>
                      <a:pt x="125" y="494"/>
                    </a:lnTo>
                    <a:lnTo>
                      <a:pt x="110" y="489"/>
                    </a:lnTo>
                    <a:lnTo>
                      <a:pt x="96" y="480"/>
                    </a:lnTo>
                    <a:lnTo>
                      <a:pt x="81" y="465"/>
                    </a:lnTo>
                    <a:lnTo>
                      <a:pt x="67" y="456"/>
                    </a:lnTo>
                    <a:lnTo>
                      <a:pt x="62" y="441"/>
                    </a:lnTo>
                    <a:lnTo>
                      <a:pt x="48" y="427"/>
                    </a:lnTo>
                    <a:lnTo>
                      <a:pt x="38" y="412"/>
                    </a:lnTo>
                    <a:lnTo>
                      <a:pt x="29" y="398"/>
                    </a:lnTo>
                    <a:lnTo>
                      <a:pt x="24" y="384"/>
                    </a:lnTo>
                    <a:lnTo>
                      <a:pt x="14" y="369"/>
                    </a:lnTo>
                    <a:lnTo>
                      <a:pt x="9" y="355"/>
                    </a:lnTo>
                    <a:lnTo>
                      <a:pt x="0" y="340"/>
                    </a:lnTo>
                    <a:lnTo>
                      <a:pt x="0" y="326"/>
                    </a:lnTo>
                    <a:lnTo>
                      <a:pt x="0" y="312"/>
                    </a:lnTo>
                    <a:lnTo>
                      <a:pt x="0" y="297"/>
                    </a:lnTo>
                    <a:lnTo>
                      <a:pt x="5" y="283"/>
                    </a:lnTo>
                    <a:lnTo>
                      <a:pt x="5" y="268"/>
                    </a:lnTo>
                    <a:lnTo>
                      <a:pt x="9" y="254"/>
                    </a:lnTo>
                    <a:lnTo>
                      <a:pt x="9" y="240"/>
                    </a:lnTo>
                    <a:lnTo>
                      <a:pt x="14" y="225"/>
                    </a:lnTo>
                    <a:lnTo>
                      <a:pt x="19" y="211"/>
                    </a:lnTo>
                    <a:lnTo>
                      <a:pt x="24" y="196"/>
                    </a:lnTo>
                    <a:lnTo>
                      <a:pt x="33" y="182"/>
                    </a:lnTo>
                    <a:lnTo>
                      <a:pt x="43" y="163"/>
                    </a:lnTo>
                    <a:lnTo>
                      <a:pt x="53" y="148"/>
                    </a:lnTo>
                    <a:lnTo>
                      <a:pt x="62" y="134"/>
                    </a:lnTo>
                    <a:lnTo>
                      <a:pt x="77" y="124"/>
                    </a:lnTo>
                    <a:lnTo>
                      <a:pt x="86" y="110"/>
                    </a:lnTo>
                    <a:lnTo>
                      <a:pt x="101" y="96"/>
                    </a:lnTo>
                    <a:lnTo>
                      <a:pt x="115" y="86"/>
                    </a:lnTo>
                    <a:lnTo>
                      <a:pt x="129" y="76"/>
                    </a:lnTo>
                    <a:lnTo>
                      <a:pt x="149" y="67"/>
                    </a:lnTo>
                    <a:lnTo>
                      <a:pt x="163" y="57"/>
                    </a:lnTo>
                    <a:lnTo>
                      <a:pt x="177" y="52"/>
                    </a:lnTo>
                    <a:lnTo>
                      <a:pt x="197" y="43"/>
                    </a:lnTo>
                    <a:lnTo>
                      <a:pt x="216" y="33"/>
                    </a:lnTo>
                    <a:lnTo>
                      <a:pt x="230" y="28"/>
                    </a:lnTo>
                    <a:lnTo>
                      <a:pt x="245" y="28"/>
                    </a:lnTo>
                    <a:lnTo>
                      <a:pt x="259" y="24"/>
                    </a:lnTo>
                    <a:lnTo>
                      <a:pt x="278" y="19"/>
                    </a:lnTo>
                    <a:lnTo>
                      <a:pt x="293" y="14"/>
                    </a:lnTo>
                    <a:lnTo>
                      <a:pt x="307" y="9"/>
                    </a:lnTo>
                    <a:lnTo>
                      <a:pt x="321" y="9"/>
                    </a:lnTo>
                    <a:lnTo>
                      <a:pt x="336" y="9"/>
                    </a:lnTo>
                    <a:lnTo>
                      <a:pt x="355" y="4"/>
                    </a:lnTo>
                    <a:lnTo>
                      <a:pt x="369" y="4"/>
                    </a:lnTo>
                    <a:lnTo>
                      <a:pt x="384" y="0"/>
                    </a:lnTo>
                    <a:lnTo>
                      <a:pt x="398" y="0"/>
                    </a:lnTo>
                    <a:lnTo>
                      <a:pt x="413" y="0"/>
                    </a:lnTo>
                    <a:lnTo>
                      <a:pt x="437" y="4"/>
                    </a:lnTo>
                    <a:lnTo>
                      <a:pt x="456" y="4"/>
                    </a:lnTo>
                    <a:lnTo>
                      <a:pt x="470" y="9"/>
                    </a:lnTo>
                    <a:lnTo>
                      <a:pt x="494" y="14"/>
                    </a:lnTo>
                    <a:lnTo>
                      <a:pt x="513" y="19"/>
                    </a:lnTo>
                    <a:lnTo>
                      <a:pt x="533" y="24"/>
                    </a:lnTo>
                    <a:lnTo>
                      <a:pt x="547" y="24"/>
                    </a:lnTo>
                    <a:lnTo>
                      <a:pt x="566" y="28"/>
                    </a:lnTo>
                    <a:lnTo>
                      <a:pt x="581" y="33"/>
                    </a:lnTo>
                    <a:lnTo>
                      <a:pt x="595" y="33"/>
                    </a:lnTo>
                    <a:lnTo>
                      <a:pt x="614" y="33"/>
                    </a:lnTo>
                    <a:lnTo>
                      <a:pt x="629" y="33"/>
                    </a:lnTo>
                    <a:lnTo>
                      <a:pt x="648" y="33"/>
                    </a:lnTo>
                    <a:lnTo>
                      <a:pt x="667" y="33"/>
                    </a:lnTo>
                    <a:lnTo>
                      <a:pt x="681" y="33"/>
                    </a:lnTo>
                    <a:lnTo>
                      <a:pt x="696" y="33"/>
                    </a:lnTo>
                    <a:lnTo>
                      <a:pt x="710" y="38"/>
                    </a:lnTo>
                    <a:lnTo>
                      <a:pt x="715" y="38"/>
                    </a:lnTo>
                  </a:path>
                </a:pathLst>
              </a:custGeom>
              <a:solidFill>
                <a:srgbClr val="D93192"/>
              </a:solidFill>
              <a:ln w="25400" cap="rnd" cmpd="sng">
                <a:solidFill>
                  <a:srgbClr val="FFFFFF"/>
                </a:solidFill>
                <a:prstDash val="solid"/>
                <a:round/>
                <a:headEnd type="none" w="med" len="med"/>
                <a:tailEnd type="none" w="med" len="med"/>
              </a:ln>
              <a:effectLst/>
            </p:spPr>
            <p:txBody>
              <a:bodyPr/>
              <a:lstStyle/>
              <a:p>
                <a:endParaRPr lang="it-IT"/>
              </a:p>
            </p:txBody>
          </p:sp>
          <p:sp>
            <p:nvSpPr>
              <p:cNvPr id="180386" name="Freeform 162"/>
              <p:cNvSpPr>
                <a:spLocks noChangeAspect="1"/>
              </p:cNvSpPr>
              <p:nvPr/>
            </p:nvSpPr>
            <p:spPr bwMode="auto">
              <a:xfrm>
                <a:off x="4984" y="1915"/>
                <a:ext cx="146" cy="169"/>
              </a:xfrm>
              <a:custGeom>
                <a:avLst/>
                <a:gdLst/>
                <a:ahLst/>
                <a:cxnLst>
                  <a:cxn ang="0">
                    <a:pos x="173" y="10"/>
                  </a:cxn>
                  <a:cxn ang="0">
                    <a:pos x="173" y="10"/>
                  </a:cxn>
                  <a:cxn ang="0">
                    <a:pos x="197" y="24"/>
                  </a:cxn>
                  <a:cxn ang="0">
                    <a:pos x="202" y="39"/>
                  </a:cxn>
                  <a:cxn ang="0">
                    <a:pos x="202" y="53"/>
                  </a:cxn>
                  <a:cxn ang="0">
                    <a:pos x="197" y="68"/>
                  </a:cxn>
                  <a:cxn ang="0">
                    <a:pos x="187" y="87"/>
                  </a:cxn>
                  <a:cxn ang="0">
                    <a:pos x="173" y="106"/>
                  </a:cxn>
                  <a:cxn ang="0">
                    <a:pos x="163" y="120"/>
                  </a:cxn>
                  <a:cxn ang="0">
                    <a:pos x="159" y="140"/>
                  </a:cxn>
                  <a:cxn ang="0">
                    <a:pos x="149" y="154"/>
                  </a:cxn>
                  <a:cxn ang="0">
                    <a:pos x="144" y="168"/>
                  </a:cxn>
                  <a:cxn ang="0">
                    <a:pos x="130" y="183"/>
                  </a:cxn>
                  <a:cxn ang="0">
                    <a:pos x="125" y="197"/>
                  </a:cxn>
                  <a:cxn ang="0">
                    <a:pos x="111" y="207"/>
                  </a:cxn>
                  <a:cxn ang="0">
                    <a:pos x="96" y="216"/>
                  </a:cxn>
                  <a:cxn ang="0">
                    <a:pos x="82" y="226"/>
                  </a:cxn>
                  <a:cxn ang="0">
                    <a:pos x="67" y="231"/>
                  </a:cxn>
                  <a:cxn ang="0">
                    <a:pos x="53" y="240"/>
                  </a:cxn>
                  <a:cxn ang="0">
                    <a:pos x="39" y="240"/>
                  </a:cxn>
                  <a:cxn ang="0">
                    <a:pos x="24" y="236"/>
                  </a:cxn>
                  <a:cxn ang="0">
                    <a:pos x="15" y="221"/>
                  </a:cxn>
                  <a:cxn ang="0">
                    <a:pos x="10" y="207"/>
                  </a:cxn>
                  <a:cxn ang="0">
                    <a:pos x="5" y="192"/>
                  </a:cxn>
                  <a:cxn ang="0">
                    <a:pos x="0" y="178"/>
                  </a:cxn>
                  <a:cxn ang="0">
                    <a:pos x="5" y="164"/>
                  </a:cxn>
                  <a:cxn ang="0">
                    <a:pos x="10" y="149"/>
                  </a:cxn>
                  <a:cxn ang="0">
                    <a:pos x="19" y="135"/>
                  </a:cxn>
                  <a:cxn ang="0">
                    <a:pos x="24" y="120"/>
                  </a:cxn>
                  <a:cxn ang="0">
                    <a:pos x="34" y="106"/>
                  </a:cxn>
                  <a:cxn ang="0">
                    <a:pos x="43" y="92"/>
                  </a:cxn>
                  <a:cxn ang="0">
                    <a:pos x="58" y="82"/>
                  </a:cxn>
                  <a:cxn ang="0">
                    <a:pos x="72" y="68"/>
                  </a:cxn>
                  <a:cxn ang="0">
                    <a:pos x="87" y="53"/>
                  </a:cxn>
                  <a:cxn ang="0">
                    <a:pos x="101" y="39"/>
                  </a:cxn>
                  <a:cxn ang="0">
                    <a:pos x="111" y="24"/>
                  </a:cxn>
                  <a:cxn ang="0">
                    <a:pos x="125" y="20"/>
                  </a:cxn>
                  <a:cxn ang="0">
                    <a:pos x="139" y="5"/>
                  </a:cxn>
                  <a:cxn ang="0">
                    <a:pos x="154" y="0"/>
                  </a:cxn>
                  <a:cxn ang="0">
                    <a:pos x="168" y="0"/>
                  </a:cxn>
                  <a:cxn ang="0">
                    <a:pos x="183" y="0"/>
                  </a:cxn>
                  <a:cxn ang="0">
                    <a:pos x="197" y="5"/>
                  </a:cxn>
                  <a:cxn ang="0">
                    <a:pos x="202" y="20"/>
                  </a:cxn>
                  <a:cxn ang="0">
                    <a:pos x="207" y="34"/>
                  </a:cxn>
                  <a:cxn ang="0">
                    <a:pos x="202" y="48"/>
                  </a:cxn>
                </a:cxnLst>
                <a:rect l="0" t="0" r="r" b="b"/>
                <a:pathLst>
                  <a:path w="208" h="241">
                    <a:moveTo>
                      <a:pt x="173" y="10"/>
                    </a:moveTo>
                    <a:lnTo>
                      <a:pt x="173" y="10"/>
                    </a:lnTo>
                    <a:lnTo>
                      <a:pt x="197" y="24"/>
                    </a:lnTo>
                    <a:lnTo>
                      <a:pt x="202" y="39"/>
                    </a:lnTo>
                    <a:lnTo>
                      <a:pt x="202" y="53"/>
                    </a:lnTo>
                    <a:lnTo>
                      <a:pt x="197" y="68"/>
                    </a:lnTo>
                    <a:lnTo>
                      <a:pt x="187" y="87"/>
                    </a:lnTo>
                    <a:lnTo>
                      <a:pt x="173" y="106"/>
                    </a:lnTo>
                    <a:lnTo>
                      <a:pt x="163" y="120"/>
                    </a:lnTo>
                    <a:lnTo>
                      <a:pt x="159" y="140"/>
                    </a:lnTo>
                    <a:lnTo>
                      <a:pt x="149" y="154"/>
                    </a:lnTo>
                    <a:lnTo>
                      <a:pt x="144" y="168"/>
                    </a:lnTo>
                    <a:lnTo>
                      <a:pt x="130" y="183"/>
                    </a:lnTo>
                    <a:lnTo>
                      <a:pt x="125" y="197"/>
                    </a:lnTo>
                    <a:lnTo>
                      <a:pt x="111" y="207"/>
                    </a:lnTo>
                    <a:lnTo>
                      <a:pt x="96" y="216"/>
                    </a:lnTo>
                    <a:lnTo>
                      <a:pt x="82" y="226"/>
                    </a:lnTo>
                    <a:lnTo>
                      <a:pt x="67" y="231"/>
                    </a:lnTo>
                    <a:lnTo>
                      <a:pt x="53" y="240"/>
                    </a:lnTo>
                    <a:lnTo>
                      <a:pt x="39" y="240"/>
                    </a:lnTo>
                    <a:lnTo>
                      <a:pt x="24" y="236"/>
                    </a:lnTo>
                    <a:lnTo>
                      <a:pt x="15" y="221"/>
                    </a:lnTo>
                    <a:lnTo>
                      <a:pt x="10" y="207"/>
                    </a:lnTo>
                    <a:lnTo>
                      <a:pt x="5" y="192"/>
                    </a:lnTo>
                    <a:lnTo>
                      <a:pt x="0" y="178"/>
                    </a:lnTo>
                    <a:lnTo>
                      <a:pt x="5" y="164"/>
                    </a:lnTo>
                    <a:lnTo>
                      <a:pt x="10" y="149"/>
                    </a:lnTo>
                    <a:lnTo>
                      <a:pt x="19" y="135"/>
                    </a:lnTo>
                    <a:lnTo>
                      <a:pt x="24" y="120"/>
                    </a:lnTo>
                    <a:lnTo>
                      <a:pt x="34" y="106"/>
                    </a:lnTo>
                    <a:lnTo>
                      <a:pt x="43" y="92"/>
                    </a:lnTo>
                    <a:lnTo>
                      <a:pt x="58" y="82"/>
                    </a:lnTo>
                    <a:lnTo>
                      <a:pt x="72" y="68"/>
                    </a:lnTo>
                    <a:lnTo>
                      <a:pt x="87" y="53"/>
                    </a:lnTo>
                    <a:lnTo>
                      <a:pt x="101" y="39"/>
                    </a:lnTo>
                    <a:lnTo>
                      <a:pt x="111" y="24"/>
                    </a:lnTo>
                    <a:lnTo>
                      <a:pt x="125" y="20"/>
                    </a:lnTo>
                    <a:lnTo>
                      <a:pt x="139" y="5"/>
                    </a:lnTo>
                    <a:lnTo>
                      <a:pt x="154" y="0"/>
                    </a:lnTo>
                    <a:lnTo>
                      <a:pt x="168" y="0"/>
                    </a:lnTo>
                    <a:lnTo>
                      <a:pt x="183" y="0"/>
                    </a:lnTo>
                    <a:lnTo>
                      <a:pt x="197" y="5"/>
                    </a:lnTo>
                    <a:lnTo>
                      <a:pt x="202" y="20"/>
                    </a:lnTo>
                    <a:lnTo>
                      <a:pt x="207" y="34"/>
                    </a:lnTo>
                    <a:lnTo>
                      <a:pt x="202" y="48"/>
                    </a:lnTo>
                  </a:path>
                </a:pathLst>
              </a:custGeom>
              <a:solidFill>
                <a:srgbClr val="D93192"/>
              </a:solidFill>
              <a:ln w="25400" cap="rnd" cmpd="sng">
                <a:solidFill>
                  <a:srgbClr val="FFFFFF"/>
                </a:solidFill>
                <a:prstDash val="solid"/>
                <a:round/>
                <a:headEnd type="none" w="med" len="med"/>
                <a:tailEnd type="none" w="med" len="med"/>
              </a:ln>
              <a:effectLst/>
            </p:spPr>
            <p:txBody>
              <a:bodyPr/>
              <a:lstStyle/>
              <a:p>
                <a:endParaRPr lang="it-IT"/>
              </a:p>
            </p:txBody>
          </p:sp>
          <p:grpSp>
            <p:nvGrpSpPr>
              <p:cNvPr id="10" name="Group 163"/>
              <p:cNvGrpSpPr>
                <a:grpSpLocks noChangeAspect="1"/>
              </p:cNvGrpSpPr>
              <p:nvPr/>
            </p:nvGrpSpPr>
            <p:grpSpPr bwMode="auto">
              <a:xfrm>
                <a:off x="3860" y="3286"/>
                <a:ext cx="1173" cy="690"/>
                <a:chOff x="812" y="5189"/>
                <a:chExt cx="1676" cy="986"/>
              </a:xfrm>
            </p:grpSpPr>
            <p:sp>
              <p:nvSpPr>
                <p:cNvPr id="180388" name="Line 164"/>
                <p:cNvSpPr>
                  <a:spLocks noChangeAspect="1" noChangeShapeType="1"/>
                </p:cNvSpPr>
                <p:nvPr/>
              </p:nvSpPr>
              <p:spPr bwMode="auto">
                <a:xfrm flipH="1">
                  <a:off x="843" y="5189"/>
                  <a:ext cx="152" cy="668"/>
                </a:xfrm>
                <a:prstGeom prst="line">
                  <a:avLst/>
                </a:prstGeom>
                <a:noFill/>
                <a:ln w="12700">
                  <a:solidFill>
                    <a:srgbClr val="FFFFFF"/>
                  </a:solidFill>
                  <a:round/>
                  <a:headEnd/>
                  <a:tailEnd/>
                </a:ln>
                <a:effectLst/>
              </p:spPr>
              <p:txBody>
                <a:bodyPr wrap="none" anchor="ctr"/>
                <a:lstStyle/>
                <a:p>
                  <a:endParaRPr lang="it-IT"/>
                </a:p>
              </p:txBody>
            </p:sp>
            <p:sp>
              <p:nvSpPr>
                <p:cNvPr id="180389" name="Line 165"/>
                <p:cNvSpPr>
                  <a:spLocks noChangeAspect="1" noChangeShapeType="1"/>
                </p:cNvSpPr>
                <p:nvPr/>
              </p:nvSpPr>
              <p:spPr bwMode="auto">
                <a:xfrm flipH="1">
                  <a:off x="2336" y="5507"/>
                  <a:ext cx="152" cy="668"/>
                </a:xfrm>
                <a:prstGeom prst="line">
                  <a:avLst/>
                </a:prstGeom>
                <a:noFill/>
                <a:ln w="12700">
                  <a:solidFill>
                    <a:srgbClr val="FFFFFF"/>
                  </a:solidFill>
                  <a:round/>
                  <a:headEnd/>
                  <a:tailEnd/>
                </a:ln>
                <a:effectLst/>
              </p:spPr>
              <p:txBody>
                <a:bodyPr wrap="none" anchor="ctr"/>
                <a:lstStyle/>
                <a:p>
                  <a:endParaRPr lang="it-IT"/>
                </a:p>
              </p:txBody>
            </p:sp>
            <p:sp>
              <p:nvSpPr>
                <p:cNvPr id="180390" name="Line 166"/>
                <p:cNvSpPr>
                  <a:spLocks noChangeAspect="1" noChangeShapeType="1"/>
                </p:cNvSpPr>
                <p:nvPr/>
              </p:nvSpPr>
              <p:spPr bwMode="auto">
                <a:xfrm>
                  <a:off x="812" y="5769"/>
                  <a:ext cx="1626" cy="340"/>
                </a:xfrm>
                <a:prstGeom prst="line">
                  <a:avLst/>
                </a:prstGeom>
                <a:noFill/>
                <a:ln w="12700">
                  <a:solidFill>
                    <a:srgbClr val="FFFFFF"/>
                  </a:solidFill>
                  <a:round/>
                  <a:headEnd/>
                  <a:tailEnd/>
                </a:ln>
                <a:effectLst/>
              </p:spPr>
              <p:txBody>
                <a:bodyPr wrap="none" anchor="ctr"/>
                <a:lstStyle/>
                <a:p>
                  <a:endParaRPr lang="it-IT"/>
                </a:p>
              </p:txBody>
            </p:sp>
            <p:sp>
              <p:nvSpPr>
                <p:cNvPr id="180391" name="Freeform 167"/>
                <p:cNvSpPr>
                  <a:spLocks noChangeAspect="1"/>
                </p:cNvSpPr>
                <p:nvPr/>
              </p:nvSpPr>
              <p:spPr bwMode="auto">
                <a:xfrm>
                  <a:off x="1096" y="5329"/>
                  <a:ext cx="1071" cy="703"/>
                </a:xfrm>
                <a:custGeom>
                  <a:avLst/>
                  <a:gdLst/>
                  <a:ahLst/>
                  <a:cxnLst>
                    <a:cxn ang="0">
                      <a:pos x="0" y="468"/>
                    </a:cxn>
                    <a:cxn ang="0">
                      <a:pos x="19" y="437"/>
                    </a:cxn>
                    <a:cxn ang="0">
                      <a:pos x="44" y="401"/>
                    </a:cxn>
                    <a:cxn ang="0">
                      <a:pos x="81" y="367"/>
                    </a:cxn>
                    <a:cxn ang="0">
                      <a:pos x="110" y="338"/>
                    </a:cxn>
                    <a:cxn ang="0">
                      <a:pos x="137" y="297"/>
                    </a:cxn>
                    <a:cxn ang="0">
                      <a:pos x="160" y="267"/>
                    </a:cxn>
                    <a:cxn ang="0">
                      <a:pos x="179" y="236"/>
                    </a:cxn>
                    <a:cxn ang="0">
                      <a:pos x="220" y="209"/>
                    </a:cxn>
                    <a:cxn ang="0">
                      <a:pos x="266" y="194"/>
                    </a:cxn>
                    <a:cxn ang="0">
                      <a:pos x="301" y="190"/>
                    </a:cxn>
                    <a:cxn ang="0">
                      <a:pos x="340" y="199"/>
                    </a:cxn>
                    <a:cxn ang="0">
                      <a:pos x="381" y="201"/>
                    </a:cxn>
                    <a:cxn ang="0">
                      <a:pos x="416" y="168"/>
                    </a:cxn>
                    <a:cxn ang="0">
                      <a:pos x="444" y="127"/>
                    </a:cxn>
                    <a:cxn ang="0">
                      <a:pos x="463" y="89"/>
                    </a:cxn>
                    <a:cxn ang="0">
                      <a:pos x="489" y="54"/>
                    </a:cxn>
                    <a:cxn ang="0">
                      <a:pos x="514" y="18"/>
                    </a:cxn>
                    <a:cxn ang="0">
                      <a:pos x="552" y="2"/>
                    </a:cxn>
                    <a:cxn ang="0">
                      <a:pos x="588" y="4"/>
                    </a:cxn>
                    <a:cxn ang="0">
                      <a:pos x="628" y="7"/>
                    </a:cxn>
                    <a:cxn ang="0">
                      <a:pos x="659" y="30"/>
                    </a:cxn>
                    <a:cxn ang="0">
                      <a:pos x="681" y="65"/>
                    </a:cxn>
                    <a:cxn ang="0">
                      <a:pos x="697" y="104"/>
                    </a:cxn>
                    <a:cxn ang="0">
                      <a:pos x="694" y="144"/>
                    </a:cxn>
                    <a:cxn ang="0">
                      <a:pos x="687" y="178"/>
                    </a:cxn>
                    <a:cxn ang="0">
                      <a:pos x="679" y="217"/>
                    </a:cxn>
                    <a:cxn ang="0">
                      <a:pos x="669" y="262"/>
                    </a:cxn>
                    <a:cxn ang="0">
                      <a:pos x="671" y="305"/>
                    </a:cxn>
                    <a:cxn ang="0">
                      <a:pos x="694" y="339"/>
                    </a:cxn>
                    <a:cxn ang="0">
                      <a:pos x="717" y="367"/>
                    </a:cxn>
                    <a:cxn ang="0">
                      <a:pos x="745" y="398"/>
                    </a:cxn>
                    <a:cxn ang="0">
                      <a:pos x="777" y="420"/>
                    </a:cxn>
                    <a:cxn ang="0">
                      <a:pos x="807" y="439"/>
                    </a:cxn>
                    <a:cxn ang="0">
                      <a:pos x="841" y="418"/>
                    </a:cxn>
                    <a:cxn ang="0">
                      <a:pos x="865" y="388"/>
                    </a:cxn>
                    <a:cxn ang="0">
                      <a:pos x="903" y="377"/>
                    </a:cxn>
                    <a:cxn ang="0">
                      <a:pos x="938" y="373"/>
                    </a:cxn>
                    <a:cxn ang="0">
                      <a:pos x="977" y="387"/>
                    </a:cxn>
                    <a:cxn ang="0">
                      <a:pos x="986" y="430"/>
                    </a:cxn>
                    <a:cxn ang="0">
                      <a:pos x="982" y="470"/>
                    </a:cxn>
                    <a:cxn ang="0">
                      <a:pos x="993" y="509"/>
                    </a:cxn>
                    <a:cxn ang="0">
                      <a:pos x="998" y="562"/>
                    </a:cxn>
                    <a:cxn ang="0">
                      <a:pos x="1030" y="606"/>
                    </a:cxn>
                    <a:cxn ang="0">
                      <a:pos x="1062" y="628"/>
                    </a:cxn>
                    <a:cxn ang="0">
                      <a:pos x="1070" y="666"/>
                    </a:cxn>
                    <a:cxn ang="0">
                      <a:pos x="1069" y="702"/>
                    </a:cxn>
                  </a:cxnLst>
                  <a:rect l="0" t="0" r="r" b="b"/>
                  <a:pathLst>
                    <a:path w="1071" h="703">
                      <a:moveTo>
                        <a:pt x="0" y="468"/>
                      </a:moveTo>
                      <a:lnTo>
                        <a:pt x="0" y="468"/>
                      </a:lnTo>
                      <a:lnTo>
                        <a:pt x="15" y="454"/>
                      </a:lnTo>
                      <a:lnTo>
                        <a:pt x="19" y="437"/>
                      </a:lnTo>
                      <a:lnTo>
                        <a:pt x="29" y="415"/>
                      </a:lnTo>
                      <a:lnTo>
                        <a:pt x="44" y="401"/>
                      </a:lnTo>
                      <a:lnTo>
                        <a:pt x="66" y="382"/>
                      </a:lnTo>
                      <a:lnTo>
                        <a:pt x="81" y="367"/>
                      </a:lnTo>
                      <a:lnTo>
                        <a:pt x="95" y="353"/>
                      </a:lnTo>
                      <a:lnTo>
                        <a:pt x="110" y="338"/>
                      </a:lnTo>
                      <a:lnTo>
                        <a:pt x="126" y="318"/>
                      </a:lnTo>
                      <a:lnTo>
                        <a:pt x="137" y="297"/>
                      </a:lnTo>
                      <a:lnTo>
                        <a:pt x="147" y="282"/>
                      </a:lnTo>
                      <a:lnTo>
                        <a:pt x="160" y="267"/>
                      </a:lnTo>
                      <a:lnTo>
                        <a:pt x="170" y="250"/>
                      </a:lnTo>
                      <a:lnTo>
                        <a:pt x="179" y="236"/>
                      </a:lnTo>
                      <a:lnTo>
                        <a:pt x="195" y="215"/>
                      </a:lnTo>
                      <a:lnTo>
                        <a:pt x="220" y="209"/>
                      </a:lnTo>
                      <a:lnTo>
                        <a:pt x="240" y="201"/>
                      </a:lnTo>
                      <a:lnTo>
                        <a:pt x="266" y="194"/>
                      </a:lnTo>
                      <a:lnTo>
                        <a:pt x="283" y="193"/>
                      </a:lnTo>
                      <a:lnTo>
                        <a:pt x="301" y="190"/>
                      </a:lnTo>
                      <a:lnTo>
                        <a:pt x="323" y="195"/>
                      </a:lnTo>
                      <a:lnTo>
                        <a:pt x="340" y="199"/>
                      </a:lnTo>
                      <a:lnTo>
                        <a:pt x="358" y="202"/>
                      </a:lnTo>
                      <a:lnTo>
                        <a:pt x="381" y="201"/>
                      </a:lnTo>
                      <a:lnTo>
                        <a:pt x="403" y="183"/>
                      </a:lnTo>
                      <a:lnTo>
                        <a:pt x="416" y="168"/>
                      </a:lnTo>
                      <a:lnTo>
                        <a:pt x="433" y="149"/>
                      </a:lnTo>
                      <a:lnTo>
                        <a:pt x="444" y="127"/>
                      </a:lnTo>
                      <a:lnTo>
                        <a:pt x="454" y="106"/>
                      </a:lnTo>
                      <a:lnTo>
                        <a:pt x="463" y="89"/>
                      </a:lnTo>
                      <a:lnTo>
                        <a:pt x="474" y="68"/>
                      </a:lnTo>
                      <a:lnTo>
                        <a:pt x="489" y="54"/>
                      </a:lnTo>
                      <a:lnTo>
                        <a:pt x="497" y="38"/>
                      </a:lnTo>
                      <a:lnTo>
                        <a:pt x="514" y="18"/>
                      </a:lnTo>
                      <a:lnTo>
                        <a:pt x="535" y="4"/>
                      </a:lnTo>
                      <a:lnTo>
                        <a:pt x="552" y="2"/>
                      </a:lnTo>
                      <a:lnTo>
                        <a:pt x="571" y="0"/>
                      </a:lnTo>
                      <a:lnTo>
                        <a:pt x="588" y="4"/>
                      </a:lnTo>
                      <a:lnTo>
                        <a:pt x="605" y="2"/>
                      </a:lnTo>
                      <a:lnTo>
                        <a:pt x="628" y="7"/>
                      </a:lnTo>
                      <a:lnTo>
                        <a:pt x="644" y="16"/>
                      </a:lnTo>
                      <a:lnTo>
                        <a:pt x="659" y="30"/>
                      </a:lnTo>
                      <a:lnTo>
                        <a:pt x="678" y="47"/>
                      </a:lnTo>
                      <a:lnTo>
                        <a:pt x="681" y="65"/>
                      </a:lnTo>
                      <a:lnTo>
                        <a:pt x="688" y="85"/>
                      </a:lnTo>
                      <a:lnTo>
                        <a:pt x="697" y="104"/>
                      </a:lnTo>
                      <a:lnTo>
                        <a:pt x="693" y="120"/>
                      </a:lnTo>
                      <a:lnTo>
                        <a:pt x="694" y="144"/>
                      </a:lnTo>
                      <a:lnTo>
                        <a:pt x="690" y="162"/>
                      </a:lnTo>
                      <a:lnTo>
                        <a:pt x="687" y="178"/>
                      </a:lnTo>
                      <a:lnTo>
                        <a:pt x="682" y="201"/>
                      </a:lnTo>
                      <a:lnTo>
                        <a:pt x="679" y="217"/>
                      </a:lnTo>
                      <a:lnTo>
                        <a:pt x="675" y="235"/>
                      </a:lnTo>
                      <a:lnTo>
                        <a:pt x="669" y="262"/>
                      </a:lnTo>
                      <a:lnTo>
                        <a:pt x="664" y="285"/>
                      </a:lnTo>
                      <a:lnTo>
                        <a:pt x="671" y="305"/>
                      </a:lnTo>
                      <a:lnTo>
                        <a:pt x="678" y="324"/>
                      </a:lnTo>
                      <a:lnTo>
                        <a:pt x="694" y="339"/>
                      </a:lnTo>
                      <a:lnTo>
                        <a:pt x="708" y="348"/>
                      </a:lnTo>
                      <a:lnTo>
                        <a:pt x="717" y="367"/>
                      </a:lnTo>
                      <a:lnTo>
                        <a:pt x="733" y="376"/>
                      </a:lnTo>
                      <a:lnTo>
                        <a:pt x="745" y="398"/>
                      </a:lnTo>
                      <a:lnTo>
                        <a:pt x="761" y="406"/>
                      </a:lnTo>
                      <a:lnTo>
                        <a:pt x="777" y="420"/>
                      </a:lnTo>
                      <a:lnTo>
                        <a:pt x="791" y="430"/>
                      </a:lnTo>
                      <a:lnTo>
                        <a:pt x="807" y="439"/>
                      </a:lnTo>
                      <a:lnTo>
                        <a:pt x="823" y="426"/>
                      </a:lnTo>
                      <a:lnTo>
                        <a:pt x="841" y="418"/>
                      </a:lnTo>
                      <a:lnTo>
                        <a:pt x="856" y="402"/>
                      </a:lnTo>
                      <a:lnTo>
                        <a:pt x="865" y="388"/>
                      </a:lnTo>
                      <a:lnTo>
                        <a:pt x="884" y="379"/>
                      </a:lnTo>
                      <a:lnTo>
                        <a:pt x="903" y="377"/>
                      </a:lnTo>
                      <a:lnTo>
                        <a:pt x="921" y="375"/>
                      </a:lnTo>
                      <a:lnTo>
                        <a:pt x="938" y="373"/>
                      </a:lnTo>
                      <a:lnTo>
                        <a:pt x="961" y="378"/>
                      </a:lnTo>
                      <a:lnTo>
                        <a:pt x="977" y="387"/>
                      </a:lnTo>
                      <a:lnTo>
                        <a:pt x="983" y="413"/>
                      </a:lnTo>
                      <a:lnTo>
                        <a:pt x="986" y="430"/>
                      </a:lnTo>
                      <a:lnTo>
                        <a:pt x="982" y="448"/>
                      </a:lnTo>
                      <a:lnTo>
                        <a:pt x="982" y="470"/>
                      </a:lnTo>
                      <a:lnTo>
                        <a:pt x="991" y="491"/>
                      </a:lnTo>
                      <a:lnTo>
                        <a:pt x="993" y="509"/>
                      </a:lnTo>
                      <a:lnTo>
                        <a:pt x="997" y="539"/>
                      </a:lnTo>
                      <a:lnTo>
                        <a:pt x="998" y="562"/>
                      </a:lnTo>
                      <a:lnTo>
                        <a:pt x="1013" y="583"/>
                      </a:lnTo>
                      <a:lnTo>
                        <a:pt x="1030" y="606"/>
                      </a:lnTo>
                      <a:lnTo>
                        <a:pt x="1047" y="614"/>
                      </a:lnTo>
                      <a:lnTo>
                        <a:pt x="1062" y="628"/>
                      </a:lnTo>
                      <a:lnTo>
                        <a:pt x="1069" y="648"/>
                      </a:lnTo>
                      <a:lnTo>
                        <a:pt x="1070" y="666"/>
                      </a:lnTo>
                      <a:lnTo>
                        <a:pt x="1067" y="683"/>
                      </a:lnTo>
                      <a:lnTo>
                        <a:pt x="1069" y="702"/>
                      </a:lnTo>
                    </a:path>
                  </a:pathLst>
                </a:custGeom>
                <a:noFill/>
                <a:ln w="12700" cap="rnd" cmpd="sng">
                  <a:solidFill>
                    <a:srgbClr val="FFFFFF"/>
                  </a:solidFill>
                  <a:prstDash val="solid"/>
                  <a:round/>
                  <a:headEnd type="none" w="med" len="med"/>
                  <a:tailEnd type="none" w="med" len="med"/>
                </a:ln>
                <a:effectLst/>
              </p:spPr>
              <p:txBody>
                <a:bodyPr/>
                <a:lstStyle/>
                <a:p>
                  <a:endParaRPr lang="it-IT"/>
                </a:p>
              </p:txBody>
            </p:sp>
          </p:grpSp>
        </p:grpSp>
      </p:grpSp>
      <p:sp>
        <p:nvSpPr>
          <p:cNvPr id="180392" name="Text Box 168"/>
          <p:cNvSpPr txBox="1">
            <a:spLocks noChangeArrowheads="1"/>
          </p:cNvSpPr>
          <p:nvPr/>
        </p:nvSpPr>
        <p:spPr bwMode="auto">
          <a:xfrm>
            <a:off x="179388" y="38100"/>
            <a:ext cx="8713787" cy="1189493"/>
          </a:xfrm>
          <a:prstGeom prst="rect">
            <a:avLst/>
          </a:prstGeom>
          <a:noFill/>
          <a:ln w="28575">
            <a:noFill/>
            <a:miter lim="800000"/>
            <a:headEnd/>
            <a:tailEnd/>
          </a:ln>
          <a:effectLst/>
        </p:spPr>
        <p:txBody>
          <a:bodyPr>
            <a:spAutoFit/>
          </a:bodyPr>
          <a:lstStyle/>
          <a:p>
            <a:pPr marL="342900" indent="-342900" algn="ctr">
              <a:spcBef>
                <a:spcPct val="50000"/>
              </a:spcBef>
              <a:buFontTx/>
              <a:buNone/>
            </a:pPr>
            <a:r>
              <a:rPr lang="it-IT" sz="2000" b="1" dirty="0">
                <a:solidFill>
                  <a:schemeClr val="bg1"/>
                </a:solidFill>
                <a:effectLst>
                  <a:outerShdw blurRad="38100" dist="38100" dir="2700000" algn="tl">
                    <a:srgbClr val="000000"/>
                  </a:outerShdw>
                </a:effectLst>
              </a:rPr>
              <a:t>Si analizza l’attenuazione del fascio di Raggi X in </a:t>
            </a:r>
            <a:r>
              <a:rPr lang="it-IT" sz="2000" b="1" dirty="0" smtClean="0">
                <a:solidFill>
                  <a:schemeClr val="bg1"/>
                </a:solidFill>
                <a:effectLst>
                  <a:outerShdw blurRad="38100" dist="38100" dir="2700000" algn="tl">
                    <a:srgbClr val="000000"/>
                  </a:outerShdw>
                </a:effectLst>
              </a:rPr>
              <a:t>una collezione di </a:t>
            </a:r>
            <a:endParaRPr lang="it-IT" sz="2000" b="1" dirty="0">
              <a:solidFill>
                <a:schemeClr val="bg1"/>
              </a:solidFill>
              <a:effectLst>
                <a:outerShdw blurRad="38100" dist="38100" dir="2700000" algn="tl">
                  <a:srgbClr val="000000"/>
                </a:outerShdw>
              </a:effectLst>
            </a:endParaRPr>
          </a:p>
          <a:p>
            <a:pPr marL="342900" indent="-342900" algn="ctr">
              <a:spcBef>
                <a:spcPct val="50000"/>
              </a:spcBef>
              <a:buFontTx/>
              <a:buNone/>
            </a:pPr>
            <a:r>
              <a:rPr lang="it-IT" sz="2000" b="1" dirty="0">
                <a:solidFill>
                  <a:schemeClr val="bg1"/>
                </a:solidFill>
                <a:effectLst>
                  <a:outerShdw blurRad="38100" dist="38100" dir="2700000" algn="tl">
                    <a:srgbClr val="000000"/>
                  </a:outerShdw>
                </a:effectLst>
              </a:rPr>
              <a:t>traiettorie attraverso lo strato corporeo in studio</a:t>
            </a:r>
          </a:p>
          <a:p>
            <a:pPr marL="342900" indent="-342900" algn="ctr">
              <a:lnSpc>
                <a:spcPct val="50000"/>
              </a:lnSpc>
              <a:spcBef>
                <a:spcPct val="50000"/>
              </a:spcBef>
              <a:buFontTx/>
              <a:buNone/>
            </a:pPr>
            <a:endParaRPr lang="it-IT" sz="2000" b="1" dirty="0">
              <a:solidFill>
                <a:schemeClr val="bg1"/>
              </a:solidFill>
              <a:effectLst>
                <a:outerShdw blurRad="38100" dist="38100" dir="2700000" algn="tl">
                  <a:srgbClr val="000000"/>
                </a:outerShdw>
              </a:effectLst>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0"/>
          </p:nvPr>
        </p:nvSpPr>
        <p:spPr/>
        <p:txBody>
          <a:bodyPr/>
          <a:lstStyle/>
          <a:p>
            <a:pPr>
              <a:defRPr/>
            </a:pPr>
            <a:fld id="{9397DDC3-1F2D-4883-B6F8-4506B4E1E230}" type="slidenum">
              <a:rPr lang="it-IT"/>
              <a:pPr>
                <a:defRPr/>
              </a:pPr>
              <a:t>2</a:t>
            </a:fld>
            <a:endParaRPr lang="it-IT"/>
          </a:p>
        </p:txBody>
      </p:sp>
      <p:sp>
        <p:nvSpPr>
          <p:cNvPr id="4" name="Segnaposto data 3"/>
          <p:cNvSpPr>
            <a:spLocks noGrp="1"/>
          </p:cNvSpPr>
          <p:nvPr>
            <p:ph type="dt" sz="quarter" idx="11"/>
          </p:nvPr>
        </p:nvSpPr>
        <p:spPr/>
        <p:txBody>
          <a:bodyPr/>
          <a:lstStyle/>
          <a:p>
            <a:pPr>
              <a:defRPr/>
            </a:pPr>
            <a:r>
              <a:rPr lang="it-IT"/>
              <a:t>Giorgio De Nunzio  </a:t>
            </a:r>
          </a:p>
        </p:txBody>
      </p:sp>
      <p:sp>
        <p:nvSpPr>
          <p:cNvPr id="5" name="Segnaposto piè di pagina 4"/>
          <p:cNvSpPr>
            <a:spLocks noGrp="1"/>
          </p:cNvSpPr>
          <p:nvPr>
            <p:ph type="ftr" sz="quarter" idx="12"/>
          </p:nvPr>
        </p:nvSpPr>
        <p:spPr/>
        <p:txBody>
          <a:bodyPr/>
          <a:lstStyle/>
          <a:p>
            <a:pPr>
              <a:defRPr/>
            </a:pPr>
            <a:r>
              <a:rPr lang="it-IT"/>
              <a:t>giorgio.denunzio@unisalento.it</a:t>
            </a:r>
          </a:p>
        </p:txBody>
      </p:sp>
      <p:sp>
        <p:nvSpPr>
          <p:cNvPr id="414724" name="Rectangle 4"/>
          <p:cNvSpPr>
            <a:spLocks noGrp="1" noChangeArrowheads="1"/>
          </p:cNvSpPr>
          <p:nvPr>
            <p:ph type="title"/>
          </p:nvPr>
        </p:nvSpPr>
        <p:spPr>
          <a:xfrm>
            <a:off x="0" y="2662238"/>
            <a:ext cx="9144000" cy="1143000"/>
          </a:xfrm>
        </p:spPr>
        <p:txBody>
          <a:bodyPr/>
          <a:lstStyle/>
          <a:p>
            <a:pPr eaLnBrk="1" hangingPunct="1">
              <a:defRPr/>
            </a:pPr>
            <a:r>
              <a:rPr lang="it-IT" sz="3600" dirty="0" smtClean="0">
                <a:solidFill>
                  <a:schemeClr val="folHlink"/>
                </a:solidFill>
                <a:effectLst>
                  <a:outerShdw blurRad="38100" dist="38100" dir="2700000" algn="tl">
                    <a:srgbClr val="000000"/>
                  </a:outerShdw>
                </a:effectLst>
              </a:rPr>
              <a:t>Modalità di Diagnostica per Immagini:</a:t>
            </a:r>
            <a:br>
              <a:rPr lang="it-IT" sz="3600" dirty="0" smtClean="0">
                <a:solidFill>
                  <a:schemeClr val="folHlink"/>
                </a:solidFill>
                <a:effectLst>
                  <a:outerShdw blurRad="38100" dist="38100" dir="2700000" algn="tl">
                    <a:srgbClr val="000000"/>
                  </a:outerShdw>
                </a:effectLst>
              </a:rPr>
            </a:br>
            <a:r>
              <a:rPr lang="it-IT" sz="3600" dirty="0" smtClean="0">
                <a:solidFill>
                  <a:schemeClr val="folHlink"/>
                </a:solidFill>
                <a:effectLst>
                  <a:outerShdw blurRad="38100" dist="38100" dir="2700000" algn="tl">
                    <a:srgbClr val="000000"/>
                  </a:outerShdw>
                </a:effectLst>
              </a:rPr>
              <a:t>Introduzione, e Tomografia Computerizzata</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grpSp>
        <p:nvGrpSpPr>
          <p:cNvPr id="2" name="Group 2"/>
          <p:cNvGrpSpPr>
            <a:grpSpLocks/>
          </p:cNvGrpSpPr>
          <p:nvPr/>
        </p:nvGrpSpPr>
        <p:grpSpPr bwMode="auto">
          <a:xfrm>
            <a:off x="2732088" y="457200"/>
            <a:ext cx="1490662" cy="762000"/>
            <a:chOff x="1968" y="240"/>
            <a:chExt cx="1104" cy="624"/>
          </a:xfrm>
        </p:grpSpPr>
        <p:sp>
          <p:nvSpPr>
            <p:cNvPr id="182275" name="Rectangle 3"/>
            <p:cNvSpPr>
              <a:spLocks noChangeArrowheads="1"/>
            </p:cNvSpPr>
            <p:nvPr/>
          </p:nvSpPr>
          <p:spPr bwMode="auto">
            <a:xfrm>
              <a:off x="2256" y="576"/>
              <a:ext cx="528" cy="288"/>
            </a:xfrm>
            <a:prstGeom prst="rect">
              <a:avLst/>
            </a:prstGeom>
            <a:solidFill>
              <a:schemeClr val="accent1"/>
            </a:solidFill>
            <a:ln w="12700">
              <a:solidFill>
                <a:srgbClr val="F8F8F8"/>
              </a:solidFill>
              <a:miter lim="800000"/>
              <a:headEnd/>
              <a:tailEnd/>
            </a:ln>
            <a:effectLst/>
          </p:spPr>
          <p:txBody>
            <a:bodyPr wrap="none" anchor="ctr"/>
            <a:lstStyle/>
            <a:p>
              <a:endParaRPr lang="it-IT"/>
            </a:p>
          </p:txBody>
        </p:sp>
        <p:sp>
          <p:nvSpPr>
            <p:cNvPr id="182276" name="Rectangle 4"/>
            <p:cNvSpPr>
              <a:spLocks noChangeArrowheads="1"/>
            </p:cNvSpPr>
            <p:nvPr/>
          </p:nvSpPr>
          <p:spPr bwMode="auto">
            <a:xfrm>
              <a:off x="1968" y="240"/>
              <a:ext cx="1104" cy="336"/>
            </a:xfrm>
            <a:prstGeom prst="rect">
              <a:avLst/>
            </a:prstGeom>
            <a:solidFill>
              <a:schemeClr val="accent1"/>
            </a:solidFill>
            <a:ln w="12700">
              <a:solidFill>
                <a:srgbClr val="F8F8F8"/>
              </a:solidFill>
              <a:miter lim="800000"/>
              <a:headEnd/>
              <a:tailEnd/>
            </a:ln>
            <a:effectLst/>
          </p:spPr>
          <p:txBody>
            <a:bodyPr wrap="none" anchor="ctr"/>
            <a:lstStyle/>
            <a:p>
              <a:endParaRPr lang="it-IT"/>
            </a:p>
          </p:txBody>
        </p:sp>
      </p:grpSp>
      <p:sp>
        <p:nvSpPr>
          <p:cNvPr id="182277" name="Line 5"/>
          <p:cNvSpPr>
            <a:spLocks noChangeShapeType="1"/>
          </p:cNvSpPr>
          <p:nvPr/>
        </p:nvSpPr>
        <p:spPr bwMode="auto">
          <a:xfrm>
            <a:off x="3476625" y="1219200"/>
            <a:ext cx="0" cy="3810000"/>
          </a:xfrm>
          <a:prstGeom prst="line">
            <a:avLst/>
          </a:prstGeom>
          <a:noFill/>
          <a:ln w="12700">
            <a:solidFill>
              <a:srgbClr val="F8F8F8"/>
            </a:solidFill>
            <a:round/>
            <a:headEnd/>
            <a:tailEnd/>
          </a:ln>
          <a:effectLst/>
        </p:spPr>
        <p:txBody>
          <a:bodyPr/>
          <a:lstStyle/>
          <a:p>
            <a:endParaRPr lang="it-IT"/>
          </a:p>
        </p:txBody>
      </p:sp>
      <p:sp>
        <p:nvSpPr>
          <p:cNvPr id="182278" name="Rectangle 6"/>
          <p:cNvSpPr>
            <a:spLocks noChangeArrowheads="1"/>
          </p:cNvSpPr>
          <p:nvPr/>
        </p:nvSpPr>
        <p:spPr bwMode="auto">
          <a:xfrm>
            <a:off x="3375025" y="5029200"/>
            <a:ext cx="203200" cy="533400"/>
          </a:xfrm>
          <a:prstGeom prst="rect">
            <a:avLst/>
          </a:prstGeom>
          <a:solidFill>
            <a:schemeClr val="accent1"/>
          </a:solidFill>
          <a:ln w="12700">
            <a:solidFill>
              <a:srgbClr val="F8F8F8"/>
            </a:solidFill>
            <a:miter lim="800000"/>
            <a:headEnd/>
            <a:tailEnd/>
          </a:ln>
          <a:effectLst/>
        </p:spPr>
        <p:txBody>
          <a:bodyPr wrap="none" anchor="ctr"/>
          <a:lstStyle/>
          <a:p>
            <a:endParaRPr lang="it-IT"/>
          </a:p>
        </p:txBody>
      </p:sp>
      <p:grpSp>
        <p:nvGrpSpPr>
          <p:cNvPr id="3" name="Group 7"/>
          <p:cNvGrpSpPr>
            <a:grpSpLocks/>
          </p:cNvGrpSpPr>
          <p:nvPr/>
        </p:nvGrpSpPr>
        <p:grpSpPr bwMode="auto">
          <a:xfrm>
            <a:off x="3386138" y="2514600"/>
            <a:ext cx="2235200" cy="1828800"/>
            <a:chOff x="624" y="1825"/>
            <a:chExt cx="975" cy="668"/>
          </a:xfrm>
        </p:grpSpPr>
        <p:sp>
          <p:nvSpPr>
            <p:cNvPr id="182280" name="Oval 8"/>
            <p:cNvSpPr>
              <a:spLocks noChangeArrowheads="1"/>
            </p:cNvSpPr>
            <p:nvPr/>
          </p:nvSpPr>
          <p:spPr bwMode="auto">
            <a:xfrm>
              <a:off x="624" y="1825"/>
              <a:ext cx="975" cy="668"/>
            </a:xfrm>
            <a:prstGeom prst="ellipse">
              <a:avLst/>
            </a:prstGeom>
            <a:noFill/>
            <a:ln w="12700">
              <a:solidFill>
                <a:srgbClr val="FFFFFF"/>
              </a:solidFill>
              <a:round/>
              <a:headEnd/>
              <a:tailEnd/>
            </a:ln>
            <a:effectLst/>
          </p:spPr>
          <p:txBody>
            <a:bodyPr wrap="none" anchor="ctr"/>
            <a:lstStyle/>
            <a:p>
              <a:endParaRPr lang="it-IT"/>
            </a:p>
          </p:txBody>
        </p:sp>
        <p:sp>
          <p:nvSpPr>
            <p:cNvPr id="182281" name="Freeform 9"/>
            <p:cNvSpPr>
              <a:spLocks/>
            </p:cNvSpPr>
            <p:nvPr/>
          </p:nvSpPr>
          <p:spPr bwMode="auto">
            <a:xfrm>
              <a:off x="681" y="1877"/>
              <a:ext cx="716" cy="529"/>
            </a:xfrm>
            <a:custGeom>
              <a:avLst/>
              <a:gdLst/>
              <a:ahLst/>
              <a:cxnLst>
                <a:cxn ang="0">
                  <a:pos x="691" y="52"/>
                </a:cxn>
                <a:cxn ang="0">
                  <a:pos x="662" y="57"/>
                </a:cxn>
                <a:cxn ang="0">
                  <a:pos x="633" y="67"/>
                </a:cxn>
                <a:cxn ang="0">
                  <a:pos x="605" y="81"/>
                </a:cxn>
                <a:cxn ang="0">
                  <a:pos x="576" y="96"/>
                </a:cxn>
                <a:cxn ang="0">
                  <a:pos x="547" y="120"/>
                </a:cxn>
                <a:cxn ang="0">
                  <a:pos x="523" y="144"/>
                </a:cxn>
                <a:cxn ang="0">
                  <a:pos x="504" y="172"/>
                </a:cxn>
                <a:cxn ang="0">
                  <a:pos x="489" y="201"/>
                </a:cxn>
                <a:cxn ang="0">
                  <a:pos x="470" y="225"/>
                </a:cxn>
                <a:cxn ang="0">
                  <a:pos x="441" y="249"/>
                </a:cxn>
                <a:cxn ang="0">
                  <a:pos x="408" y="268"/>
                </a:cxn>
                <a:cxn ang="0">
                  <a:pos x="379" y="288"/>
                </a:cxn>
                <a:cxn ang="0">
                  <a:pos x="345" y="302"/>
                </a:cxn>
                <a:cxn ang="0">
                  <a:pos x="317" y="312"/>
                </a:cxn>
                <a:cxn ang="0">
                  <a:pos x="288" y="336"/>
                </a:cxn>
                <a:cxn ang="0">
                  <a:pos x="273" y="364"/>
                </a:cxn>
                <a:cxn ang="0">
                  <a:pos x="249" y="384"/>
                </a:cxn>
                <a:cxn ang="0">
                  <a:pos x="225" y="412"/>
                </a:cxn>
                <a:cxn ang="0">
                  <a:pos x="211" y="441"/>
                </a:cxn>
                <a:cxn ang="0">
                  <a:pos x="206" y="470"/>
                </a:cxn>
                <a:cxn ang="0">
                  <a:pos x="192" y="499"/>
                </a:cxn>
                <a:cxn ang="0">
                  <a:pos x="187" y="528"/>
                </a:cxn>
                <a:cxn ang="0">
                  <a:pos x="158" y="513"/>
                </a:cxn>
                <a:cxn ang="0">
                  <a:pos x="125" y="494"/>
                </a:cxn>
                <a:cxn ang="0">
                  <a:pos x="96" y="480"/>
                </a:cxn>
                <a:cxn ang="0">
                  <a:pos x="67" y="456"/>
                </a:cxn>
                <a:cxn ang="0">
                  <a:pos x="48" y="427"/>
                </a:cxn>
                <a:cxn ang="0">
                  <a:pos x="29" y="398"/>
                </a:cxn>
                <a:cxn ang="0">
                  <a:pos x="14" y="369"/>
                </a:cxn>
                <a:cxn ang="0">
                  <a:pos x="0" y="340"/>
                </a:cxn>
                <a:cxn ang="0">
                  <a:pos x="0" y="312"/>
                </a:cxn>
                <a:cxn ang="0">
                  <a:pos x="5" y="283"/>
                </a:cxn>
                <a:cxn ang="0">
                  <a:pos x="9" y="254"/>
                </a:cxn>
                <a:cxn ang="0">
                  <a:pos x="14" y="225"/>
                </a:cxn>
                <a:cxn ang="0">
                  <a:pos x="24" y="196"/>
                </a:cxn>
                <a:cxn ang="0">
                  <a:pos x="43" y="163"/>
                </a:cxn>
                <a:cxn ang="0">
                  <a:pos x="62" y="134"/>
                </a:cxn>
                <a:cxn ang="0">
                  <a:pos x="86" y="110"/>
                </a:cxn>
                <a:cxn ang="0">
                  <a:pos x="115" y="86"/>
                </a:cxn>
                <a:cxn ang="0">
                  <a:pos x="149" y="67"/>
                </a:cxn>
                <a:cxn ang="0">
                  <a:pos x="177" y="52"/>
                </a:cxn>
                <a:cxn ang="0">
                  <a:pos x="216" y="33"/>
                </a:cxn>
                <a:cxn ang="0">
                  <a:pos x="245" y="28"/>
                </a:cxn>
                <a:cxn ang="0">
                  <a:pos x="278" y="19"/>
                </a:cxn>
                <a:cxn ang="0">
                  <a:pos x="307" y="9"/>
                </a:cxn>
                <a:cxn ang="0">
                  <a:pos x="336" y="9"/>
                </a:cxn>
                <a:cxn ang="0">
                  <a:pos x="369" y="4"/>
                </a:cxn>
                <a:cxn ang="0">
                  <a:pos x="398" y="0"/>
                </a:cxn>
                <a:cxn ang="0">
                  <a:pos x="437" y="4"/>
                </a:cxn>
                <a:cxn ang="0">
                  <a:pos x="470" y="9"/>
                </a:cxn>
                <a:cxn ang="0">
                  <a:pos x="513" y="19"/>
                </a:cxn>
                <a:cxn ang="0">
                  <a:pos x="547" y="24"/>
                </a:cxn>
                <a:cxn ang="0">
                  <a:pos x="581" y="33"/>
                </a:cxn>
                <a:cxn ang="0">
                  <a:pos x="614" y="33"/>
                </a:cxn>
                <a:cxn ang="0">
                  <a:pos x="648" y="33"/>
                </a:cxn>
                <a:cxn ang="0">
                  <a:pos x="681" y="33"/>
                </a:cxn>
                <a:cxn ang="0">
                  <a:pos x="710" y="38"/>
                </a:cxn>
              </a:cxnLst>
              <a:rect l="0" t="0" r="r" b="b"/>
              <a:pathLst>
                <a:path w="716" h="529">
                  <a:moveTo>
                    <a:pt x="715" y="38"/>
                  </a:moveTo>
                  <a:lnTo>
                    <a:pt x="691" y="52"/>
                  </a:lnTo>
                  <a:lnTo>
                    <a:pt x="677" y="52"/>
                  </a:lnTo>
                  <a:lnTo>
                    <a:pt x="662" y="57"/>
                  </a:lnTo>
                  <a:lnTo>
                    <a:pt x="648" y="62"/>
                  </a:lnTo>
                  <a:lnTo>
                    <a:pt x="633" y="67"/>
                  </a:lnTo>
                  <a:lnTo>
                    <a:pt x="619" y="76"/>
                  </a:lnTo>
                  <a:lnTo>
                    <a:pt x="605" y="81"/>
                  </a:lnTo>
                  <a:lnTo>
                    <a:pt x="590" y="86"/>
                  </a:lnTo>
                  <a:lnTo>
                    <a:pt x="576" y="96"/>
                  </a:lnTo>
                  <a:lnTo>
                    <a:pt x="561" y="105"/>
                  </a:lnTo>
                  <a:lnTo>
                    <a:pt x="547" y="120"/>
                  </a:lnTo>
                  <a:lnTo>
                    <a:pt x="533" y="129"/>
                  </a:lnTo>
                  <a:lnTo>
                    <a:pt x="523" y="144"/>
                  </a:lnTo>
                  <a:lnTo>
                    <a:pt x="513" y="158"/>
                  </a:lnTo>
                  <a:lnTo>
                    <a:pt x="504" y="172"/>
                  </a:lnTo>
                  <a:lnTo>
                    <a:pt x="494" y="187"/>
                  </a:lnTo>
                  <a:lnTo>
                    <a:pt x="489" y="201"/>
                  </a:lnTo>
                  <a:lnTo>
                    <a:pt x="475" y="211"/>
                  </a:lnTo>
                  <a:lnTo>
                    <a:pt x="470" y="225"/>
                  </a:lnTo>
                  <a:lnTo>
                    <a:pt x="456" y="235"/>
                  </a:lnTo>
                  <a:lnTo>
                    <a:pt x="441" y="249"/>
                  </a:lnTo>
                  <a:lnTo>
                    <a:pt x="422" y="259"/>
                  </a:lnTo>
                  <a:lnTo>
                    <a:pt x="408" y="268"/>
                  </a:lnTo>
                  <a:lnTo>
                    <a:pt x="393" y="278"/>
                  </a:lnTo>
                  <a:lnTo>
                    <a:pt x="379" y="288"/>
                  </a:lnTo>
                  <a:lnTo>
                    <a:pt x="365" y="292"/>
                  </a:lnTo>
                  <a:lnTo>
                    <a:pt x="345" y="302"/>
                  </a:lnTo>
                  <a:lnTo>
                    <a:pt x="331" y="307"/>
                  </a:lnTo>
                  <a:lnTo>
                    <a:pt x="317" y="312"/>
                  </a:lnTo>
                  <a:lnTo>
                    <a:pt x="302" y="321"/>
                  </a:lnTo>
                  <a:lnTo>
                    <a:pt x="288" y="336"/>
                  </a:lnTo>
                  <a:lnTo>
                    <a:pt x="278" y="350"/>
                  </a:lnTo>
                  <a:lnTo>
                    <a:pt x="273" y="364"/>
                  </a:lnTo>
                  <a:lnTo>
                    <a:pt x="264" y="379"/>
                  </a:lnTo>
                  <a:lnTo>
                    <a:pt x="249" y="384"/>
                  </a:lnTo>
                  <a:lnTo>
                    <a:pt x="240" y="398"/>
                  </a:lnTo>
                  <a:lnTo>
                    <a:pt x="225" y="412"/>
                  </a:lnTo>
                  <a:lnTo>
                    <a:pt x="221" y="427"/>
                  </a:lnTo>
                  <a:lnTo>
                    <a:pt x="211" y="441"/>
                  </a:lnTo>
                  <a:lnTo>
                    <a:pt x="206" y="456"/>
                  </a:lnTo>
                  <a:lnTo>
                    <a:pt x="206" y="470"/>
                  </a:lnTo>
                  <a:lnTo>
                    <a:pt x="201" y="484"/>
                  </a:lnTo>
                  <a:lnTo>
                    <a:pt x="192" y="499"/>
                  </a:lnTo>
                  <a:lnTo>
                    <a:pt x="187" y="513"/>
                  </a:lnTo>
                  <a:lnTo>
                    <a:pt x="187" y="528"/>
                  </a:lnTo>
                  <a:lnTo>
                    <a:pt x="173" y="528"/>
                  </a:lnTo>
                  <a:lnTo>
                    <a:pt x="158" y="513"/>
                  </a:lnTo>
                  <a:lnTo>
                    <a:pt x="139" y="499"/>
                  </a:lnTo>
                  <a:lnTo>
                    <a:pt x="125" y="494"/>
                  </a:lnTo>
                  <a:lnTo>
                    <a:pt x="110" y="489"/>
                  </a:lnTo>
                  <a:lnTo>
                    <a:pt x="96" y="480"/>
                  </a:lnTo>
                  <a:lnTo>
                    <a:pt x="81" y="465"/>
                  </a:lnTo>
                  <a:lnTo>
                    <a:pt x="67" y="456"/>
                  </a:lnTo>
                  <a:lnTo>
                    <a:pt x="62" y="441"/>
                  </a:lnTo>
                  <a:lnTo>
                    <a:pt x="48" y="427"/>
                  </a:lnTo>
                  <a:lnTo>
                    <a:pt x="38" y="412"/>
                  </a:lnTo>
                  <a:lnTo>
                    <a:pt x="29" y="398"/>
                  </a:lnTo>
                  <a:lnTo>
                    <a:pt x="24" y="384"/>
                  </a:lnTo>
                  <a:lnTo>
                    <a:pt x="14" y="369"/>
                  </a:lnTo>
                  <a:lnTo>
                    <a:pt x="9" y="355"/>
                  </a:lnTo>
                  <a:lnTo>
                    <a:pt x="0" y="340"/>
                  </a:lnTo>
                  <a:lnTo>
                    <a:pt x="0" y="326"/>
                  </a:lnTo>
                  <a:lnTo>
                    <a:pt x="0" y="312"/>
                  </a:lnTo>
                  <a:lnTo>
                    <a:pt x="0" y="297"/>
                  </a:lnTo>
                  <a:lnTo>
                    <a:pt x="5" y="283"/>
                  </a:lnTo>
                  <a:lnTo>
                    <a:pt x="5" y="268"/>
                  </a:lnTo>
                  <a:lnTo>
                    <a:pt x="9" y="254"/>
                  </a:lnTo>
                  <a:lnTo>
                    <a:pt x="9" y="240"/>
                  </a:lnTo>
                  <a:lnTo>
                    <a:pt x="14" y="225"/>
                  </a:lnTo>
                  <a:lnTo>
                    <a:pt x="19" y="211"/>
                  </a:lnTo>
                  <a:lnTo>
                    <a:pt x="24" y="196"/>
                  </a:lnTo>
                  <a:lnTo>
                    <a:pt x="33" y="182"/>
                  </a:lnTo>
                  <a:lnTo>
                    <a:pt x="43" y="163"/>
                  </a:lnTo>
                  <a:lnTo>
                    <a:pt x="53" y="148"/>
                  </a:lnTo>
                  <a:lnTo>
                    <a:pt x="62" y="134"/>
                  </a:lnTo>
                  <a:lnTo>
                    <a:pt x="77" y="124"/>
                  </a:lnTo>
                  <a:lnTo>
                    <a:pt x="86" y="110"/>
                  </a:lnTo>
                  <a:lnTo>
                    <a:pt x="101" y="96"/>
                  </a:lnTo>
                  <a:lnTo>
                    <a:pt x="115" y="86"/>
                  </a:lnTo>
                  <a:lnTo>
                    <a:pt x="129" y="76"/>
                  </a:lnTo>
                  <a:lnTo>
                    <a:pt x="149" y="67"/>
                  </a:lnTo>
                  <a:lnTo>
                    <a:pt x="163" y="57"/>
                  </a:lnTo>
                  <a:lnTo>
                    <a:pt x="177" y="52"/>
                  </a:lnTo>
                  <a:lnTo>
                    <a:pt x="197" y="43"/>
                  </a:lnTo>
                  <a:lnTo>
                    <a:pt x="216" y="33"/>
                  </a:lnTo>
                  <a:lnTo>
                    <a:pt x="230" y="28"/>
                  </a:lnTo>
                  <a:lnTo>
                    <a:pt x="245" y="28"/>
                  </a:lnTo>
                  <a:lnTo>
                    <a:pt x="259" y="24"/>
                  </a:lnTo>
                  <a:lnTo>
                    <a:pt x="278" y="19"/>
                  </a:lnTo>
                  <a:lnTo>
                    <a:pt x="293" y="14"/>
                  </a:lnTo>
                  <a:lnTo>
                    <a:pt x="307" y="9"/>
                  </a:lnTo>
                  <a:lnTo>
                    <a:pt x="321" y="9"/>
                  </a:lnTo>
                  <a:lnTo>
                    <a:pt x="336" y="9"/>
                  </a:lnTo>
                  <a:lnTo>
                    <a:pt x="355" y="4"/>
                  </a:lnTo>
                  <a:lnTo>
                    <a:pt x="369" y="4"/>
                  </a:lnTo>
                  <a:lnTo>
                    <a:pt x="384" y="0"/>
                  </a:lnTo>
                  <a:lnTo>
                    <a:pt x="398" y="0"/>
                  </a:lnTo>
                  <a:lnTo>
                    <a:pt x="413" y="0"/>
                  </a:lnTo>
                  <a:lnTo>
                    <a:pt x="437" y="4"/>
                  </a:lnTo>
                  <a:lnTo>
                    <a:pt x="456" y="4"/>
                  </a:lnTo>
                  <a:lnTo>
                    <a:pt x="470" y="9"/>
                  </a:lnTo>
                  <a:lnTo>
                    <a:pt x="494" y="14"/>
                  </a:lnTo>
                  <a:lnTo>
                    <a:pt x="513" y="19"/>
                  </a:lnTo>
                  <a:lnTo>
                    <a:pt x="533" y="24"/>
                  </a:lnTo>
                  <a:lnTo>
                    <a:pt x="547" y="24"/>
                  </a:lnTo>
                  <a:lnTo>
                    <a:pt x="566" y="28"/>
                  </a:lnTo>
                  <a:lnTo>
                    <a:pt x="581" y="33"/>
                  </a:lnTo>
                  <a:lnTo>
                    <a:pt x="595" y="33"/>
                  </a:lnTo>
                  <a:lnTo>
                    <a:pt x="614" y="33"/>
                  </a:lnTo>
                  <a:lnTo>
                    <a:pt x="629" y="33"/>
                  </a:lnTo>
                  <a:lnTo>
                    <a:pt x="648" y="33"/>
                  </a:lnTo>
                  <a:lnTo>
                    <a:pt x="667" y="33"/>
                  </a:lnTo>
                  <a:lnTo>
                    <a:pt x="681" y="33"/>
                  </a:lnTo>
                  <a:lnTo>
                    <a:pt x="696" y="33"/>
                  </a:lnTo>
                  <a:lnTo>
                    <a:pt x="710" y="38"/>
                  </a:lnTo>
                  <a:lnTo>
                    <a:pt x="715" y="38"/>
                  </a:lnTo>
                </a:path>
              </a:pathLst>
            </a:custGeom>
            <a:solidFill>
              <a:srgbClr val="D93192"/>
            </a:solidFill>
            <a:ln w="25400" cap="rnd" cmpd="sng">
              <a:solidFill>
                <a:srgbClr val="FFFFFF"/>
              </a:solidFill>
              <a:prstDash val="solid"/>
              <a:round/>
              <a:headEnd type="none" w="med" len="med"/>
              <a:tailEnd type="none" w="med" len="med"/>
            </a:ln>
            <a:effectLst/>
          </p:spPr>
          <p:txBody>
            <a:bodyPr/>
            <a:lstStyle/>
            <a:p>
              <a:endParaRPr lang="it-IT"/>
            </a:p>
          </p:txBody>
        </p:sp>
        <p:sp>
          <p:nvSpPr>
            <p:cNvPr id="182282" name="Freeform 10"/>
            <p:cNvSpPr>
              <a:spLocks/>
            </p:cNvSpPr>
            <p:nvPr/>
          </p:nvSpPr>
          <p:spPr bwMode="auto">
            <a:xfrm>
              <a:off x="1367" y="2145"/>
              <a:ext cx="208" cy="241"/>
            </a:xfrm>
            <a:custGeom>
              <a:avLst/>
              <a:gdLst/>
              <a:ahLst/>
              <a:cxnLst>
                <a:cxn ang="0">
                  <a:pos x="173" y="10"/>
                </a:cxn>
                <a:cxn ang="0">
                  <a:pos x="173" y="10"/>
                </a:cxn>
                <a:cxn ang="0">
                  <a:pos x="197" y="24"/>
                </a:cxn>
                <a:cxn ang="0">
                  <a:pos x="202" y="39"/>
                </a:cxn>
                <a:cxn ang="0">
                  <a:pos x="202" y="53"/>
                </a:cxn>
                <a:cxn ang="0">
                  <a:pos x="197" y="68"/>
                </a:cxn>
                <a:cxn ang="0">
                  <a:pos x="187" y="87"/>
                </a:cxn>
                <a:cxn ang="0">
                  <a:pos x="173" y="106"/>
                </a:cxn>
                <a:cxn ang="0">
                  <a:pos x="163" y="120"/>
                </a:cxn>
                <a:cxn ang="0">
                  <a:pos x="159" y="140"/>
                </a:cxn>
                <a:cxn ang="0">
                  <a:pos x="149" y="154"/>
                </a:cxn>
                <a:cxn ang="0">
                  <a:pos x="144" y="168"/>
                </a:cxn>
                <a:cxn ang="0">
                  <a:pos x="130" y="183"/>
                </a:cxn>
                <a:cxn ang="0">
                  <a:pos x="125" y="197"/>
                </a:cxn>
                <a:cxn ang="0">
                  <a:pos x="111" y="207"/>
                </a:cxn>
                <a:cxn ang="0">
                  <a:pos x="96" y="216"/>
                </a:cxn>
                <a:cxn ang="0">
                  <a:pos x="82" y="226"/>
                </a:cxn>
                <a:cxn ang="0">
                  <a:pos x="67" y="231"/>
                </a:cxn>
                <a:cxn ang="0">
                  <a:pos x="53" y="240"/>
                </a:cxn>
                <a:cxn ang="0">
                  <a:pos x="39" y="240"/>
                </a:cxn>
                <a:cxn ang="0">
                  <a:pos x="24" y="236"/>
                </a:cxn>
                <a:cxn ang="0">
                  <a:pos x="15" y="221"/>
                </a:cxn>
                <a:cxn ang="0">
                  <a:pos x="10" y="207"/>
                </a:cxn>
                <a:cxn ang="0">
                  <a:pos x="5" y="192"/>
                </a:cxn>
                <a:cxn ang="0">
                  <a:pos x="0" y="178"/>
                </a:cxn>
                <a:cxn ang="0">
                  <a:pos x="5" y="164"/>
                </a:cxn>
                <a:cxn ang="0">
                  <a:pos x="10" y="149"/>
                </a:cxn>
                <a:cxn ang="0">
                  <a:pos x="19" y="135"/>
                </a:cxn>
                <a:cxn ang="0">
                  <a:pos x="24" y="120"/>
                </a:cxn>
                <a:cxn ang="0">
                  <a:pos x="34" y="106"/>
                </a:cxn>
                <a:cxn ang="0">
                  <a:pos x="43" y="92"/>
                </a:cxn>
                <a:cxn ang="0">
                  <a:pos x="58" y="82"/>
                </a:cxn>
                <a:cxn ang="0">
                  <a:pos x="72" y="68"/>
                </a:cxn>
                <a:cxn ang="0">
                  <a:pos x="87" y="53"/>
                </a:cxn>
                <a:cxn ang="0">
                  <a:pos x="101" y="39"/>
                </a:cxn>
                <a:cxn ang="0">
                  <a:pos x="111" y="24"/>
                </a:cxn>
                <a:cxn ang="0">
                  <a:pos x="125" y="20"/>
                </a:cxn>
                <a:cxn ang="0">
                  <a:pos x="139" y="5"/>
                </a:cxn>
                <a:cxn ang="0">
                  <a:pos x="154" y="0"/>
                </a:cxn>
                <a:cxn ang="0">
                  <a:pos x="168" y="0"/>
                </a:cxn>
                <a:cxn ang="0">
                  <a:pos x="183" y="0"/>
                </a:cxn>
                <a:cxn ang="0">
                  <a:pos x="197" y="5"/>
                </a:cxn>
                <a:cxn ang="0">
                  <a:pos x="202" y="20"/>
                </a:cxn>
                <a:cxn ang="0">
                  <a:pos x="207" y="34"/>
                </a:cxn>
                <a:cxn ang="0">
                  <a:pos x="202" y="48"/>
                </a:cxn>
              </a:cxnLst>
              <a:rect l="0" t="0" r="r" b="b"/>
              <a:pathLst>
                <a:path w="208" h="241">
                  <a:moveTo>
                    <a:pt x="173" y="10"/>
                  </a:moveTo>
                  <a:lnTo>
                    <a:pt x="173" y="10"/>
                  </a:lnTo>
                  <a:lnTo>
                    <a:pt x="197" y="24"/>
                  </a:lnTo>
                  <a:lnTo>
                    <a:pt x="202" y="39"/>
                  </a:lnTo>
                  <a:lnTo>
                    <a:pt x="202" y="53"/>
                  </a:lnTo>
                  <a:lnTo>
                    <a:pt x="197" y="68"/>
                  </a:lnTo>
                  <a:lnTo>
                    <a:pt x="187" y="87"/>
                  </a:lnTo>
                  <a:lnTo>
                    <a:pt x="173" y="106"/>
                  </a:lnTo>
                  <a:lnTo>
                    <a:pt x="163" y="120"/>
                  </a:lnTo>
                  <a:lnTo>
                    <a:pt x="159" y="140"/>
                  </a:lnTo>
                  <a:lnTo>
                    <a:pt x="149" y="154"/>
                  </a:lnTo>
                  <a:lnTo>
                    <a:pt x="144" y="168"/>
                  </a:lnTo>
                  <a:lnTo>
                    <a:pt x="130" y="183"/>
                  </a:lnTo>
                  <a:lnTo>
                    <a:pt x="125" y="197"/>
                  </a:lnTo>
                  <a:lnTo>
                    <a:pt x="111" y="207"/>
                  </a:lnTo>
                  <a:lnTo>
                    <a:pt x="96" y="216"/>
                  </a:lnTo>
                  <a:lnTo>
                    <a:pt x="82" y="226"/>
                  </a:lnTo>
                  <a:lnTo>
                    <a:pt x="67" y="231"/>
                  </a:lnTo>
                  <a:lnTo>
                    <a:pt x="53" y="240"/>
                  </a:lnTo>
                  <a:lnTo>
                    <a:pt x="39" y="240"/>
                  </a:lnTo>
                  <a:lnTo>
                    <a:pt x="24" y="236"/>
                  </a:lnTo>
                  <a:lnTo>
                    <a:pt x="15" y="221"/>
                  </a:lnTo>
                  <a:lnTo>
                    <a:pt x="10" y="207"/>
                  </a:lnTo>
                  <a:lnTo>
                    <a:pt x="5" y="192"/>
                  </a:lnTo>
                  <a:lnTo>
                    <a:pt x="0" y="178"/>
                  </a:lnTo>
                  <a:lnTo>
                    <a:pt x="5" y="164"/>
                  </a:lnTo>
                  <a:lnTo>
                    <a:pt x="10" y="149"/>
                  </a:lnTo>
                  <a:lnTo>
                    <a:pt x="19" y="135"/>
                  </a:lnTo>
                  <a:lnTo>
                    <a:pt x="24" y="120"/>
                  </a:lnTo>
                  <a:lnTo>
                    <a:pt x="34" y="106"/>
                  </a:lnTo>
                  <a:lnTo>
                    <a:pt x="43" y="92"/>
                  </a:lnTo>
                  <a:lnTo>
                    <a:pt x="58" y="82"/>
                  </a:lnTo>
                  <a:lnTo>
                    <a:pt x="72" y="68"/>
                  </a:lnTo>
                  <a:lnTo>
                    <a:pt x="87" y="53"/>
                  </a:lnTo>
                  <a:lnTo>
                    <a:pt x="101" y="39"/>
                  </a:lnTo>
                  <a:lnTo>
                    <a:pt x="111" y="24"/>
                  </a:lnTo>
                  <a:lnTo>
                    <a:pt x="125" y="20"/>
                  </a:lnTo>
                  <a:lnTo>
                    <a:pt x="139" y="5"/>
                  </a:lnTo>
                  <a:lnTo>
                    <a:pt x="154" y="0"/>
                  </a:lnTo>
                  <a:lnTo>
                    <a:pt x="168" y="0"/>
                  </a:lnTo>
                  <a:lnTo>
                    <a:pt x="183" y="0"/>
                  </a:lnTo>
                  <a:lnTo>
                    <a:pt x="197" y="5"/>
                  </a:lnTo>
                  <a:lnTo>
                    <a:pt x="202" y="20"/>
                  </a:lnTo>
                  <a:lnTo>
                    <a:pt x="207" y="34"/>
                  </a:lnTo>
                  <a:lnTo>
                    <a:pt x="202" y="48"/>
                  </a:lnTo>
                </a:path>
              </a:pathLst>
            </a:custGeom>
            <a:solidFill>
              <a:srgbClr val="D93192"/>
            </a:solidFill>
            <a:ln w="25400" cap="rnd" cmpd="sng">
              <a:solidFill>
                <a:srgbClr val="FFFFFF"/>
              </a:solidFill>
              <a:prstDash val="solid"/>
              <a:round/>
              <a:headEnd type="none" w="med" len="med"/>
              <a:tailEnd type="none" w="med" len="med"/>
            </a:ln>
            <a:effectLst/>
          </p:spPr>
          <p:txBody>
            <a:bodyPr/>
            <a:lstStyle/>
            <a:p>
              <a:endParaRPr lang="it-IT"/>
            </a:p>
          </p:txBody>
        </p:sp>
        <p:sp>
          <p:nvSpPr>
            <p:cNvPr id="182283" name="Oval 11"/>
            <p:cNvSpPr>
              <a:spLocks noChangeArrowheads="1"/>
            </p:cNvSpPr>
            <p:nvPr/>
          </p:nvSpPr>
          <p:spPr bwMode="auto">
            <a:xfrm>
              <a:off x="1051" y="2295"/>
              <a:ext cx="115" cy="114"/>
            </a:xfrm>
            <a:prstGeom prst="ellipse">
              <a:avLst/>
            </a:prstGeom>
            <a:solidFill>
              <a:schemeClr val="bg2"/>
            </a:solidFill>
            <a:ln w="12700">
              <a:solidFill>
                <a:srgbClr val="FFFFFF"/>
              </a:solidFill>
              <a:round/>
              <a:headEnd/>
              <a:tailEnd/>
            </a:ln>
            <a:effectLst/>
          </p:spPr>
          <p:txBody>
            <a:bodyPr wrap="none" anchor="ctr"/>
            <a:lstStyle/>
            <a:p>
              <a:endParaRPr lang="it-IT"/>
            </a:p>
          </p:txBody>
        </p:sp>
        <p:sp>
          <p:nvSpPr>
            <p:cNvPr id="182284" name="Rectangle 12"/>
            <p:cNvSpPr>
              <a:spLocks noChangeArrowheads="1"/>
            </p:cNvSpPr>
            <p:nvPr/>
          </p:nvSpPr>
          <p:spPr bwMode="auto">
            <a:xfrm>
              <a:off x="1160" y="2360"/>
              <a:ext cx="115" cy="22"/>
            </a:xfrm>
            <a:prstGeom prst="rect">
              <a:avLst/>
            </a:prstGeom>
            <a:solidFill>
              <a:schemeClr val="bg2"/>
            </a:solidFill>
            <a:ln w="12700">
              <a:solidFill>
                <a:srgbClr val="FFFFFF"/>
              </a:solidFill>
              <a:miter lim="800000"/>
              <a:headEnd/>
              <a:tailEnd/>
            </a:ln>
            <a:effectLst/>
          </p:spPr>
          <p:txBody>
            <a:bodyPr wrap="none" anchor="ctr"/>
            <a:lstStyle/>
            <a:p>
              <a:endParaRPr lang="it-IT"/>
            </a:p>
          </p:txBody>
        </p:sp>
        <p:sp>
          <p:nvSpPr>
            <p:cNvPr id="182285" name="Rectangle 13"/>
            <p:cNvSpPr>
              <a:spLocks noChangeArrowheads="1"/>
            </p:cNvSpPr>
            <p:nvPr/>
          </p:nvSpPr>
          <p:spPr bwMode="auto">
            <a:xfrm>
              <a:off x="949" y="2360"/>
              <a:ext cx="115" cy="22"/>
            </a:xfrm>
            <a:prstGeom prst="rect">
              <a:avLst/>
            </a:prstGeom>
            <a:solidFill>
              <a:schemeClr val="bg2"/>
            </a:solidFill>
            <a:ln w="12700">
              <a:solidFill>
                <a:srgbClr val="FFFFFF"/>
              </a:solidFill>
              <a:miter lim="800000"/>
              <a:headEnd/>
              <a:tailEnd/>
            </a:ln>
            <a:effectLst/>
          </p:spPr>
          <p:txBody>
            <a:bodyPr wrap="none" anchor="ctr"/>
            <a:lstStyle/>
            <a:p>
              <a:endParaRPr lang="it-IT"/>
            </a:p>
          </p:txBody>
        </p:sp>
        <p:sp>
          <p:nvSpPr>
            <p:cNvPr id="182286" name="Rectangle 14"/>
            <p:cNvSpPr>
              <a:spLocks noChangeArrowheads="1"/>
            </p:cNvSpPr>
            <p:nvPr/>
          </p:nvSpPr>
          <p:spPr bwMode="auto">
            <a:xfrm>
              <a:off x="1085" y="2440"/>
              <a:ext cx="53" cy="53"/>
            </a:xfrm>
            <a:prstGeom prst="rect">
              <a:avLst/>
            </a:prstGeom>
            <a:solidFill>
              <a:schemeClr val="bg2"/>
            </a:solidFill>
            <a:ln w="12700">
              <a:solidFill>
                <a:srgbClr val="FFFFFF"/>
              </a:solidFill>
              <a:miter lim="800000"/>
              <a:headEnd/>
              <a:tailEnd/>
            </a:ln>
            <a:effectLst/>
          </p:spPr>
          <p:txBody>
            <a:bodyPr wrap="none" anchor="ctr"/>
            <a:lstStyle/>
            <a:p>
              <a:endParaRPr lang="it-IT"/>
            </a:p>
          </p:txBody>
        </p:sp>
      </p:grpSp>
      <p:grpSp>
        <p:nvGrpSpPr>
          <p:cNvPr id="4" name="Group 15"/>
          <p:cNvGrpSpPr>
            <a:grpSpLocks/>
          </p:cNvGrpSpPr>
          <p:nvPr/>
        </p:nvGrpSpPr>
        <p:grpSpPr bwMode="auto">
          <a:xfrm>
            <a:off x="3262313" y="2012950"/>
            <a:ext cx="2503487" cy="4451350"/>
            <a:chOff x="2409" y="1265"/>
            <a:chExt cx="1774" cy="2804"/>
          </a:xfrm>
        </p:grpSpPr>
        <p:grpSp>
          <p:nvGrpSpPr>
            <p:cNvPr id="5" name="Group 16"/>
            <p:cNvGrpSpPr>
              <a:grpSpLocks noChangeAspect="1"/>
            </p:cNvGrpSpPr>
            <p:nvPr/>
          </p:nvGrpSpPr>
          <p:grpSpPr bwMode="auto">
            <a:xfrm>
              <a:off x="2409" y="1265"/>
              <a:ext cx="1774" cy="1772"/>
              <a:chOff x="2192" y="1152"/>
              <a:chExt cx="2018" cy="2016"/>
            </a:xfrm>
          </p:grpSpPr>
          <p:sp>
            <p:nvSpPr>
              <p:cNvPr id="182289" name="Line 17"/>
              <p:cNvSpPr>
                <a:spLocks noChangeAspect="1" noChangeShapeType="1"/>
              </p:cNvSpPr>
              <p:nvPr/>
            </p:nvSpPr>
            <p:spPr bwMode="auto">
              <a:xfrm>
                <a:off x="4210" y="1156"/>
                <a:ext cx="0" cy="2008"/>
              </a:xfrm>
              <a:prstGeom prst="line">
                <a:avLst/>
              </a:prstGeom>
              <a:noFill/>
              <a:ln w="12700">
                <a:solidFill>
                  <a:srgbClr val="00FF00"/>
                </a:solidFill>
                <a:round/>
                <a:headEnd/>
                <a:tailEnd/>
              </a:ln>
              <a:effectLst/>
            </p:spPr>
            <p:txBody>
              <a:bodyPr wrap="none" anchor="ctr"/>
              <a:lstStyle/>
              <a:p>
                <a:endParaRPr lang="it-IT"/>
              </a:p>
            </p:txBody>
          </p:sp>
          <p:sp>
            <p:nvSpPr>
              <p:cNvPr id="182290" name="Line 18"/>
              <p:cNvSpPr>
                <a:spLocks noChangeAspect="1" noChangeShapeType="1"/>
              </p:cNvSpPr>
              <p:nvPr/>
            </p:nvSpPr>
            <p:spPr bwMode="auto">
              <a:xfrm>
                <a:off x="2194" y="1156"/>
                <a:ext cx="0" cy="2008"/>
              </a:xfrm>
              <a:prstGeom prst="line">
                <a:avLst/>
              </a:prstGeom>
              <a:noFill/>
              <a:ln w="12700">
                <a:solidFill>
                  <a:srgbClr val="00FF00"/>
                </a:solidFill>
                <a:round/>
                <a:headEnd/>
                <a:tailEnd/>
              </a:ln>
              <a:effectLst/>
            </p:spPr>
            <p:txBody>
              <a:bodyPr wrap="none" anchor="ctr"/>
              <a:lstStyle/>
              <a:p>
                <a:endParaRPr lang="it-IT"/>
              </a:p>
            </p:txBody>
          </p:sp>
          <p:grpSp>
            <p:nvGrpSpPr>
              <p:cNvPr id="6" name="Group 19"/>
              <p:cNvGrpSpPr>
                <a:grpSpLocks noChangeAspect="1"/>
              </p:cNvGrpSpPr>
              <p:nvPr/>
            </p:nvGrpSpPr>
            <p:grpSpPr bwMode="auto">
              <a:xfrm>
                <a:off x="2192" y="1152"/>
                <a:ext cx="2008" cy="2016"/>
                <a:chOff x="2198" y="1152"/>
                <a:chExt cx="2008" cy="2016"/>
              </a:xfrm>
            </p:grpSpPr>
            <p:sp>
              <p:nvSpPr>
                <p:cNvPr id="182292" name="Line 20"/>
                <p:cNvSpPr>
                  <a:spLocks noChangeAspect="1" noChangeShapeType="1"/>
                </p:cNvSpPr>
                <p:nvPr/>
              </p:nvSpPr>
              <p:spPr bwMode="auto">
                <a:xfrm>
                  <a:off x="2530" y="1156"/>
                  <a:ext cx="0" cy="2008"/>
                </a:xfrm>
                <a:prstGeom prst="line">
                  <a:avLst/>
                </a:prstGeom>
                <a:noFill/>
                <a:ln w="12700">
                  <a:solidFill>
                    <a:srgbClr val="00FF00"/>
                  </a:solidFill>
                  <a:round/>
                  <a:headEnd/>
                  <a:tailEnd/>
                </a:ln>
                <a:effectLst/>
              </p:spPr>
              <p:txBody>
                <a:bodyPr wrap="none" anchor="ctr"/>
                <a:lstStyle/>
                <a:p>
                  <a:endParaRPr lang="it-IT"/>
                </a:p>
              </p:txBody>
            </p:sp>
            <p:sp>
              <p:nvSpPr>
                <p:cNvPr id="182293" name="Line 21"/>
                <p:cNvSpPr>
                  <a:spLocks noChangeAspect="1" noChangeShapeType="1"/>
                </p:cNvSpPr>
                <p:nvPr/>
              </p:nvSpPr>
              <p:spPr bwMode="auto">
                <a:xfrm>
                  <a:off x="2866" y="1156"/>
                  <a:ext cx="0" cy="2008"/>
                </a:xfrm>
                <a:prstGeom prst="line">
                  <a:avLst/>
                </a:prstGeom>
                <a:noFill/>
                <a:ln w="12700">
                  <a:solidFill>
                    <a:srgbClr val="00FF00"/>
                  </a:solidFill>
                  <a:round/>
                  <a:headEnd/>
                  <a:tailEnd/>
                </a:ln>
                <a:effectLst/>
              </p:spPr>
              <p:txBody>
                <a:bodyPr wrap="none" anchor="ctr"/>
                <a:lstStyle/>
                <a:p>
                  <a:endParaRPr lang="it-IT"/>
                </a:p>
              </p:txBody>
            </p:sp>
            <p:sp>
              <p:nvSpPr>
                <p:cNvPr id="182294" name="Line 22"/>
                <p:cNvSpPr>
                  <a:spLocks noChangeAspect="1" noChangeShapeType="1"/>
                </p:cNvSpPr>
                <p:nvPr/>
              </p:nvSpPr>
              <p:spPr bwMode="auto">
                <a:xfrm>
                  <a:off x="3202" y="1156"/>
                  <a:ext cx="0" cy="2008"/>
                </a:xfrm>
                <a:prstGeom prst="line">
                  <a:avLst/>
                </a:prstGeom>
                <a:noFill/>
                <a:ln w="12700">
                  <a:solidFill>
                    <a:srgbClr val="00FF00"/>
                  </a:solidFill>
                  <a:round/>
                  <a:headEnd/>
                  <a:tailEnd/>
                </a:ln>
                <a:effectLst/>
              </p:spPr>
              <p:txBody>
                <a:bodyPr wrap="none" anchor="ctr"/>
                <a:lstStyle/>
                <a:p>
                  <a:endParaRPr lang="it-IT"/>
                </a:p>
              </p:txBody>
            </p:sp>
            <p:sp>
              <p:nvSpPr>
                <p:cNvPr id="182295" name="Line 23"/>
                <p:cNvSpPr>
                  <a:spLocks noChangeAspect="1" noChangeShapeType="1"/>
                </p:cNvSpPr>
                <p:nvPr/>
              </p:nvSpPr>
              <p:spPr bwMode="auto">
                <a:xfrm>
                  <a:off x="3538" y="1156"/>
                  <a:ext cx="0" cy="2008"/>
                </a:xfrm>
                <a:prstGeom prst="line">
                  <a:avLst/>
                </a:prstGeom>
                <a:noFill/>
                <a:ln w="12700">
                  <a:solidFill>
                    <a:srgbClr val="00FF00"/>
                  </a:solidFill>
                  <a:round/>
                  <a:headEnd/>
                  <a:tailEnd/>
                </a:ln>
                <a:effectLst/>
              </p:spPr>
              <p:txBody>
                <a:bodyPr wrap="none" anchor="ctr"/>
                <a:lstStyle/>
                <a:p>
                  <a:endParaRPr lang="it-IT"/>
                </a:p>
              </p:txBody>
            </p:sp>
            <p:sp>
              <p:nvSpPr>
                <p:cNvPr id="182296" name="Line 24"/>
                <p:cNvSpPr>
                  <a:spLocks noChangeAspect="1" noChangeShapeType="1"/>
                </p:cNvSpPr>
                <p:nvPr/>
              </p:nvSpPr>
              <p:spPr bwMode="auto">
                <a:xfrm>
                  <a:off x="3874" y="1156"/>
                  <a:ext cx="0" cy="2008"/>
                </a:xfrm>
                <a:prstGeom prst="line">
                  <a:avLst/>
                </a:prstGeom>
                <a:noFill/>
                <a:ln w="12700">
                  <a:solidFill>
                    <a:srgbClr val="00FF00"/>
                  </a:solidFill>
                  <a:round/>
                  <a:headEnd/>
                  <a:tailEnd/>
                </a:ln>
                <a:effectLst/>
              </p:spPr>
              <p:txBody>
                <a:bodyPr wrap="none" anchor="ctr"/>
                <a:lstStyle/>
                <a:p>
                  <a:endParaRPr lang="it-IT"/>
                </a:p>
              </p:txBody>
            </p:sp>
            <p:sp>
              <p:nvSpPr>
                <p:cNvPr id="182297" name="Line 25"/>
                <p:cNvSpPr>
                  <a:spLocks noChangeAspect="1" noChangeShapeType="1"/>
                </p:cNvSpPr>
                <p:nvPr/>
              </p:nvSpPr>
              <p:spPr bwMode="auto">
                <a:xfrm>
                  <a:off x="2198" y="1152"/>
                  <a:ext cx="2008" cy="0"/>
                </a:xfrm>
                <a:prstGeom prst="line">
                  <a:avLst/>
                </a:prstGeom>
                <a:noFill/>
                <a:ln w="12700">
                  <a:solidFill>
                    <a:srgbClr val="00FF00"/>
                  </a:solidFill>
                  <a:round/>
                  <a:headEnd/>
                  <a:tailEnd/>
                </a:ln>
                <a:effectLst/>
              </p:spPr>
              <p:txBody>
                <a:bodyPr wrap="none" anchor="ctr"/>
                <a:lstStyle/>
                <a:p>
                  <a:endParaRPr lang="it-IT"/>
                </a:p>
              </p:txBody>
            </p:sp>
            <p:sp>
              <p:nvSpPr>
                <p:cNvPr id="182298" name="Line 26"/>
                <p:cNvSpPr>
                  <a:spLocks noChangeAspect="1" noChangeShapeType="1"/>
                </p:cNvSpPr>
                <p:nvPr/>
              </p:nvSpPr>
              <p:spPr bwMode="auto">
                <a:xfrm>
                  <a:off x="2198" y="3168"/>
                  <a:ext cx="2008" cy="0"/>
                </a:xfrm>
                <a:prstGeom prst="line">
                  <a:avLst/>
                </a:prstGeom>
                <a:noFill/>
                <a:ln w="12700">
                  <a:solidFill>
                    <a:srgbClr val="00FF00"/>
                  </a:solidFill>
                  <a:round/>
                  <a:headEnd/>
                  <a:tailEnd/>
                </a:ln>
                <a:effectLst/>
              </p:spPr>
              <p:txBody>
                <a:bodyPr wrap="none" anchor="ctr"/>
                <a:lstStyle/>
                <a:p>
                  <a:endParaRPr lang="it-IT"/>
                </a:p>
              </p:txBody>
            </p:sp>
            <p:sp>
              <p:nvSpPr>
                <p:cNvPr id="182299" name="Line 27"/>
                <p:cNvSpPr>
                  <a:spLocks noChangeAspect="1" noChangeShapeType="1"/>
                </p:cNvSpPr>
                <p:nvPr/>
              </p:nvSpPr>
              <p:spPr bwMode="auto">
                <a:xfrm>
                  <a:off x="2198" y="1488"/>
                  <a:ext cx="2008" cy="0"/>
                </a:xfrm>
                <a:prstGeom prst="line">
                  <a:avLst/>
                </a:prstGeom>
                <a:noFill/>
                <a:ln w="12700">
                  <a:solidFill>
                    <a:srgbClr val="00FF00"/>
                  </a:solidFill>
                  <a:round/>
                  <a:headEnd/>
                  <a:tailEnd/>
                </a:ln>
                <a:effectLst/>
              </p:spPr>
              <p:txBody>
                <a:bodyPr wrap="none" anchor="ctr"/>
                <a:lstStyle/>
                <a:p>
                  <a:endParaRPr lang="it-IT"/>
                </a:p>
              </p:txBody>
            </p:sp>
            <p:sp>
              <p:nvSpPr>
                <p:cNvPr id="182300" name="Line 28"/>
                <p:cNvSpPr>
                  <a:spLocks noChangeAspect="1" noChangeShapeType="1"/>
                </p:cNvSpPr>
                <p:nvPr/>
              </p:nvSpPr>
              <p:spPr bwMode="auto">
                <a:xfrm>
                  <a:off x="2198" y="1824"/>
                  <a:ext cx="2008" cy="0"/>
                </a:xfrm>
                <a:prstGeom prst="line">
                  <a:avLst/>
                </a:prstGeom>
                <a:noFill/>
                <a:ln w="12700">
                  <a:solidFill>
                    <a:srgbClr val="00FF00"/>
                  </a:solidFill>
                  <a:round/>
                  <a:headEnd/>
                  <a:tailEnd/>
                </a:ln>
                <a:effectLst/>
              </p:spPr>
              <p:txBody>
                <a:bodyPr wrap="none" anchor="ctr"/>
                <a:lstStyle/>
                <a:p>
                  <a:endParaRPr lang="it-IT"/>
                </a:p>
              </p:txBody>
            </p:sp>
            <p:sp>
              <p:nvSpPr>
                <p:cNvPr id="182301" name="Line 29"/>
                <p:cNvSpPr>
                  <a:spLocks noChangeAspect="1" noChangeShapeType="1"/>
                </p:cNvSpPr>
                <p:nvPr/>
              </p:nvSpPr>
              <p:spPr bwMode="auto">
                <a:xfrm>
                  <a:off x="2198" y="2160"/>
                  <a:ext cx="2008" cy="0"/>
                </a:xfrm>
                <a:prstGeom prst="line">
                  <a:avLst/>
                </a:prstGeom>
                <a:noFill/>
                <a:ln w="12700">
                  <a:solidFill>
                    <a:srgbClr val="00FF00"/>
                  </a:solidFill>
                  <a:round/>
                  <a:headEnd/>
                  <a:tailEnd/>
                </a:ln>
                <a:effectLst/>
              </p:spPr>
              <p:txBody>
                <a:bodyPr wrap="none" anchor="ctr"/>
                <a:lstStyle/>
                <a:p>
                  <a:endParaRPr lang="it-IT"/>
                </a:p>
              </p:txBody>
            </p:sp>
            <p:sp>
              <p:nvSpPr>
                <p:cNvPr id="182302" name="Line 30"/>
                <p:cNvSpPr>
                  <a:spLocks noChangeAspect="1" noChangeShapeType="1"/>
                </p:cNvSpPr>
                <p:nvPr/>
              </p:nvSpPr>
              <p:spPr bwMode="auto">
                <a:xfrm>
                  <a:off x="2198" y="2496"/>
                  <a:ext cx="2008" cy="0"/>
                </a:xfrm>
                <a:prstGeom prst="line">
                  <a:avLst/>
                </a:prstGeom>
                <a:noFill/>
                <a:ln w="12700">
                  <a:solidFill>
                    <a:srgbClr val="00FF00"/>
                  </a:solidFill>
                  <a:round/>
                  <a:headEnd/>
                  <a:tailEnd/>
                </a:ln>
                <a:effectLst/>
              </p:spPr>
              <p:txBody>
                <a:bodyPr wrap="none" anchor="ctr"/>
                <a:lstStyle/>
                <a:p>
                  <a:endParaRPr lang="it-IT"/>
                </a:p>
              </p:txBody>
            </p:sp>
            <p:sp>
              <p:nvSpPr>
                <p:cNvPr id="182303" name="Line 31"/>
                <p:cNvSpPr>
                  <a:spLocks noChangeAspect="1" noChangeShapeType="1"/>
                </p:cNvSpPr>
                <p:nvPr/>
              </p:nvSpPr>
              <p:spPr bwMode="auto">
                <a:xfrm>
                  <a:off x="2198" y="2832"/>
                  <a:ext cx="2008" cy="0"/>
                </a:xfrm>
                <a:prstGeom prst="line">
                  <a:avLst/>
                </a:prstGeom>
                <a:noFill/>
                <a:ln w="12700">
                  <a:solidFill>
                    <a:srgbClr val="00FF00"/>
                  </a:solidFill>
                  <a:round/>
                  <a:headEnd/>
                  <a:tailEnd/>
                </a:ln>
                <a:effectLst/>
              </p:spPr>
              <p:txBody>
                <a:bodyPr wrap="none" anchor="ctr"/>
                <a:lstStyle/>
                <a:p>
                  <a:endParaRPr lang="it-IT"/>
                </a:p>
              </p:txBody>
            </p:sp>
          </p:grpSp>
        </p:grpSp>
        <p:sp>
          <p:nvSpPr>
            <p:cNvPr id="182304" name="Oval 32"/>
            <p:cNvSpPr>
              <a:spLocks noChangeAspect="1" noChangeArrowheads="1"/>
            </p:cNvSpPr>
            <p:nvPr/>
          </p:nvSpPr>
          <p:spPr bwMode="auto">
            <a:xfrm>
              <a:off x="2493" y="1564"/>
              <a:ext cx="1587" cy="1174"/>
            </a:xfrm>
            <a:prstGeom prst="ellipse">
              <a:avLst/>
            </a:prstGeom>
            <a:noFill/>
            <a:ln w="38100">
              <a:solidFill>
                <a:srgbClr val="FF33CC"/>
              </a:solidFill>
              <a:round/>
              <a:headEnd/>
              <a:tailEnd/>
            </a:ln>
            <a:effectLst/>
          </p:spPr>
          <p:txBody>
            <a:bodyPr wrap="none" anchor="ctr"/>
            <a:lstStyle/>
            <a:p>
              <a:endParaRPr lang="it-IT"/>
            </a:p>
          </p:txBody>
        </p:sp>
        <p:grpSp>
          <p:nvGrpSpPr>
            <p:cNvPr id="7" name="Group 33"/>
            <p:cNvGrpSpPr>
              <a:grpSpLocks noChangeAspect="1"/>
            </p:cNvGrpSpPr>
            <p:nvPr/>
          </p:nvGrpSpPr>
          <p:grpSpPr bwMode="auto">
            <a:xfrm>
              <a:off x="2411" y="2304"/>
              <a:ext cx="1772" cy="1765"/>
              <a:chOff x="3218" y="2212"/>
              <a:chExt cx="2016" cy="2008"/>
            </a:xfrm>
          </p:grpSpPr>
          <p:sp>
            <p:nvSpPr>
              <p:cNvPr id="182306" name="Line 34"/>
              <p:cNvSpPr>
                <a:spLocks noChangeAspect="1" noChangeShapeType="1"/>
              </p:cNvSpPr>
              <p:nvPr/>
            </p:nvSpPr>
            <p:spPr bwMode="auto">
              <a:xfrm>
                <a:off x="5234" y="2212"/>
                <a:ext cx="0" cy="2008"/>
              </a:xfrm>
              <a:prstGeom prst="line">
                <a:avLst/>
              </a:prstGeom>
              <a:noFill/>
              <a:ln w="12700">
                <a:solidFill>
                  <a:srgbClr val="00FF00"/>
                </a:solidFill>
                <a:round/>
                <a:headEnd/>
                <a:tailEnd/>
              </a:ln>
              <a:effectLst/>
            </p:spPr>
            <p:txBody>
              <a:bodyPr wrap="none" anchor="ctr"/>
              <a:lstStyle/>
              <a:p>
                <a:endParaRPr lang="it-IT"/>
              </a:p>
            </p:txBody>
          </p:sp>
          <p:sp>
            <p:nvSpPr>
              <p:cNvPr id="182307" name="Line 35"/>
              <p:cNvSpPr>
                <a:spLocks noChangeAspect="1" noChangeShapeType="1"/>
              </p:cNvSpPr>
              <p:nvPr/>
            </p:nvSpPr>
            <p:spPr bwMode="auto">
              <a:xfrm>
                <a:off x="3218" y="2212"/>
                <a:ext cx="0" cy="2008"/>
              </a:xfrm>
              <a:prstGeom prst="line">
                <a:avLst/>
              </a:prstGeom>
              <a:noFill/>
              <a:ln w="12700">
                <a:solidFill>
                  <a:srgbClr val="00FF00"/>
                </a:solidFill>
                <a:round/>
                <a:headEnd/>
                <a:tailEnd/>
              </a:ln>
              <a:effectLst/>
            </p:spPr>
            <p:txBody>
              <a:bodyPr wrap="none" anchor="ctr"/>
              <a:lstStyle/>
              <a:p>
                <a:endParaRPr lang="it-IT"/>
              </a:p>
            </p:txBody>
          </p:sp>
          <p:sp>
            <p:nvSpPr>
              <p:cNvPr id="182308" name="Line 36"/>
              <p:cNvSpPr>
                <a:spLocks noChangeAspect="1" noChangeShapeType="1"/>
              </p:cNvSpPr>
              <p:nvPr/>
            </p:nvSpPr>
            <p:spPr bwMode="auto">
              <a:xfrm>
                <a:off x="3548" y="2212"/>
                <a:ext cx="0" cy="2008"/>
              </a:xfrm>
              <a:prstGeom prst="line">
                <a:avLst/>
              </a:prstGeom>
              <a:noFill/>
              <a:ln w="12700">
                <a:solidFill>
                  <a:srgbClr val="00FF00"/>
                </a:solidFill>
                <a:round/>
                <a:headEnd/>
                <a:tailEnd/>
              </a:ln>
              <a:effectLst/>
            </p:spPr>
            <p:txBody>
              <a:bodyPr wrap="none" anchor="ctr"/>
              <a:lstStyle/>
              <a:p>
                <a:endParaRPr lang="it-IT"/>
              </a:p>
            </p:txBody>
          </p:sp>
          <p:sp>
            <p:nvSpPr>
              <p:cNvPr id="182309" name="Line 37"/>
              <p:cNvSpPr>
                <a:spLocks noChangeAspect="1" noChangeShapeType="1"/>
              </p:cNvSpPr>
              <p:nvPr/>
            </p:nvSpPr>
            <p:spPr bwMode="auto">
              <a:xfrm>
                <a:off x="3884" y="2212"/>
                <a:ext cx="0" cy="2008"/>
              </a:xfrm>
              <a:prstGeom prst="line">
                <a:avLst/>
              </a:prstGeom>
              <a:noFill/>
              <a:ln w="12700">
                <a:solidFill>
                  <a:srgbClr val="00FF00"/>
                </a:solidFill>
                <a:round/>
                <a:headEnd/>
                <a:tailEnd/>
              </a:ln>
              <a:effectLst/>
            </p:spPr>
            <p:txBody>
              <a:bodyPr wrap="none" anchor="ctr"/>
              <a:lstStyle/>
              <a:p>
                <a:endParaRPr lang="it-IT"/>
              </a:p>
            </p:txBody>
          </p:sp>
          <p:sp>
            <p:nvSpPr>
              <p:cNvPr id="182310" name="Line 38"/>
              <p:cNvSpPr>
                <a:spLocks noChangeAspect="1" noChangeShapeType="1"/>
              </p:cNvSpPr>
              <p:nvPr/>
            </p:nvSpPr>
            <p:spPr bwMode="auto">
              <a:xfrm>
                <a:off x="4220" y="2212"/>
                <a:ext cx="0" cy="2008"/>
              </a:xfrm>
              <a:prstGeom prst="line">
                <a:avLst/>
              </a:prstGeom>
              <a:noFill/>
              <a:ln w="12700">
                <a:solidFill>
                  <a:srgbClr val="00FF00"/>
                </a:solidFill>
                <a:round/>
                <a:headEnd/>
                <a:tailEnd/>
              </a:ln>
              <a:effectLst/>
            </p:spPr>
            <p:txBody>
              <a:bodyPr wrap="none" anchor="ctr"/>
              <a:lstStyle/>
              <a:p>
                <a:endParaRPr lang="it-IT"/>
              </a:p>
            </p:txBody>
          </p:sp>
          <p:sp>
            <p:nvSpPr>
              <p:cNvPr id="182311" name="Line 39"/>
              <p:cNvSpPr>
                <a:spLocks noChangeAspect="1" noChangeShapeType="1"/>
              </p:cNvSpPr>
              <p:nvPr/>
            </p:nvSpPr>
            <p:spPr bwMode="auto">
              <a:xfrm>
                <a:off x="4556" y="2212"/>
                <a:ext cx="0" cy="2008"/>
              </a:xfrm>
              <a:prstGeom prst="line">
                <a:avLst/>
              </a:prstGeom>
              <a:noFill/>
              <a:ln w="12700">
                <a:solidFill>
                  <a:srgbClr val="00FF00"/>
                </a:solidFill>
                <a:round/>
                <a:headEnd/>
                <a:tailEnd/>
              </a:ln>
              <a:effectLst/>
            </p:spPr>
            <p:txBody>
              <a:bodyPr wrap="none" anchor="ctr"/>
              <a:lstStyle/>
              <a:p>
                <a:endParaRPr lang="it-IT"/>
              </a:p>
            </p:txBody>
          </p:sp>
          <p:sp>
            <p:nvSpPr>
              <p:cNvPr id="182312" name="Line 40"/>
              <p:cNvSpPr>
                <a:spLocks noChangeAspect="1" noChangeShapeType="1"/>
              </p:cNvSpPr>
              <p:nvPr/>
            </p:nvSpPr>
            <p:spPr bwMode="auto">
              <a:xfrm>
                <a:off x="4892" y="2212"/>
                <a:ext cx="0" cy="2008"/>
              </a:xfrm>
              <a:prstGeom prst="line">
                <a:avLst/>
              </a:prstGeom>
              <a:noFill/>
              <a:ln w="12700">
                <a:solidFill>
                  <a:srgbClr val="00FF00"/>
                </a:solidFill>
                <a:round/>
                <a:headEnd/>
                <a:tailEnd/>
              </a:ln>
              <a:effectLst/>
            </p:spPr>
            <p:txBody>
              <a:bodyPr wrap="none" anchor="ctr"/>
              <a:lstStyle/>
              <a:p>
                <a:endParaRPr lang="it-IT"/>
              </a:p>
            </p:txBody>
          </p:sp>
        </p:grpSp>
        <p:sp>
          <p:nvSpPr>
            <p:cNvPr id="182313" name="Line 41"/>
            <p:cNvSpPr>
              <a:spLocks noChangeAspect="1" noChangeShapeType="1"/>
            </p:cNvSpPr>
            <p:nvPr/>
          </p:nvSpPr>
          <p:spPr bwMode="auto">
            <a:xfrm>
              <a:off x="2409" y="3737"/>
              <a:ext cx="1765" cy="0"/>
            </a:xfrm>
            <a:prstGeom prst="line">
              <a:avLst/>
            </a:prstGeom>
            <a:noFill/>
            <a:ln w="12700">
              <a:solidFill>
                <a:srgbClr val="00FF00"/>
              </a:solidFill>
              <a:round/>
              <a:headEnd/>
              <a:tailEnd/>
            </a:ln>
            <a:effectLst/>
          </p:spPr>
          <p:txBody>
            <a:bodyPr wrap="none" anchor="ctr"/>
            <a:lstStyle/>
            <a:p>
              <a:endParaRPr lang="it-IT"/>
            </a:p>
          </p:txBody>
        </p:sp>
        <p:sp>
          <p:nvSpPr>
            <p:cNvPr id="182314" name="Line 42"/>
            <p:cNvSpPr>
              <a:spLocks noChangeAspect="1" noChangeShapeType="1"/>
            </p:cNvSpPr>
            <p:nvPr/>
          </p:nvSpPr>
          <p:spPr bwMode="auto">
            <a:xfrm>
              <a:off x="2409" y="4032"/>
              <a:ext cx="1765" cy="0"/>
            </a:xfrm>
            <a:prstGeom prst="line">
              <a:avLst/>
            </a:prstGeom>
            <a:noFill/>
            <a:ln w="12700">
              <a:solidFill>
                <a:srgbClr val="00FF00"/>
              </a:solidFill>
              <a:round/>
              <a:headEnd/>
              <a:tailEnd/>
            </a:ln>
            <a:effectLst/>
          </p:spPr>
          <p:txBody>
            <a:bodyPr wrap="none" anchor="ctr"/>
            <a:lstStyle/>
            <a:p>
              <a:endParaRPr lang="it-IT"/>
            </a:p>
          </p:txBody>
        </p:sp>
      </p:gr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grpSp>
        <p:nvGrpSpPr>
          <p:cNvPr id="2" name="Group 2"/>
          <p:cNvGrpSpPr>
            <a:grpSpLocks/>
          </p:cNvGrpSpPr>
          <p:nvPr/>
        </p:nvGrpSpPr>
        <p:grpSpPr bwMode="auto">
          <a:xfrm>
            <a:off x="2732088" y="457200"/>
            <a:ext cx="1490662" cy="5486400"/>
            <a:chOff x="2040" y="288"/>
            <a:chExt cx="1056" cy="3456"/>
          </a:xfrm>
        </p:grpSpPr>
        <p:grpSp>
          <p:nvGrpSpPr>
            <p:cNvPr id="3" name="Group 3"/>
            <p:cNvGrpSpPr>
              <a:grpSpLocks/>
            </p:cNvGrpSpPr>
            <p:nvPr/>
          </p:nvGrpSpPr>
          <p:grpSpPr bwMode="auto">
            <a:xfrm>
              <a:off x="2040" y="288"/>
              <a:ext cx="1056" cy="480"/>
              <a:chOff x="1968" y="240"/>
              <a:chExt cx="1104" cy="624"/>
            </a:xfrm>
          </p:grpSpPr>
          <p:sp>
            <p:nvSpPr>
              <p:cNvPr id="184324" name="Rectangle 4"/>
              <p:cNvSpPr>
                <a:spLocks noChangeArrowheads="1"/>
              </p:cNvSpPr>
              <p:nvPr/>
            </p:nvSpPr>
            <p:spPr bwMode="auto">
              <a:xfrm>
                <a:off x="2256" y="576"/>
                <a:ext cx="528" cy="288"/>
              </a:xfrm>
              <a:prstGeom prst="rect">
                <a:avLst/>
              </a:prstGeom>
              <a:solidFill>
                <a:schemeClr val="accent1"/>
              </a:solidFill>
              <a:ln w="12700">
                <a:solidFill>
                  <a:srgbClr val="F8F8F8"/>
                </a:solidFill>
                <a:miter lim="800000"/>
                <a:headEnd/>
                <a:tailEnd/>
              </a:ln>
              <a:effectLst/>
            </p:spPr>
            <p:txBody>
              <a:bodyPr wrap="none" anchor="ctr"/>
              <a:lstStyle/>
              <a:p>
                <a:endParaRPr lang="it-IT"/>
              </a:p>
            </p:txBody>
          </p:sp>
          <p:sp>
            <p:nvSpPr>
              <p:cNvPr id="184325" name="Rectangle 5"/>
              <p:cNvSpPr>
                <a:spLocks noChangeArrowheads="1"/>
              </p:cNvSpPr>
              <p:nvPr/>
            </p:nvSpPr>
            <p:spPr bwMode="auto">
              <a:xfrm>
                <a:off x="1968" y="240"/>
                <a:ext cx="1104" cy="336"/>
              </a:xfrm>
              <a:prstGeom prst="rect">
                <a:avLst/>
              </a:prstGeom>
              <a:solidFill>
                <a:schemeClr val="accent1"/>
              </a:solidFill>
              <a:ln w="12700">
                <a:solidFill>
                  <a:srgbClr val="F8F8F8"/>
                </a:solidFill>
                <a:miter lim="800000"/>
                <a:headEnd/>
                <a:tailEnd/>
              </a:ln>
              <a:effectLst/>
            </p:spPr>
            <p:txBody>
              <a:bodyPr wrap="none" anchor="ctr"/>
              <a:lstStyle/>
              <a:p>
                <a:endParaRPr lang="it-IT"/>
              </a:p>
            </p:txBody>
          </p:sp>
        </p:grpSp>
        <p:sp>
          <p:nvSpPr>
            <p:cNvPr id="184326" name="Line 6"/>
            <p:cNvSpPr>
              <a:spLocks noChangeShapeType="1"/>
            </p:cNvSpPr>
            <p:nvPr/>
          </p:nvSpPr>
          <p:spPr bwMode="auto">
            <a:xfrm>
              <a:off x="2568" y="816"/>
              <a:ext cx="0" cy="2928"/>
            </a:xfrm>
            <a:prstGeom prst="line">
              <a:avLst/>
            </a:prstGeom>
            <a:noFill/>
            <a:ln w="38100">
              <a:solidFill>
                <a:srgbClr val="F8F8F8"/>
              </a:solidFill>
              <a:prstDash val="dash"/>
              <a:round/>
              <a:headEnd/>
              <a:tailEnd/>
            </a:ln>
            <a:effectLst/>
          </p:spPr>
          <p:txBody>
            <a:bodyPr/>
            <a:lstStyle/>
            <a:p>
              <a:endParaRPr lang="it-IT"/>
            </a:p>
          </p:txBody>
        </p:sp>
        <p:sp>
          <p:nvSpPr>
            <p:cNvPr id="184327" name="Rectangle 7"/>
            <p:cNvSpPr>
              <a:spLocks noChangeArrowheads="1"/>
            </p:cNvSpPr>
            <p:nvPr/>
          </p:nvSpPr>
          <p:spPr bwMode="auto">
            <a:xfrm>
              <a:off x="2496" y="3168"/>
              <a:ext cx="144" cy="336"/>
            </a:xfrm>
            <a:prstGeom prst="rect">
              <a:avLst/>
            </a:prstGeom>
            <a:solidFill>
              <a:schemeClr val="accent1"/>
            </a:solidFill>
            <a:ln w="12700">
              <a:solidFill>
                <a:srgbClr val="F8F8F8"/>
              </a:solidFill>
              <a:miter lim="800000"/>
              <a:headEnd/>
              <a:tailEnd/>
            </a:ln>
            <a:effectLst/>
          </p:spPr>
          <p:txBody>
            <a:bodyPr wrap="none" anchor="ctr"/>
            <a:lstStyle/>
            <a:p>
              <a:endParaRPr lang="it-IT"/>
            </a:p>
          </p:txBody>
        </p:sp>
      </p:grpSp>
      <p:grpSp>
        <p:nvGrpSpPr>
          <p:cNvPr id="4" name="Group 8"/>
          <p:cNvGrpSpPr>
            <a:grpSpLocks/>
          </p:cNvGrpSpPr>
          <p:nvPr/>
        </p:nvGrpSpPr>
        <p:grpSpPr bwMode="auto">
          <a:xfrm>
            <a:off x="3386138" y="2514600"/>
            <a:ext cx="2235200" cy="1828800"/>
            <a:chOff x="624" y="1825"/>
            <a:chExt cx="975" cy="668"/>
          </a:xfrm>
        </p:grpSpPr>
        <p:sp>
          <p:nvSpPr>
            <p:cNvPr id="184329" name="Oval 9"/>
            <p:cNvSpPr>
              <a:spLocks noChangeArrowheads="1"/>
            </p:cNvSpPr>
            <p:nvPr/>
          </p:nvSpPr>
          <p:spPr bwMode="auto">
            <a:xfrm>
              <a:off x="624" y="1825"/>
              <a:ext cx="975" cy="668"/>
            </a:xfrm>
            <a:prstGeom prst="ellipse">
              <a:avLst/>
            </a:prstGeom>
            <a:noFill/>
            <a:ln w="12700">
              <a:solidFill>
                <a:srgbClr val="FFFFFF"/>
              </a:solidFill>
              <a:round/>
              <a:headEnd/>
              <a:tailEnd/>
            </a:ln>
            <a:effectLst/>
          </p:spPr>
          <p:txBody>
            <a:bodyPr wrap="none" anchor="ctr"/>
            <a:lstStyle/>
            <a:p>
              <a:endParaRPr lang="it-IT"/>
            </a:p>
          </p:txBody>
        </p:sp>
        <p:sp>
          <p:nvSpPr>
            <p:cNvPr id="184330" name="Freeform 10"/>
            <p:cNvSpPr>
              <a:spLocks/>
            </p:cNvSpPr>
            <p:nvPr/>
          </p:nvSpPr>
          <p:spPr bwMode="auto">
            <a:xfrm>
              <a:off x="681" y="1877"/>
              <a:ext cx="716" cy="529"/>
            </a:xfrm>
            <a:custGeom>
              <a:avLst/>
              <a:gdLst/>
              <a:ahLst/>
              <a:cxnLst>
                <a:cxn ang="0">
                  <a:pos x="691" y="52"/>
                </a:cxn>
                <a:cxn ang="0">
                  <a:pos x="662" y="57"/>
                </a:cxn>
                <a:cxn ang="0">
                  <a:pos x="633" y="67"/>
                </a:cxn>
                <a:cxn ang="0">
                  <a:pos x="605" y="81"/>
                </a:cxn>
                <a:cxn ang="0">
                  <a:pos x="576" y="96"/>
                </a:cxn>
                <a:cxn ang="0">
                  <a:pos x="547" y="120"/>
                </a:cxn>
                <a:cxn ang="0">
                  <a:pos x="523" y="144"/>
                </a:cxn>
                <a:cxn ang="0">
                  <a:pos x="504" y="172"/>
                </a:cxn>
                <a:cxn ang="0">
                  <a:pos x="489" y="201"/>
                </a:cxn>
                <a:cxn ang="0">
                  <a:pos x="470" y="225"/>
                </a:cxn>
                <a:cxn ang="0">
                  <a:pos x="441" y="249"/>
                </a:cxn>
                <a:cxn ang="0">
                  <a:pos x="408" y="268"/>
                </a:cxn>
                <a:cxn ang="0">
                  <a:pos x="379" y="288"/>
                </a:cxn>
                <a:cxn ang="0">
                  <a:pos x="345" y="302"/>
                </a:cxn>
                <a:cxn ang="0">
                  <a:pos x="317" y="312"/>
                </a:cxn>
                <a:cxn ang="0">
                  <a:pos x="288" y="336"/>
                </a:cxn>
                <a:cxn ang="0">
                  <a:pos x="273" y="364"/>
                </a:cxn>
                <a:cxn ang="0">
                  <a:pos x="249" y="384"/>
                </a:cxn>
                <a:cxn ang="0">
                  <a:pos x="225" y="412"/>
                </a:cxn>
                <a:cxn ang="0">
                  <a:pos x="211" y="441"/>
                </a:cxn>
                <a:cxn ang="0">
                  <a:pos x="206" y="470"/>
                </a:cxn>
                <a:cxn ang="0">
                  <a:pos x="192" y="499"/>
                </a:cxn>
                <a:cxn ang="0">
                  <a:pos x="187" y="528"/>
                </a:cxn>
                <a:cxn ang="0">
                  <a:pos x="158" y="513"/>
                </a:cxn>
                <a:cxn ang="0">
                  <a:pos x="125" y="494"/>
                </a:cxn>
                <a:cxn ang="0">
                  <a:pos x="96" y="480"/>
                </a:cxn>
                <a:cxn ang="0">
                  <a:pos x="67" y="456"/>
                </a:cxn>
                <a:cxn ang="0">
                  <a:pos x="48" y="427"/>
                </a:cxn>
                <a:cxn ang="0">
                  <a:pos x="29" y="398"/>
                </a:cxn>
                <a:cxn ang="0">
                  <a:pos x="14" y="369"/>
                </a:cxn>
                <a:cxn ang="0">
                  <a:pos x="0" y="340"/>
                </a:cxn>
                <a:cxn ang="0">
                  <a:pos x="0" y="312"/>
                </a:cxn>
                <a:cxn ang="0">
                  <a:pos x="5" y="283"/>
                </a:cxn>
                <a:cxn ang="0">
                  <a:pos x="9" y="254"/>
                </a:cxn>
                <a:cxn ang="0">
                  <a:pos x="14" y="225"/>
                </a:cxn>
                <a:cxn ang="0">
                  <a:pos x="24" y="196"/>
                </a:cxn>
                <a:cxn ang="0">
                  <a:pos x="43" y="163"/>
                </a:cxn>
                <a:cxn ang="0">
                  <a:pos x="62" y="134"/>
                </a:cxn>
                <a:cxn ang="0">
                  <a:pos x="86" y="110"/>
                </a:cxn>
                <a:cxn ang="0">
                  <a:pos x="115" y="86"/>
                </a:cxn>
                <a:cxn ang="0">
                  <a:pos x="149" y="67"/>
                </a:cxn>
                <a:cxn ang="0">
                  <a:pos x="177" y="52"/>
                </a:cxn>
                <a:cxn ang="0">
                  <a:pos x="216" y="33"/>
                </a:cxn>
                <a:cxn ang="0">
                  <a:pos x="245" y="28"/>
                </a:cxn>
                <a:cxn ang="0">
                  <a:pos x="278" y="19"/>
                </a:cxn>
                <a:cxn ang="0">
                  <a:pos x="307" y="9"/>
                </a:cxn>
                <a:cxn ang="0">
                  <a:pos x="336" y="9"/>
                </a:cxn>
                <a:cxn ang="0">
                  <a:pos x="369" y="4"/>
                </a:cxn>
                <a:cxn ang="0">
                  <a:pos x="398" y="0"/>
                </a:cxn>
                <a:cxn ang="0">
                  <a:pos x="437" y="4"/>
                </a:cxn>
                <a:cxn ang="0">
                  <a:pos x="470" y="9"/>
                </a:cxn>
                <a:cxn ang="0">
                  <a:pos x="513" y="19"/>
                </a:cxn>
                <a:cxn ang="0">
                  <a:pos x="547" y="24"/>
                </a:cxn>
                <a:cxn ang="0">
                  <a:pos x="581" y="33"/>
                </a:cxn>
                <a:cxn ang="0">
                  <a:pos x="614" y="33"/>
                </a:cxn>
                <a:cxn ang="0">
                  <a:pos x="648" y="33"/>
                </a:cxn>
                <a:cxn ang="0">
                  <a:pos x="681" y="33"/>
                </a:cxn>
                <a:cxn ang="0">
                  <a:pos x="710" y="38"/>
                </a:cxn>
              </a:cxnLst>
              <a:rect l="0" t="0" r="r" b="b"/>
              <a:pathLst>
                <a:path w="716" h="529">
                  <a:moveTo>
                    <a:pt x="715" y="38"/>
                  </a:moveTo>
                  <a:lnTo>
                    <a:pt x="691" y="52"/>
                  </a:lnTo>
                  <a:lnTo>
                    <a:pt x="677" y="52"/>
                  </a:lnTo>
                  <a:lnTo>
                    <a:pt x="662" y="57"/>
                  </a:lnTo>
                  <a:lnTo>
                    <a:pt x="648" y="62"/>
                  </a:lnTo>
                  <a:lnTo>
                    <a:pt x="633" y="67"/>
                  </a:lnTo>
                  <a:lnTo>
                    <a:pt x="619" y="76"/>
                  </a:lnTo>
                  <a:lnTo>
                    <a:pt x="605" y="81"/>
                  </a:lnTo>
                  <a:lnTo>
                    <a:pt x="590" y="86"/>
                  </a:lnTo>
                  <a:lnTo>
                    <a:pt x="576" y="96"/>
                  </a:lnTo>
                  <a:lnTo>
                    <a:pt x="561" y="105"/>
                  </a:lnTo>
                  <a:lnTo>
                    <a:pt x="547" y="120"/>
                  </a:lnTo>
                  <a:lnTo>
                    <a:pt x="533" y="129"/>
                  </a:lnTo>
                  <a:lnTo>
                    <a:pt x="523" y="144"/>
                  </a:lnTo>
                  <a:lnTo>
                    <a:pt x="513" y="158"/>
                  </a:lnTo>
                  <a:lnTo>
                    <a:pt x="504" y="172"/>
                  </a:lnTo>
                  <a:lnTo>
                    <a:pt x="494" y="187"/>
                  </a:lnTo>
                  <a:lnTo>
                    <a:pt x="489" y="201"/>
                  </a:lnTo>
                  <a:lnTo>
                    <a:pt x="475" y="211"/>
                  </a:lnTo>
                  <a:lnTo>
                    <a:pt x="470" y="225"/>
                  </a:lnTo>
                  <a:lnTo>
                    <a:pt x="456" y="235"/>
                  </a:lnTo>
                  <a:lnTo>
                    <a:pt x="441" y="249"/>
                  </a:lnTo>
                  <a:lnTo>
                    <a:pt x="422" y="259"/>
                  </a:lnTo>
                  <a:lnTo>
                    <a:pt x="408" y="268"/>
                  </a:lnTo>
                  <a:lnTo>
                    <a:pt x="393" y="278"/>
                  </a:lnTo>
                  <a:lnTo>
                    <a:pt x="379" y="288"/>
                  </a:lnTo>
                  <a:lnTo>
                    <a:pt x="365" y="292"/>
                  </a:lnTo>
                  <a:lnTo>
                    <a:pt x="345" y="302"/>
                  </a:lnTo>
                  <a:lnTo>
                    <a:pt x="331" y="307"/>
                  </a:lnTo>
                  <a:lnTo>
                    <a:pt x="317" y="312"/>
                  </a:lnTo>
                  <a:lnTo>
                    <a:pt x="302" y="321"/>
                  </a:lnTo>
                  <a:lnTo>
                    <a:pt x="288" y="336"/>
                  </a:lnTo>
                  <a:lnTo>
                    <a:pt x="278" y="350"/>
                  </a:lnTo>
                  <a:lnTo>
                    <a:pt x="273" y="364"/>
                  </a:lnTo>
                  <a:lnTo>
                    <a:pt x="264" y="379"/>
                  </a:lnTo>
                  <a:lnTo>
                    <a:pt x="249" y="384"/>
                  </a:lnTo>
                  <a:lnTo>
                    <a:pt x="240" y="398"/>
                  </a:lnTo>
                  <a:lnTo>
                    <a:pt x="225" y="412"/>
                  </a:lnTo>
                  <a:lnTo>
                    <a:pt x="221" y="427"/>
                  </a:lnTo>
                  <a:lnTo>
                    <a:pt x="211" y="441"/>
                  </a:lnTo>
                  <a:lnTo>
                    <a:pt x="206" y="456"/>
                  </a:lnTo>
                  <a:lnTo>
                    <a:pt x="206" y="470"/>
                  </a:lnTo>
                  <a:lnTo>
                    <a:pt x="201" y="484"/>
                  </a:lnTo>
                  <a:lnTo>
                    <a:pt x="192" y="499"/>
                  </a:lnTo>
                  <a:lnTo>
                    <a:pt x="187" y="513"/>
                  </a:lnTo>
                  <a:lnTo>
                    <a:pt x="187" y="528"/>
                  </a:lnTo>
                  <a:lnTo>
                    <a:pt x="173" y="528"/>
                  </a:lnTo>
                  <a:lnTo>
                    <a:pt x="158" y="513"/>
                  </a:lnTo>
                  <a:lnTo>
                    <a:pt x="139" y="499"/>
                  </a:lnTo>
                  <a:lnTo>
                    <a:pt x="125" y="494"/>
                  </a:lnTo>
                  <a:lnTo>
                    <a:pt x="110" y="489"/>
                  </a:lnTo>
                  <a:lnTo>
                    <a:pt x="96" y="480"/>
                  </a:lnTo>
                  <a:lnTo>
                    <a:pt x="81" y="465"/>
                  </a:lnTo>
                  <a:lnTo>
                    <a:pt x="67" y="456"/>
                  </a:lnTo>
                  <a:lnTo>
                    <a:pt x="62" y="441"/>
                  </a:lnTo>
                  <a:lnTo>
                    <a:pt x="48" y="427"/>
                  </a:lnTo>
                  <a:lnTo>
                    <a:pt x="38" y="412"/>
                  </a:lnTo>
                  <a:lnTo>
                    <a:pt x="29" y="398"/>
                  </a:lnTo>
                  <a:lnTo>
                    <a:pt x="24" y="384"/>
                  </a:lnTo>
                  <a:lnTo>
                    <a:pt x="14" y="369"/>
                  </a:lnTo>
                  <a:lnTo>
                    <a:pt x="9" y="355"/>
                  </a:lnTo>
                  <a:lnTo>
                    <a:pt x="0" y="340"/>
                  </a:lnTo>
                  <a:lnTo>
                    <a:pt x="0" y="326"/>
                  </a:lnTo>
                  <a:lnTo>
                    <a:pt x="0" y="312"/>
                  </a:lnTo>
                  <a:lnTo>
                    <a:pt x="0" y="297"/>
                  </a:lnTo>
                  <a:lnTo>
                    <a:pt x="5" y="283"/>
                  </a:lnTo>
                  <a:lnTo>
                    <a:pt x="5" y="268"/>
                  </a:lnTo>
                  <a:lnTo>
                    <a:pt x="9" y="254"/>
                  </a:lnTo>
                  <a:lnTo>
                    <a:pt x="9" y="240"/>
                  </a:lnTo>
                  <a:lnTo>
                    <a:pt x="14" y="225"/>
                  </a:lnTo>
                  <a:lnTo>
                    <a:pt x="19" y="211"/>
                  </a:lnTo>
                  <a:lnTo>
                    <a:pt x="24" y="196"/>
                  </a:lnTo>
                  <a:lnTo>
                    <a:pt x="33" y="182"/>
                  </a:lnTo>
                  <a:lnTo>
                    <a:pt x="43" y="163"/>
                  </a:lnTo>
                  <a:lnTo>
                    <a:pt x="53" y="148"/>
                  </a:lnTo>
                  <a:lnTo>
                    <a:pt x="62" y="134"/>
                  </a:lnTo>
                  <a:lnTo>
                    <a:pt x="77" y="124"/>
                  </a:lnTo>
                  <a:lnTo>
                    <a:pt x="86" y="110"/>
                  </a:lnTo>
                  <a:lnTo>
                    <a:pt x="101" y="96"/>
                  </a:lnTo>
                  <a:lnTo>
                    <a:pt x="115" y="86"/>
                  </a:lnTo>
                  <a:lnTo>
                    <a:pt x="129" y="76"/>
                  </a:lnTo>
                  <a:lnTo>
                    <a:pt x="149" y="67"/>
                  </a:lnTo>
                  <a:lnTo>
                    <a:pt x="163" y="57"/>
                  </a:lnTo>
                  <a:lnTo>
                    <a:pt x="177" y="52"/>
                  </a:lnTo>
                  <a:lnTo>
                    <a:pt x="197" y="43"/>
                  </a:lnTo>
                  <a:lnTo>
                    <a:pt x="216" y="33"/>
                  </a:lnTo>
                  <a:lnTo>
                    <a:pt x="230" y="28"/>
                  </a:lnTo>
                  <a:lnTo>
                    <a:pt x="245" y="28"/>
                  </a:lnTo>
                  <a:lnTo>
                    <a:pt x="259" y="24"/>
                  </a:lnTo>
                  <a:lnTo>
                    <a:pt x="278" y="19"/>
                  </a:lnTo>
                  <a:lnTo>
                    <a:pt x="293" y="14"/>
                  </a:lnTo>
                  <a:lnTo>
                    <a:pt x="307" y="9"/>
                  </a:lnTo>
                  <a:lnTo>
                    <a:pt x="321" y="9"/>
                  </a:lnTo>
                  <a:lnTo>
                    <a:pt x="336" y="9"/>
                  </a:lnTo>
                  <a:lnTo>
                    <a:pt x="355" y="4"/>
                  </a:lnTo>
                  <a:lnTo>
                    <a:pt x="369" y="4"/>
                  </a:lnTo>
                  <a:lnTo>
                    <a:pt x="384" y="0"/>
                  </a:lnTo>
                  <a:lnTo>
                    <a:pt x="398" y="0"/>
                  </a:lnTo>
                  <a:lnTo>
                    <a:pt x="413" y="0"/>
                  </a:lnTo>
                  <a:lnTo>
                    <a:pt x="437" y="4"/>
                  </a:lnTo>
                  <a:lnTo>
                    <a:pt x="456" y="4"/>
                  </a:lnTo>
                  <a:lnTo>
                    <a:pt x="470" y="9"/>
                  </a:lnTo>
                  <a:lnTo>
                    <a:pt x="494" y="14"/>
                  </a:lnTo>
                  <a:lnTo>
                    <a:pt x="513" y="19"/>
                  </a:lnTo>
                  <a:lnTo>
                    <a:pt x="533" y="24"/>
                  </a:lnTo>
                  <a:lnTo>
                    <a:pt x="547" y="24"/>
                  </a:lnTo>
                  <a:lnTo>
                    <a:pt x="566" y="28"/>
                  </a:lnTo>
                  <a:lnTo>
                    <a:pt x="581" y="33"/>
                  </a:lnTo>
                  <a:lnTo>
                    <a:pt x="595" y="33"/>
                  </a:lnTo>
                  <a:lnTo>
                    <a:pt x="614" y="33"/>
                  </a:lnTo>
                  <a:lnTo>
                    <a:pt x="629" y="33"/>
                  </a:lnTo>
                  <a:lnTo>
                    <a:pt x="648" y="33"/>
                  </a:lnTo>
                  <a:lnTo>
                    <a:pt x="667" y="33"/>
                  </a:lnTo>
                  <a:lnTo>
                    <a:pt x="681" y="33"/>
                  </a:lnTo>
                  <a:lnTo>
                    <a:pt x="696" y="33"/>
                  </a:lnTo>
                  <a:lnTo>
                    <a:pt x="710" y="38"/>
                  </a:lnTo>
                  <a:lnTo>
                    <a:pt x="715" y="38"/>
                  </a:lnTo>
                </a:path>
              </a:pathLst>
            </a:custGeom>
            <a:solidFill>
              <a:srgbClr val="D93192"/>
            </a:solidFill>
            <a:ln w="25400" cap="rnd" cmpd="sng">
              <a:solidFill>
                <a:srgbClr val="FFFFFF"/>
              </a:solidFill>
              <a:prstDash val="solid"/>
              <a:round/>
              <a:headEnd type="none" w="med" len="med"/>
              <a:tailEnd type="none" w="med" len="med"/>
            </a:ln>
            <a:effectLst/>
          </p:spPr>
          <p:txBody>
            <a:bodyPr/>
            <a:lstStyle/>
            <a:p>
              <a:endParaRPr lang="it-IT"/>
            </a:p>
          </p:txBody>
        </p:sp>
        <p:sp>
          <p:nvSpPr>
            <p:cNvPr id="184331" name="Freeform 11"/>
            <p:cNvSpPr>
              <a:spLocks/>
            </p:cNvSpPr>
            <p:nvPr/>
          </p:nvSpPr>
          <p:spPr bwMode="auto">
            <a:xfrm>
              <a:off x="1367" y="2145"/>
              <a:ext cx="208" cy="241"/>
            </a:xfrm>
            <a:custGeom>
              <a:avLst/>
              <a:gdLst/>
              <a:ahLst/>
              <a:cxnLst>
                <a:cxn ang="0">
                  <a:pos x="173" y="10"/>
                </a:cxn>
                <a:cxn ang="0">
                  <a:pos x="173" y="10"/>
                </a:cxn>
                <a:cxn ang="0">
                  <a:pos x="197" y="24"/>
                </a:cxn>
                <a:cxn ang="0">
                  <a:pos x="202" y="39"/>
                </a:cxn>
                <a:cxn ang="0">
                  <a:pos x="202" y="53"/>
                </a:cxn>
                <a:cxn ang="0">
                  <a:pos x="197" y="68"/>
                </a:cxn>
                <a:cxn ang="0">
                  <a:pos x="187" y="87"/>
                </a:cxn>
                <a:cxn ang="0">
                  <a:pos x="173" y="106"/>
                </a:cxn>
                <a:cxn ang="0">
                  <a:pos x="163" y="120"/>
                </a:cxn>
                <a:cxn ang="0">
                  <a:pos x="159" y="140"/>
                </a:cxn>
                <a:cxn ang="0">
                  <a:pos x="149" y="154"/>
                </a:cxn>
                <a:cxn ang="0">
                  <a:pos x="144" y="168"/>
                </a:cxn>
                <a:cxn ang="0">
                  <a:pos x="130" y="183"/>
                </a:cxn>
                <a:cxn ang="0">
                  <a:pos x="125" y="197"/>
                </a:cxn>
                <a:cxn ang="0">
                  <a:pos x="111" y="207"/>
                </a:cxn>
                <a:cxn ang="0">
                  <a:pos x="96" y="216"/>
                </a:cxn>
                <a:cxn ang="0">
                  <a:pos x="82" y="226"/>
                </a:cxn>
                <a:cxn ang="0">
                  <a:pos x="67" y="231"/>
                </a:cxn>
                <a:cxn ang="0">
                  <a:pos x="53" y="240"/>
                </a:cxn>
                <a:cxn ang="0">
                  <a:pos x="39" y="240"/>
                </a:cxn>
                <a:cxn ang="0">
                  <a:pos x="24" y="236"/>
                </a:cxn>
                <a:cxn ang="0">
                  <a:pos x="15" y="221"/>
                </a:cxn>
                <a:cxn ang="0">
                  <a:pos x="10" y="207"/>
                </a:cxn>
                <a:cxn ang="0">
                  <a:pos x="5" y="192"/>
                </a:cxn>
                <a:cxn ang="0">
                  <a:pos x="0" y="178"/>
                </a:cxn>
                <a:cxn ang="0">
                  <a:pos x="5" y="164"/>
                </a:cxn>
                <a:cxn ang="0">
                  <a:pos x="10" y="149"/>
                </a:cxn>
                <a:cxn ang="0">
                  <a:pos x="19" y="135"/>
                </a:cxn>
                <a:cxn ang="0">
                  <a:pos x="24" y="120"/>
                </a:cxn>
                <a:cxn ang="0">
                  <a:pos x="34" y="106"/>
                </a:cxn>
                <a:cxn ang="0">
                  <a:pos x="43" y="92"/>
                </a:cxn>
                <a:cxn ang="0">
                  <a:pos x="58" y="82"/>
                </a:cxn>
                <a:cxn ang="0">
                  <a:pos x="72" y="68"/>
                </a:cxn>
                <a:cxn ang="0">
                  <a:pos x="87" y="53"/>
                </a:cxn>
                <a:cxn ang="0">
                  <a:pos x="101" y="39"/>
                </a:cxn>
                <a:cxn ang="0">
                  <a:pos x="111" y="24"/>
                </a:cxn>
                <a:cxn ang="0">
                  <a:pos x="125" y="20"/>
                </a:cxn>
                <a:cxn ang="0">
                  <a:pos x="139" y="5"/>
                </a:cxn>
                <a:cxn ang="0">
                  <a:pos x="154" y="0"/>
                </a:cxn>
                <a:cxn ang="0">
                  <a:pos x="168" y="0"/>
                </a:cxn>
                <a:cxn ang="0">
                  <a:pos x="183" y="0"/>
                </a:cxn>
                <a:cxn ang="0">
                  <a:pos x="197" y="5"/>
                </a:cxn>
                <a:cxn ang="0">
                  <a:pos x="202" y="20"/>
                </a:cxn>
                <a:cxn ang="0">
                  <a:pos x="207" y="34"/>
                </a:cxn>
                <a:cxn ang="0">
                  <a:pos x="202" y="48"/>
                </a:cxn>
              </a:cxnLst>
              <a:rect l="0" t="0" r="r" b="b"/>
              <a:pathLst>
                <a:path w="208" h="241">
                  <a:moveTo>
                    <a:pt x="173" y="10"/>
                  </a:moveTo>
                  <a:lnTo>
                    <a:pt x="173" y="10"/>
                  </a:lnTo>
                  <a:lnTo>
                    <a:pt x="197" y="24"/>
                  </a:lnTo>
                  <a:lnTo>
                    <a:pt x="202" y="39"/>
                  </a:lnTo>
                  <a:lnTo>
                    <a:pt x="202" y="53"/>
                  </a:lnTo>
                  <a:lnTo>
                    <a:pt x="197" y="68"/>
                  </a:lnTo>
                  <a:lnTo>
                    <a:pt x="187" y="87"/>
                  </a:lnTo>
                  <a:lnTo>
                    <a:pt x="173" y="106"/>
                  </a:lnTo>
                  <a:lnTo>
                    <a:pt x="163" y="120"/>
                  </a:lnTo>
                  <a:lnTo>
                    <a:pt x="159" y="140"/>
                  </a:lnTo>
                  <a:lnTo>
                    <a:pt x="149" y="154"/>
                  </a:lnTo>
                  <a:lnTo>
                    <a:pt x="144" y="168"/>
                  </a:lnTo>
                  <a:lnTo>
                    <a:pt x="130" y="183"/>
                  </a:lnTo>
                  <a:lnTo>
                    <a:pt x="125" y="197"/>
                  </a:lnTo>
                  <a:lnTo>
                    <a:pt x="111" y="207"/>
                  </a:lnTo>
                  <a:lnTo>
                    <a:pt x="96" y="216"/>
                  </a:lnTo>
                  <a:lnTo>
                    <a:pt x="82" y="226"/>
                  </a:lnTo>
                  <a:lnTo>
                    <a:pt x="67" y="231"/>
                  </a:lnTo>
                  <a:lnTo>
                    <a:pt x="53" y="240"/>
                  </a:lnTo>
                  <a:lnTo>
                    <a:pt x="39" y="240"/>
                  </a:lnTo>
                  <a:lnTo>
                    <a:pt x="24" y="236"/>
                  </a:lnTo>
                  <a:lnTo>
                    <a:pt x="15" y="221"/>
                  </a:lnTo>
                  <a:lnTo>
                    <a:pt x="10" y="207"/>
                  </a:lnTo>
                  <a:lnTo>
                    <a:pt x="5" y="192"/>
                  </a:lnTo>
                  <a:lnTo>
                    <a:pt x="0" y="178"/>
                  </a:lnTo>
                  <a:lnTo>
                    <a:pt x="5" y="164"/>
                  </a:lnTo>
                  <a:lnTo>
                    <a:pt x="10" y="149"/>
                  </a:lnTo>
                  <a:lnTo>
                    <a:pt x="19" y="135"/>
                  </a:lnTo>
                  <a:lnTo>
                    <a:pt x="24" y="120"/>
                  </a:lnTo>
                  <a:lnTo>
                    <a:pt x="34" y="106"/>
                  </a:lnTo>
                  <a:lnTo>
                    <a:pt x="43" y="92"/>
                  </a:lnTo>
                  <a:lnTo>
                    <a:pt x="58" y="82"/>
                  </a:lnTo>
                  <a:lnTo>
                    <a:pt x="72" y="68"/>
                  </a:lnTo>
                  <a:lnTo>
                    <a:pt x="87" y="53"/>
                  </a:lnTo>
                  <a:lnTo>
                    <a:pt x="101" y="39"/>
                  </a:lnTo>
                  <a:lnTo>
                    <a:pt x="111" y="24"/>
                  </a:lnTo>
                  <a:lnTo>
                    <a:pt x="125" y="20"/>
                  </a:lnTo>
                  <a:lnTo>
                    <a:pt x="139" y="5"/>
                  </a:lnTo>
                  <a:lnTo>
                    <a:pt x="154" y="0"/>
                  </a:lnTo>
                  <a:lnTo>
                    <a:pt x="168" y="0"/>
                  </a:lnTo>
                  <a:lnTo>
                    <a:pt x="183" y="0"/>
                  </a:lnTo>
                  <a:lnTo>
                    <a:pt x="197" y="5"/>
                  </a:lnTo>
                  <a:lnTo>
                    <a:pt x="202" y="20"/>
                  </a:lnTo>
                  <a:lnTo>
                    <a:pt x="207" y="34"/>
                  </a:lnTo>
                  <a:lnTo>
                    <a:pt x="202" y="48"/>
                  </a:lnTo>
                </a:path>
              </a:pathLst>
            </a:custGeom>
            <a:solidFill>
              <a:srgbClr val="D93192"/>
            </a:solidFill>
            <a:ln w="25400" cap="rnd" cmpd="sng">
              <a:solidFill>
                <a:srgbClr val="FFFFFF"/>
              </a:solidFill>
              <a:prstDash val="solid"/>
              <a:round/>
              <a:headEnd type="none" w="med" len="med"/>
              <a:tailEnd type="none" w="med" len="med"/>
            </a:ln>
            <a:effectLst/>
          </p:spPr>
          <p:txBody>
            <a:bodyPr/>
            <a:lstStyle/>
            <a:p>
              <a:endParaRPr lang="it-IT"/>
            </a:p>
          </p:txBody>
        </p:sp>
        <p:sp>
          <p:nvSpPr>
            <p:cNvPr id="184332" name="Oval 12"/>
            <p:cNvSpPr>
              <a:spLocks noChangeArrowheads="1"/>
            </p:cNvSpPr>
            <p:nvPr/>
          </p:nvSpPr>
          <p:spPr bwMode="auto">
            <a:xfrm>
              <a:off x="1051" y="2295"/>
              <a:ext cx="115" cy="114"/>
            </a:xfrm>
            <a:prstGeom prst="ellipse">
              <a:avLst/>
            </a:prstGeom>
            <a:solidFill>
              <a:schemeClr val="bg2"/>
            </a:solidFill>
            <a:ln w="12700">
              <a:solidFill>
                <a:srgbClr val="FFFFFF"/>
              </a:solidFill>
              <a:round/>
              <a:headEnd/>
              <a:tailEnd/>
            </a:ln>
            <a:effectLst/>
          </p:spPr>
          <p:txBody>
            <a:bodyPr wrap="none" anchor="ctr"/>
            <a:lstStyle/>
            <a:p>
              <a:endParaRPr lang="it-IT"/>
            </a:p>
          </p:txBody>
        </p:sp>
        <p:sp>
          <p:nvSpPr>
            <p:cNvPr id="184333" name="Rectangle 13"/>
            <p:cNvSpPr>
              <a:spLocks noChangeArrowheads="1"/>
            </p:cNvSpPr>
            <p:nvPr/>
          </p:nvSpPr>
          <p:spPr bwMode="auto">
            <a:xfrm>
              <a:off x="1160" y="2360"/>
              <a:ext cx="115" cy="22"/>
            </a:xfrm>
            <a:prstGeom prst="rect">
              <a:avLst/>
            </a:prstGeom>
            <a:solidFill>
              <a:schemeClr val="bg2"/>
            </a:solidFill>
            <a:ln w="12700">
              <a:solidFill>
                <a:srgbClr val="FFFFFF"/>
              </a:solidFill>
              <a:miter lim="800000"/>
              <a:headEnd/>
              <a:tailEnd/>
            </a:ln>
            <a:effectLst/>
          </p:spPr>
          <p:txBody>
            <a:bodyPr wrap="none" anchor="ctr"/>
            <a:lstStyle/>
            <a:p>
              <a:endParaRPr lang="it-IT"/>
            </a:p>
          </p:txBody>
        </p:sp>
        <p:sp>
          <p:nvSpPr>
            <p:cNvPr id="184334" name="Rectangle 14"/>
            <p:cNvSpPr>
              <a:spLocks noChangeArrowheads="1"/>
            </p:cNvSpPr>
            <p:nvPr/>
          </p:nvSpPr>
          <p:spPr bwMode="auto">
            <a:xfrm>
              <a:off x="949" y="2360"/>
              <a:ext cx="115" cy="22"/>
            </a:xfrm>
            <a:prstGeom prst="rect">
              <a:avLst/>
            </a:prstGeom>
            <a:solidFill>
              <a:schemeClr val="bg2"/>
            </a:solidFill>
            <a:ln w="12700">
              <a:solidFill>
                <a:srgbClr val="FFFFFF"/>
              </a:solidFill>
              <a:miter lim="800000"/>
              <a:headEnd/>
              <a:tailEnd/>
            </a:ln>
            <a:effectLst/>
          </p:spPr>
          <p:txBody>
            <a:bodyPr wrap="none" anchor="ctr"/>
            <a:lstStyle/>
            <a:p>
              <a:endParaRPr lang="it-IT"/>
            </a:p>
          </p:txBody>
        </p:sp>
        <p:sp>
          <p:nvSpPr>
            <p:cNvPr id="184335" name="Rectangle 15"/>
            <p:cNvSpPr>
              <a:spLocks noChangeArrowheads="1"/>
            </p:cNvSpPr>
            <p:nvPr/>
          </p:nvSpPr>
          <p:spPr bwMode="auto">
            <a:xfrm>
              <a:off x="1085" y="2440"/>
              <a:ext cx="53" cy="53"/>
            </a:xfrm>
            <a:prstGeom prst="rect">
              <a:avLst/>
            </a:prstGeom>
            <a:solidFill>
              <a:schemeClr val="bg2"/>
            </a:solidFill>
            <a:ln w="12700">
              <a:solidFill>
                <a:srgbClr val="FFFFFF"/>
              </a:solidFill>
              <a:miter lim="800000"/>
              <a:headEnd/>
              <a:tailEnd/>
            </a:ln>
            <a:effectLst/>
          </p:spPr>
          <p:txBody>
            <a:bodyPr wrap="none" anchor="ctr"/>
            <a:lstStyle/>
            <a:p>
              <a:endParaRPr lang="it-IT"/>
            </a:p>
          </p:txBody>
        </p:sp>
      </p:grpSp>
      <p:grpSp>
        <p:nvGrpSpPr>
          <p:cNvPr id="5" name="Group 16"/>
          <p:cNvGrpSpPr>
            <a:grpSpLocks/>
          </p:cNvGrpSpPr>
          <p:nvPr/>
        </p:nvGrpSpPr>
        <p:grpSpPr bwMode="auto">
          <a:xfrm>
            <a:off x="3262313" y="2012950"/>
            <a:ext cx="2503487" cy="4451350"/>
            <a:chOff x="2409" y="1265"/>
            <a:chExt cx="1774" cy="2804"/>
          </a:xfrm>
        </p:grpSpPr>
        <p:grpSp>
          <p:nvGrpSpPr>
            <p:cNvPr id="6" name="Group 17"/>
            <p:cNvGrpSpPr>
              <a:grpSpLocks noChangeAspect="1"/>
            </p:cNvGrpSpPr>
            <p:nvPr/>
          </p:nvGrpSpPr>
          <p:grpSpPr bwMode="auto">
            <a:xfrm>
              <a:off x="2409" y="1265"/>
              <a:ext cx="1774" cy="1772"/>
              <a:chOff x="2192" y="1152"/>
              <a:chExt cx="2018" cy="2016"/>
            </a:xfrm>
          </p:grpSpPr>
          <p:sp>
            <p:nvSpPr>
              <p:cNvPr id="184338" name="Line 18"/>
              <p:cNvSpPr>
                <a:spLocks noChangeAspect="1" noChangeShapeType="1"/>
              </p:cNvSpPr>
              <p:nvPr/>
            </p:nvSpPr>
            <p:spPr bwMode="auto">
              <a:xfrm>
                <a:off x="4210" y="1156"/>
                <a:ext cx="0" cy="2008"/>
              </a:xfrm>
              <a:prstGeom prst="line">
                <a:avLst/>
              </a:prstGeom>
              <a:noFill/>
              <a:ln w="12700">
                <a:solidFill>
                  <a:srgbClr val="00FF00"/>
                </a:solidFill>
                <a:round/>
                <a:headEnd/>
                <a:tailEnd/>
              </a:ln>
              <a:effectLst/>
            </p:spPr>
            <p:txBody>
              <a:bodyPr wrap="none" anchor="ctr"/>
              <a:lstStyle/>
              <a:p>
                <a:endParaRPr lang="it-IT"/>
              </a:p>
            </p:txBody>
          </p:sp>
          <p:sp>
            <p:nvSpPr>
              <p:cNvPr id="184339" name="Line 19"/>
              <p:cNvSpPr>
                <a:spLocks noChangeAspect="1" noChangeShapeType="1"/>
              </p:cNvSpPr>
              <p:nvPr/>
            </p:nvSpPr>
            <p:spPr bwMode="auto">
              <a:xfrm>
                <a:off x="2194" y="1156"/>
                <a:ext cx="0" cy="2008"/>
              </a:xfrm>
              <a:prstGeom prst="line">
                <a:avLst/>
              </a:prstGeom>
              <a:noFill/>
              <a:ln w="12700">
                <a:solidFill>
                  <a:srgbClr val="00FF00"/>
                </a:solidFill>
                <a:round/>
                <a:headEnd/>
                <a:tailEnd/>
              </a:ln>
              <a:effectLst/>
            </p:spPr>
            <p:txBody>
              <a:bodyPr wrap="none" anchor="ctr"/>
              <a:lstStyle/>
              <a:p>
                <a:endParaRPr lang="it-IT"/>
              </a:p>
            </p:txBody>
          </p:sp>
          <p:grpSp>
            <p:nvGrpSpPr>
              <p:cNvPr id="7" name="Group 20"/>
              <p:cNvGrpSpPr>
                <a:grpSpLocks noChangeAspect="1"/>
              </p:cNvGrpSpPr>
              <p:nvPr/>
            </p:nvGrpSpPr>
            <p:grpSpPr bwMode="auto">
              <a:xfrm>
                <a:off x="2192" y="1152"/>
                <a:ext cx="2008" cy="2016"/>
                <a:chOff x="2198" y="1152"/>
                <a:chExt cx="2008" cy="2016"/>
              </a:xfrm>
            </p:grpSpPr>
            <p:sp>
              <p:nvSpPr>
                <p:cNvPr id="184341" name="Line 21"/>
                <p:cNvSpPr>
                  <a:spLocks noChangeAspect="1" noChangeShapeType="1"/>
                </p:cNvSpPr>
                <p:nvPr/>
              </p:nvSpPr>
              <p:spPr bwMode="auto">
                <a:xfrm>
                  <a:off x="2530" y="1156"/>
                  <a:ext cx="0" cy="2008"/>
                </a:xfrm>
                <a:prstGeom prst="line">
                  <a:avLst/>
                </a:prstGeom>
                <a:noFill/>
                <a:ln w="12700">
                  <a:solidFill>
                    <a:srgbClr val="00FF00"/>
                  </a:solidFill>
                  <a:round/>
                  <a:headEnd/>
                  <a:tailEnd/>
                </a:ln>
                <a:effectLst/>
              </p:spPr>
              <p:txBody>
                <a:bodyPr wrap="none" anchor="ctr"/>
                <a:lstStyle/>
                <a:p>
                  <a:endParaRPr lang="it-IT"/>
                </a:p>
              </p:txBody>
            </p:sp>
            <p:sp>
              <p:nvSpPr>
                <p:cNvPr id="184342" name="Line 22"/>
                <p:cNvSpPr>
                  <a:spLocks noChangeAspect="1" noChangeShapeType="1"/>
                </p:cNvSpPr>
                <p:nvPr/>
              </p:nvSpPr>
              <p:spPr bwMode="auto">
                <a:xfrm>
                  <a:off x="2866" y="1156"/>
                  <a:ext cx="0" cy="2008"/>
                </a:xfrm>
                <a:prstGeom prst="line">
                  <a:avLst/>
                </a:prstGeom>
                <a:noFill/>
                <a:ln w="12700">
                  <a:solidFill>
                    <a:srgbClr val="00FF00"/>
                  </a:solidFill>
                  <a:round/>
                  <a:headEnd/>
                  <a:tailEnd/>
                </a:ln>
                <a:effectLst/>
              </p:spPr>
              <p:txBody>
                <a:bodyPr wrap="none" anchor="ctr"/>
                <a:lstStyle/>
                <a:p>
                  <a:endParaRPr lang="it-IT"/>
                </a:p>
              </p:txBody>
            </p:sp>
            <p:sp>
              <p:nvSpPr>
                <p:cNvPr id="184343" name="Line 23"/>
                <p:cNvSpPr>
                  <a:spLocks noChangeAspect="1" noChangeShapeType="1"/>
                </p:cNvSpPr>
                <p:nvPr/>
              </p:nvSpPr>
              <p:spPr bwMode="auto">
                <a:xfrm>
                  <a:off x="3202" y="1156"/>
                  <a:ext cx="0" cy="2008"/>
                </a:xfrm>
                <a:prstGeom prst="line">
                  <a:avLst/>
                </a:prstGeom>
                <a:noFill/>
                <a:ln w="12700">
                  <a:solidFill>
                    <a:srgbClr val="00FF00"/>
                  </a:solidFill>
                  <a:round/>
                  <a:headEnd/>
                  <a:tailEnd/>
                </a:ln>
                <a:effectLst/>
              </p:spPr>
              <p:txBody>
                <a:bodyPr wrap="none" anchor="ctr"/>
                <a:lstStyle/>
                <a:p>
                  <a:endParaRPr lang="it-IT"/>
                </a:p>
              </p:txBody>
            </p:sp>
            <p:sp>
              <p:nvSpPr>
                <p:cNvPr id="184344" name="Line 24"/>
                <p:cNvSpPr>
                  <a:spLocks noChangeAspect="1" noChangeShapeType="1"/>
                </p:cNvSpPr>
                <p:nvPr/>
              </p:nvSpPr>
              <p:spPr bwMode="auto">
                <a:xfrm>
                  <a:off x="3538" y="1156"/>
                  <a:ext cx="0" cy="2008"/>
                </a:xfrm>
                <a:prstGeom prst="line">
                  <a:avLst/>
                </a:prstGeom>
                <a:noFill/>
                <a:ln w="12700">
                  <a:solidFill>
                    <a:srgbClr val="00FF00"/>
                  </a:solidFill>
                  <a:round/>
                  <a:headEnd/>
                  <a:tailEnd/>
                </a:ln>
                <a:effectLst/>
              </p:spPr>
              <p:txBody>
                <a:bodyPr wrap="none" anchor="ctr"/>
                <a:lstStyle/>
                <a:p>
                  <a:endParaRPr lang="it-IT"/>
                </a:p>
              </p:txBody>
            </p:sp>
            <p:sp>
              <p:nvSpPr>
                <p:cNvPr id="184345" name="Line 25"/>
                <p:cNvSpPr>
                  <a:spLocks noChangeAspect="1" noChangeShapeType="1"/>
                </p:cNvSpPr>
                <p:nvPr/>
              </p:nvSpPr>
              <p:spPr bwMode="auto">
                <a:xfrm>
                  <a:off x="3874" y="1156"/>
                  <a:ext cx="0" cy="2008"/>
                </a:xfrm>
                <a:prstGeom prst="line">
                  <a:avLst/>
                </a:prstGeom>
                <a:noFill/>
                <a:ln w="12700">
                  <a:solidFill>
                    <a:srgbClr val="00FF00"/>
                  </a:solidFill>
                  <a:round/>
                  <a:headEnd/>
                  <a:tailEnd/>
                </a:ln>
                <a:effectLst/>
              </p:spPr>
              <p:txBody>
                <a:bodyPr wrap="none" anchor="ctr"/>
                <a:lstStyle/>
                <a:p>
                  <a:endParaRPr lang="it-IT"/>
                </a:p>
              </p:txBody>
            </p:sp>
            <p:sp>
              <p:nvSpPr>
                <p:cNvPr id="184346" name="Line 26"/>
                <p:cNvSpPr>
                  <a:spLocks noChangeAspect="1" noChangeShapeType="1"/>
                </p:cNvSpPr>
                <p:nvPr/>
              </p:nvSpPr>
              <p:spPr bwMode="auto">
                <a:xfrm>
                  <a:off x="2198" y="1152"/>
                  <a:ext cx="2008" cy="0"/>
                </a:xfrm>
                <a:prstGeom prst="line">
                  <a:avLst/>
                </a:prstGeom>
                <a:noFill/>
                <a:ln w="12700">
                  <a:solidFill>
                    <a:srgbClr val="00FF00"/>
                  </a:solidFill>
                  <a:round/>
                  <a:headEnd/>
                  <a:tailEnd/>
                </a:ln>
                <a:effectLst/>
              </p:spPr>
              <p:txBody>
                <a:bodyPr wrap="none" anchor="ctr"/>
                <a:lstStyle/>
                <a:p>
                  <a:endParaRPr lang="it-IT"/>
                </a:p>
              </p:txBody>
            </p:sp>
            <p:sp>
              <p:nvSpPr>
                <p:cNvPr id="184347" name="Line 27"/>
                <p:cNvSpPr>
                  <a:spLocks noChangeAspect="1" noChangeShapeType="1"/>
                </p:cNvSpPr>
                <p:nvPr/>
              </p:nvSpPr>
              <p:spPr bwMode="auto">
                <a:xfrm>
                  <a:off x="2198" y="3168"/>
                  <a:ext cx="2008" cy="0"/>
                </a:xfrm>
                <a:prstGeom prst="line">
                  <a:avLst/>
                </a:prstGeom>
                <a:noFill/>
                <a:ln w="12700">
                  <a:solidFill>
                    <a:srgbClr val="00FF00"/>
                  </a:solidFill>
                  <a:round/>
                  <a:headEnd/>
                  <a:tailEnd/>
                </a:ln>
                <a:effectLst/>
              </p:spPr>
              <p:txBody>
                <a:bodyPr wrap="none" anchor="ctr"/>
                <a:lstStyle/>
                <a:p>
                  <a:endParaRPr lang="it-IT"/>
                </a:p>
              </p:txBody>
            </p:sp>
            <p:sp>
              <p:nvSpPr>
                <p:cNvPr id="184348" name="Line 28"/>
                <p:cNvSpPr>
                  <a:spLocks noChangeAspect="1" noChangeShapeType="1"/>
                </p:cNvSpPr>
                <p:nvPr/>
              </p:nvSpPr>
              <p:spPr bwMode="auto">
                <a:xfrm>
                  <a:off x="2198" y="1488"/>
                  <a:ext cx="2008" cy="0"/>
                </a:xfrm>
                <a:prstGeom prst="line">
                  <a:avLst/>
                </a:prstGeom>
                <a:noFill/>
                <a:ln w="12700">
                  <a:solidFill>
                    <a:srgbClr val="00FF00"/>
                  </a:solidFill>
                  <a:round/>
                  <a:headEnd/>
                  <a:tailEnd/>
                </a:ln>
                <a:effectLst/>
              </p:spPr>
              <p:txBody>
                <a:bodyPr wrap="none" anchor="ctr"/>
                <a:lstStyle/>
                <a:p>
                  <a:endParaRPr lang="it-IT"/>
                </a:p>
              </p:txBody>
            </p:sp>
            <p:sp>
              <p:nvSpPr>
                <p:cNvPr id="184349" name="Line 29"/>
                <p:cNvSpPr>
                  <a:spLocks noChangeAspect="1" noChangeShapeType="1"/>
                </p:cNvSpPr>
                <p:nvPr/>
              </p:nvSpPr>
              <p:spPr bwMode="auto">
                <a:xfrm>
                  <a:off x="2198" y="1824"/>
                  <a:ext cx="2008" cy="0"/>
                </a:xfrm>
                <a:prstGeom prst="line">
                  <a:avLst/>
                </a:prstGeom>
                <a:noFill/>
                <a:ln w="12700">
                  <a:solidFill>
                    <a:srgbClr val="00FF00"/>
                  </a:solidFill>
                  <a:round/>
                  <a:headEnd/>
                  <a:tailEnd/>
                </a:ln>
                <a:effectLst/>
              </p:spPr>
              <p:txBody>
                <a:bodyPr wrap="none" anchor="ctr"/>
                <a:lstStyle/>
                <a:p>
                  <a:endParaRPr lang="it-IT"/>
                </a:p>
              </p:txBody>
            </p:sp>
            <p:sp>
              <p:nvSpPr>
                <p:cNvPr id="184350" name="Line 30"/>
                <p:cNvSpPr>
                  <a:spLocks noChangeAspect="1" noChangeShapeType="1"/>
                </p:cNvSpPr>
                <p:nvPr/>
              </p:nvSpPr>
              <p:spPr bwMode="auto">
                <a:xfrm>
                  <a:off x="2198" y="2160"/>
                  <a:ext cx="2008" cy="0"/>
                </a:xfrm>
                <a:prstGeom prst="line">
                  <a:avLst/>
                </a:prstGeom>
                <a:noFill/>
                <a:ln w="12700">
                  <a:solidFill>
                    <a:srgbClr val="00FF00"/>
                  </a:solidFill>
                  <a:round/>
                  <a:headEnd/>
                  <a:tailEnd/>
                </a:ln>
                <a:effectLst/>
              </p:spPr>
              <p:txBody>
                <a:bodyPr wrap="none" anchor="ctr"/>
                <a:lstStyle/>
                <a:p>
                  <a:endParaRPr lang="it-IT"/>
                </a:p>
              </p:txBody>
            </p:sp>
            <p:sp>
              <p:nvSpPr>
                <p:cNvPr id="184351" name="Line 31"/>
                <p:cNvSpPr>
                  <a:spLocks noChangeAspect="1" noChangeShapeType="1"/>
                </p:cNvSpPr>
                <p:nvPr/>
              </p:nvSpPr>
              <p:spPr bwMode="auto">
                <a:xfrm>
                  <a:off x="2198" y="2496"/>
                  <a:ext cx="2008" cy="0"/>
                </a:xfrm>
                <a:prstGeom prst="line">
                  <a:avLst/>
                </a:prstGeom>
                <a:noFill/>
                <a:ln w="12700">
                  <a:solidFill>
                    <a:srgbClr val="00FF00"/>
                  </a:solidFill>
                  <a:round/>
                  <a:headEnd/>
                  <a:tailEnd/>
                </a:ln>
                <a:effectLst/>
              </p:spPr>
              <p:txBody>
                <a:bodyPr wrap="none" anchor="ctr"/>
                <a:lstStyle/>
                <a:p>
                  <a:endParaRPr lang="it-IT"/>
                </a:p>
              </p:txBody>
            </p:sp>
            <p:sp>
              <p:nvSpPr>
                <p:cNvPr id="184352" name="Line 32"/>
                <p:cNvSpPr>
                  <a:spLocks noChangeAspect="1" noChangeShapeType="1"/>
                </p:cNvSpPr>
                <p:nvPr/>
              </p:nvSpPr>
              <p:spPr bwMode="auto">
                <a:xfrm>
                  <a:off x="2198" y="2832"/>
                  <a:ext cx="2008" cy="0"/>
                </a:xfrm>
                <a:prstGeom prst="line">
                  <a:avLst/>
                </a:prstGeom>
                <a:noFill/>
                <a:ln w="12700">
                  <a:solidFill>
                    <a:srgbClr val="00FF00"/>
                  </a:solidFill>
                  <a:round/>
                  <a:headEnd/>
                  <a:tailEnd/>
                </a:ln>
                <a:effectLst/>
              </p:spPr>
              <p:txBody>
                <a:bodyPr wrap="none" anchor="ctr"/>
                <a:lstStyle/>
                <a:p>
                  <a:endParaRPr lang="it-IT"/>
                </a:p>
              </p:txBody>
            </p:sp>
          </p:grpSp>
        </p:grpSp>
        <p:sp>
          <p:nvSpPr>
            <p:cNvPr id="184353" name="Oval 33"/>
            <p:cNvSpPr>
              <a:spLocks noChangeAspect="1" noChangeArrowheads="1"/>
            </p:cNvSpPr>
            <p:nvPr/>
          </p:nvSpPr>
          <p:spPr bwMode="auto">
            <a:xfrm>
              <a:off x="2493" y="1564"/>
              <a:ext cx="1587" cy="1174"/>
            </a:xfrm>
            <a:prstGeom prst="ellipse">
              <a:avLst/>
            </a:prstGeom>
            <a:noFill/>
            <a:ln w="38100">
              <a:solidFill>
                <a:srgbClr val="FF33CC"/>
              </a:solidFill>
              <a:round/>
              <a:headEnd/>
              <a:tailEnd/>
            </a:ln>
            <a:effectLst/>
          </p:spPr>
          <p:txBody>
            <a:bodyPr wrap="none" anchor="ctr"/>
            <a:lstStyle/>
            <a:p>
              <a:endParaRPr lang="it-IT"/>
            </a:p>
          </p:txBody>
        </p:sp>
        <p:grpSp>
          <p:nvGrpSpPr>
            <p:cNvPr id="8" name="Group 34"/>
            <p:cNvGrpSpPr>
              <a:grpSpLocks noChangeAspect="1"/>
            </p:cNvGrpSpPr>
            <p:nvPr/>
          </p:nvGrpSpPr>
          <p:grpSpPr bwMode="auto">
            <a:xfrm>
              <a:off x="2411" y="2304"/>
              <a:ext cx="1772" cy="1765"/>
              <a:chOff x="3218" y="2212"/>
              <a:chExt cx="2016" cy="2008"/>
            </a:xfrm>
          </p:grpSpPr>
          <p:sp>
            <p:nvSpPr>
              <p:cNvPr id="184355" name="Line 35"/>
              <p:cNvSpPr>
                <a:spLocks noChangeAspect="1" noChangeShapeType="1"/>
              </p:cNvSpPr>
              <p:nvPr/>
            </p:nvSpPr>
            <p:spPr bwMode="auto">
              <a:xfrm>
                <a:off x="5234" y="2212"/>
                <a:ext cx="0" cy="2008"/>
              </a:xfrm>
              <a:prstGeom prst="line">
                <a:avLst/>
              </a:prstGeom>
              <a:noFill/>
              <a:ln w="12700">
                <a:solidFill>
                  <a:srgbClr val="00FF00"/>
                </a:solidFill>
                <a:round/>
                <a:headEnd/>
                <a:tailEnd/>
              </a:ln>
              <a:effectLst/>
            </p:spPr>
            <p:txBody>
              <a:bodyPr wrap="none" anchor="ctr"/>
              <a:lstStyle/>
              <a:p>
                <a:endParaRPr lang="it-IT"/>
              </a:p>
            </p:txBody>
          </p:sp>
          <p:sp>
            <p:nvSpPr>
              <p:cNvPr id="184356" name="Line 36"/>
              <p:cNvSpPr>
                <a:spLocks noChangeAspect="1" noChangeShapeType="1"/>
              </p:cNvSpPr>
              <p:nvPr/>
            </p:nvSpPr>
            <p:spPr bwMode="auto">
              <a:xfrm>
                <a:off x="3218" y="2212"/>
                <a:ext cx="0" cy="2008"/>
              </a:xfrm>
              <a:prstGeom prst="line">
                <a:avLst/>
              </a:prstGeom>
              <a:noFill/>
              <a:ln w="12700">
                <a:solidFill>
                  <a:srgbClr val="00FF00"/>
                </a:solidFill>
                <a:round/>
                <a:headEnd/>
                <a:tailEnd/>
              </a:ln>
              <a:effectLst/>
            </p:spPr>
            <p:txBody>
              <a:bodyPr wrap="none" anchor="ctr"/>
              <a:lstStyle/>
              <a:p>
                <a:endParaRPr lang="it-IT"/>
              </a:p>
            </p:txBody>
          </p:sp>
          <p:sp>
            <p:nvSpPr>
              <p:cNvPr id="184357" name="Line 37"/>
              <p:cNvSpPr>
                <a:spLocks noChangeAspect="1" noChangeShapeType="1"/>
              </p:cNvSpPr>
              <p:nvPr/>
            </p:nvSpPr>
            <p:spPr bwMode="auto">
              <a:xfrm>
                <a:off x="3548" y="2212"/>
                <a:ext cx="0" cy="2008"/>
              </a:xfrm>
              <a:prstGeom prst="line">
                <a:avLst/>
              </a:prstGeom>
              <a:noFill/>
              <a:ln w="12700">
                <a:solidFill>
                  <a:srgbClr val="00FF00"/>
                </a:solidFill>
                <a:round/>
                <a:headEnd/>
                <a:tailEnd/>
              </a:ln>
              <a:effectLst/>
            </p:spPr>
            <p:txBody>
              <a:bodyPr wrap="none" anchor="ctr"/>
              <a:lstStyle/>
              <a:p>
                <a:endParaRPr lang="it-IT"/>
              </a:p>
            </p:txBody>
          </p:sp>
          <p:sp>
            <p:nvSpPr>
              <p:cNvPr id="184358" name="Line 38"/>
              <p:cNvSpPr>
                <a:spLocks noChangeAspect="1" noChangeShapeType="1"/>
              </p:cNvSpPr>
              <p:nvPr/>
            </p:nvSpPr>
            <p:spPr bwMode="auto">
              <a:xfrm>
                <a:off x="3884" y="2212"/>
                <a:ext cx="0" cy="2008"/>
              </a:xfrm>
              <a:prstGeom prst="line">
                <a:avLst/>
              </a:prstGeom>
              <a:noFill/>
              <a:ln w="12700">
                <a:solidFill>
                  <a:srgbClr val="00FF00"/>
                </a:solidFill>
                <a:round/>
                <a:headEnd/>
                <a:tailEnd/>
              </a:ln>
              <a:effectLst/>
            </p:spPr>
            <p:txBody>
              <a:bodyPr wrap="none" anchor="ctr"/>
              <a:lstStyle/>
              <a:p>
                <a:endParaRPr lang="it-IT"/>
              </a:p>
            </p:txBody>
          </p:sp>
          <p:sp>
            <p:nvSpPr>
              <p:cNvPr id="184359" name="Line 39"/>
              <p:cNvSpPr>
                <a:spLocks noChangeAspect="1" noChangeShapeType="1"/>
              </p:cNvSpPr>
              <p:nvPr/>
            </p:nvSpPr>
            <p:spPr bwMode="auto">
              <a:xfrm>
                <a:off x="4220" y="2212"/>
                <a:ext cx="0" cy="2008"/>
              </a:xfrm>
              <a:prstGeom prst="line">
                <a:avLst/>
              </a:prstGeom>
              <a:noFill/>
              <a:ln w="12700">
                <a:solidFill>
                  <a:srgbClr val="00FF00"/>
                </a:solidFill>
                <a:round/>
                <a:headEnd/>
                <a:tailEnd/>
              </a:ln>
              <a:effectLst/>
            </p:spPr>
            <p:txBody>
              <a:bodyPr wrap="none" anchor="ctr"/>
              <a:lstStyle/>
              <a:p>
                <a:endParaRPr lang="it-IT"/>
              </a:p>
            </p:txBody>
          </p:sp>
          <p:sp>
            <p:nvSpPr>
              <p:cNvPr id="184360" name="Line 40"/>
              <p:cNvSpPr>
                <a:spLocks noChangeAspect="1" noChangeShapeType="1"/>
              </p:cNvSpPr>
              <p:nvPr/>
            </p:nvSpPr>
            <p:spPr bwMode="auto">
              <a:xfrm>
                <a:off x="4556" y="2212"/>
                <a:ext cx="0" cy="2008"/>
              </a:xfrm>
              <a:prstGeom prst="line">
                <a:avLst/>
              </a:prstGeom>
              <a:noFill/>
              <a:ln w="12700">
                <a:solidFill>
                  <a:srgbClr val="00FF00"/>
                </a:solidFill>
                <a:round/>
                <a:headEnd/>
                <a:tailEnd/>
              </a:ln>
              <a:effectLst/>
            </p:spPr>
            <p:txBody>
              <a:bodyPr wrap="none" anchor="ctr"/>
              <a:lstStyle/>
              <a:p>
                <a:endParaRPr lang="it-IT"/>
              </a:p>
            </p:txBody>
          </p:sp>
          <p:sp>
            <p:nvSpPr>
              <p:cNvPr id="184361" name="Line 41"/>
              <p:cNvSpPr>
                <a:spLocks noChangeAspect="1" noChangeShapeType="1"/>
              </p:cNvSpPr>
              <p:nvPr/>
            </p:nvSpPr>
            <p:spPr bwMode="auto">
              <a:xfrm>
                <a:off x="4892" y="2212"/>
                <a:ext cx="0" cy="2008"/>
              </a:xfrm>
              <a:prstGeom prst="line">
                <a:avLst/>
              </a:prstGeom>
              <a:noFill/>
              <a:ln w="12700">
                <a:solidFill>
                  <a:srgbClr val="00FF00"/>
                </a:solidFill>
                <a:round/>
                <a:headEnd/>
                <a:tailEnd/>
              </a:ln>
              <a:effectLst/>
            </p:spPr>
            <p:txBody>
              <a:bodyPr wrap="none" anchor="ctr"/>
              <a:lstStyle/>
              <a:p>
                <a:endParaRPr lang="it-IT"/>
              </a:p>
            </p:txBody>
          </p:sp>
        </p:grpSp>
        <p:sp>
          <p:nvSpPr>
            <p:cNvPr id="184362" name="Line 42"/>
            <p:cNvSpPr>
              <a:spLocks noChangeAspect="1" noChangeShapeType="1"/>
            </p:cNvSpPr>
            <p:nvPr/>
          </p:nvSpPr>
          <p:spPr bwMode="auto">
            <a:xfrm>
              <a:off x="2409" y="3737"/>
              <a:ext cx="1765" cy="0"/>
            </a:xfrm>
            <a:prstGeom prst="line">
              <a:avLst/>
            </a:prstGeom>
            <a:noFill/>
            <a:ln w="12700">
              <a:solidFill>
                <a:srgbClr val="00FF00"/>
              </a:solidFill>
              <a:round/>
              <a:headEnd/>
              <a:tailEnd/>
            </a:ln>
            <a:effectLst/>
          </p:spPr>
          <p:txBody>
            <a:bodyPr wrap="none" anchor="ctr"/>
            <a:lstStyle/>
            <a:p>
              <a:endParaRPr lang="it-IT"/>
            </a:p>
          </p:txBody>
        </p:sp>
        <p:sp>
          <p:nvSpPr>
            <p:cNvPr id="184363" name="Line 43"/>
            <p:cNvSpPr>
              <a:spLocks noChangeAspect="1" noChangeShapeType="1"/>
            </p:cNvSpPr>
            <p:nvPr/>
          </p:nvSpPr>
          <p:spPr bwMode="auto">
            <a:xfrm>
              <a:off x="2409" y="4032"/>
              <a:ext cx="1765" cy="0"/>
            </a:xfrm>
            <a:prstGeom prst="line">
              <a:avLst/>
            </a:prstGeom>
            <a:noFill/>
            <a:ln w="12700">
              <a:solidFill>
                <a:srgbClr val="00FF00"/>
              </a:solidFill>
              <a:round/>
              <a:headEnd/>
              <a:tailEnd/>
            </a:ln>
            <a:effectLst/>
          </p:spPr>
          <p:txBody>
            <a:bodyPr wrap="none" anchor="ctr"/>
            <a:lstStyle/>
            <a:p>
              <a:endParaRPr lang="it-IT"/>
            </a:p>
          </p:txBody>
        </p:sp>
      </p:grpSp>
      <p:sp>
        <p:nvSpPr>
          <p:cNvPr id="184364" name="Rectangle 44"/>
          <p:cNvSpPr>
            <a:spLocks noChangeAspect="1" noChangeArrowheads="1"/>
          </p:cNvSpPr>
          <p:nvPr/>
        </p:nvSpPr>
        <p:spPr bwMode="auto">
          <a:xfrm>
            <a:off x="3262313" y="6042025"/>
            <a:ext cx="458787"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142</a:t>
            </a: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grpSp>
        <p:nvGrpSpPr>
          <p:cNvPr id="2" name="Group 2"/>
          <p:cNvGrpSpPr>
            <a:grpSpLocks/>
          </p:cNvGrpSpPr>
          <p:nvPr/>
        </p:nvGrpSpPr>
        <p:grpSpPr bwMode="auto">
          <a:xfrm>
            <a:off x="3149600" y="457200"/>
            <a:ext cx="1490663" cy="5486400"/>
            <a:chOff x="2040" y="288"/>
            <a:chExt cx="1056" cy="3456"/>
          </a:xfrm>
        </p:grpSpPr>
        <p:grpSp>
          <p:nvGrpSpPr>
            <p:cNvPr id="3" name="Group 3"/>
            <p:cNvGrpSpPr>
              <a:grpSpLocks/>
            </p:cNvGrpSpPr>
            <p:nvPr/>
          </p:nvGrpSpPr>
          <p:grpSpPr bwMode="auto">
            <a:xfrm>
              <a:off x="2040" y="288"/>
              <a:ext cx="1056" cy="480"/>
              <a:chOff x="1968" y="240"/>
              <a:chExt cx="1104" cy="624"/>
            </a:xfrm>
          </p:grpSpPr>
          <p:sp>
            <p:nvSpPr>
              <p:cNvPr id="186372" name="Rectangle 4"/>
              <p:cNvSpPr>
                <a:spLocks noChangeArrowheads="1"/>
              </p:cNvSpPr>
              <p:nvPr/>
            </p:nvSpPr>
            <p:spPr bwMode="auto">
              <a:xfrm>
                <a:off x="2256" y="576"/>
                <a:ext cx="528" cy="288"/>
              </a:xfrm>
              <a:prstGeom prst="rect">
                <a:avLst/>
              </a:prstGeom>
              <a:solidFill>
                <a:schemeClr val="accent1"/>
              </a:solidFill>
              <a:ln w="12700">
                <a:solidFill>
                  <a:srgbClr val="F8F8F8"/>
                </a:solidFill>
                <a:miter lim="800000"/>
                <a:headEnd/>
                <a:tailEnd/>
              </a:ln>
              <a:effectLst/>
            </p:spPr>
            <p:txBody>
              <a:bodyPr wrap="none" anchor="ctr"/>
              <a:lstStyle/>
              <a:p>
                <a:endParaRPr lang="it-IT"/>
              </a:p>
            </p:txBody>
          </p:sp>
          <p:sp>
            <p:nvSpPr>
              <p:cNvPr id="186373" name="Rectangle 5"/>
              <p:cNvSpPr>
                <a:spLocks noChangeArrowheads="1"/>
              </p:cNvSpPr>
              <p:nvPr/>
            </p:nvSpPr>
            <p:spPr bwMode="auto">
              <a:xfrm>
                <a:off x="1968" y="240"/>
                <a:ext cx="1104" cy="336"/>
              </a:xfrm>
              <a:prstGeom prst="rect">
                <a:avLst/>
              </a:prstGeom>
              <a:solidFill>
                <a:schemeClr val="accent1"/>
              </a:solidFill>
              <a:ln w="12700">
                <a:solidFill>
                  <a:srgbClr val="F8F8F8"/>
                </a:solidFill>
                <a:miter lim="800000"/>
                <a:headEnd/>
                <a:tailEnd/>
              </a:ln>
              <a:effectLst/>
            </p:spPr>
            <p:txBody>
              <a:bodyPr wrap="none" anchor="ctr"/>
              <a:lstStyle/>
              <a:p>
                <a:endParaRPr lang="it-IT"/>
              </a:p>
            </p:txBody>
          </p:sp>
        </p:grpSp>
        <p:sp>
          <p:nvSpPr>
            <p:cNvPr id="186374" name="Line 6"/>
            <p:cNvSpPr>
              <a:spLocks noChangeShapeType="1"/>
            </p:cNvSpPr>
            <p:nvPr/>
          </p:nvSpPr>
          <p:spPr bwMode="auto">
            <a:xfrm>
              <a:off x="2568" y="816"/>
              <a:ext cx="0" cy="2928"/>
            </a:xfrm>
            <a:prstGeom prst="line">
              <a:avLst/>
            </a:prstGeom>
            <a:noFill/>
            <a:ln w="38100">
              <a:solidFill>
                <a:srgbClr val="F8F8F8"/>
              </a:solidFill>
              <a:prstDash val="dash"/>
              <a:round/>
              <a:headEnd/>
              <a:tailEnd/>
            </a:ln>
            <a:effectLst/>
          </p:spPr>
          <p:txBody>
            <a:bodyPr/>
            <a:lstStyle/>
            <a:p>
              <a:endParaRPr lang="it-IT"/>
            </a:p>
          </p:txBody>
        </p:sp>
        <p:sp>
          <p:nvSpPr>
            <p:cNvPr id="186375" name="Rectangle 7"/>
            <p:cNvSpPr>
              <a:spLocks noChangeArrowheads="1"/>
            </p:cNvSpPr>
            <p:nvPr/>
          </p:nvSpPr>
          <p:spPr bwMode="auto">
            <a:xfrm>
              <a:off x="2496" y="3168"/>
              <a:ext cx="144" cy="336"/>
            </a:xfrm>
            <a:prstGeom prst="rect">
              <a:avLst/>
            </a:prstGeom>
            <a:solidFill>
              <a:schemeClr val="accent1"/>
            </a:solidFill>
            <a:ln w="12700">
              <a:solidFill>
                <a:srgbClr val="F8F8F8"/>
              </a:solidFill>
              <a:miter lim="800000"/>
              <a:headEnd/>
              <a:tailEnd/>
            </a:ln>
            <a:effectLst/>
          </p:spPr>
          <p:txBody>
            <a:bodyPr wrap="none" anchor="ctr"/>
            <a:lstStyle/>
            <a:p>
              <a:endParaRPr lang="it-IT"/>
            </a:p>
          </p:txBody>
        </p:sp>
      </p:grpSp>
      <p:grpSp>
        <p:nvGrpSpPr>
          <p:cNvPr id="4" name="Group 8"/>
          <p:cNvGrpSpPr>
            <a:grpSpLocks/>
          </p:cNvGrpSpPr>
          <p:nvPr/>
        </p:nvGrpSpPr>
        <p:grpSpPr bwMode="auto">
          <a:xfrm>
            <a:off x="3386138" y="2514600"/>
            <a:ext cx="2235200" cy="1828800"/>
            <a:chOff x="624" y="1825"/>
            <a:chExt cx="975" cy="668"/>
          </a:xfrm>
        </p:grpSpPr>
        <p:sp>
          <p:nvSpPr>
            <p:cNvPr id="186377" name="Oval 9"/>
            <p:cNvSpPr>
              <a:spLocks noChangeArrowheads="1"/>
            </p:cNvSpPr>
            <p:nvPr/>
          </p:nvSpPr>
          <p:spPr bwMode="auto">
            <a:xfrm>
              <a:off x="624" y="1825"/>
              <a:ext cx="975" cy="668"/>
            </a:xfrm>
            <a:prstGeom prst="ellipse">
              <a:avLst/>
            </a:prstGeom>
            <a:noFill/>
            <a:ln w="12700">
              <a:solidFill>
                <a:srgbClr val="FFFFFF"/>
              </a:solidFill>
              <a:round/>
              <a:headEnd/>
              <a:tailEnd/>
            </a:ln>
            <a:effectLst/>
          </p:spPr>
          <p:txBody>
            <a:bodyPr wrap="none" anchor="ctr"/>
            <a:lstStyle/>
            <a:p>
              <a:endParaRPr lang="it-IT"/>
            </a:p>
          </p:txBody>
        </p:sp>
        <p:sp>
          <p:nvSpPr>
            <p:cNvPr id="186378" name="Freeform 10"/>
            <p:cNvSpPr>
              <a:spLocks/>
            </p:cNvSpPr>
            <p:nvPr/>
          </p:nvSpPr>
          <p:spPr bwMode="auto">
            <a:xfrm>
              <a:off x="681" y="1877"/>
              <a:ext cx="716" cy="529"/>
            </a:xfrm>
            <a:custGeom>
              <a:avLst/>
              <a:gdLst/>
              <a:ahLst/>
              <a:cxnLst>
                <a:cxn ang="0">
                  <a:pos x="691" y="52"/>
                </a:cxn>
                <a:cxn ang="0">
                  <a:pos x="662" y="57"/>
                </a:cxn>
                <a:cxn ang="0">
                  <a:pos x="633" y="67"/>
                </a:cxn>
                <a:cxn ang="0">
                  <a:pos x="605" y="81"/>
                </a:cxn>
                <a:cxn ang="0">
                  <a:pos x="576" y="96"/>
                </a:cxn>
                <a:cxn ang="0">
                  <a:pos x="547" y="120"/>
                </a:cxn>
                <a:cxn ang="0">
                  <a:pos x="523" y="144"/>
                </a:cxn>
                <a:cxn ang="0">
                  <a:pos x="504" y="172"/>
                </a:cxn>
                <a:cxn ang="0">
                  <a:pos x="489" y="201"/>
                </a:cxn>
                <a:cxn ang="0">
                  <a:pos x="470" y="225"/>
                </a:cxn>
                <a:cxn ang="0">
                  <a:pos x="441" y="249"/>
                </a:cxn>
                <a:cxn ang="0">
                  <a:pos x="408" y="268"/>
                </a:cxn>
                <a:cxn ang="0">
                  <a:pos x="379" y="288"/>
                </a:cxn>
                <a:cxn ang="0">
                  <a:pos x="345" y="302"/>
                </a:cxn>
                <a:cxn ang="0">
                  <a:pos x="317" y="312"/>
                </a:cxn>
                <a:cxn ang="0">
                  <a:pos x="288" y="336"/>
                </a:cxn>
                <a:cxn ang="0">
                  <a:pos x="273" y="364"/>
                </a:cxn>
                <a:cxn ang="0">
                  <a:pos x="249" y="384"/>
                </a:cxn>
                <a:cxn ang="0">
                  <a:pos x="225" y="412"/>
                </a:cxn>
                <a:cxn ang="0">
                  <a:pos x="211" y="441"/>
                </a:cxn>
                <a:cxn ang="0">
                  <a:pos x="206" y="470"/>
                </a:cxn>
                <a:cxn ang="0">
                  <a:pos x="192" y="499"/>
                </a:cxn>
                <a:cxn ang="0">
                  <a:pos x="187" y="528"/>
                </a:cxn>
                <a:cxn ang="0">
                  <a:pos x="158" y="513"/>
                </a:cxn>
                <a:cxn ang="0">
                  <a:pos x="125" y="494"/>
                </a:cxn>
                <a:cxn ang="0">
                  <a:pos x="96" y="480"/>
                </a:cxn>
                <a:cxn ang="0">
                  <a:pos x="67" y="456"/>
                </a:cxn>
                <a:cxn ang="0">
                  <a:pos x="48" y="427"/>
                </a:cxn>
                <a:cxn ang="0">
                  <a:pos x="29" y="398"/>
                </a:cxn>
                <a:cxn ang="0">
                  <a:pos x="14" y="369"/>
                </a:cxn>
                <a:cxn ang="0">
                  <a:pos x="0" y="340"/>
                </a:cxn>
                <a:cxn ang="0">
                  <a:pos x="0" y="312"/>
                </a:cxn>
                <a:cxn ang="0">
                  <a:pos x="5" y="283"/>
                </a:cxn>
                <a:cxn ang="0">
                  <a:pos x="9" y="254"/>
                </a:cxn>
                <a:cxn ang="0">
                  <a:pos x="14" y="225"/>
                </a:cxn>
                <a:cxn ang="0">
                  <a:pos x="24" y="196"/>
                </a:cxn>
                <a:cxn ang="0">
                  <a:pos x="43" y="163"/>
                </a:cxn>
                <a:cxn ang="0">
                  <a:pos x="62" y="134"/>
                </a:cxn>
                <a:cxn ang="0">
                  <a:pos x="86" y="110"/>
                </a:cxn>
                <a:cxn ang="0">
                  <a:pos x="115" y="86"/>
                </a:cxn>
                <a:cxn ang="0">
                  <a:pos x="149" y="67"/>
                </a:cxn>
                <a:cxn ang="0">
                  <a:pos x="177" y="52"/>
                </a:cxn>
                <a:cxn ang="0">
                  <a:pos x="216" y="33"/>
                </a:cxn>
                <a:cxn ang="0">
                  <a:pos x="245" y="28"/>
                </a:cxn>
                <a:cxn ang="0">
                  <a:pos x="278" y="19"/>
                </a:cxn>
                <a:cxn ang="0">
                  <a:pos x="307" y="9"/>
                </a:cxn>
                <a:cxn ang="0">
                  <a:pos x="336" y="9"/>
                </a:cxn>
                <a:cxn ang="0">
                  <a:pos x="369" y="4"/>
                </a:cxn>
                <a:cxn ang="0">
                  <a:pos x="398" y="0"/>
                </a:cxn>
                <a:cxn ang="0">
                  <a:pos x="437" y="4"/>
                </a:cxn>
                <a:cxn ang="0">
                  <a:pos x="470" y="9"/>
                </a:cxn>
                <a:cxn ang="0">
                  <a:pos x="513" y="19"/>
                </a:cxn>
                <a:cxn ang="0">
                  <a:pos x="547" y="24"/>
                </a:cxn>
                <a:cxn ang="0">
                  <a:pos x="581" y="33"/>
                </a:cxn>
                <a:cxn ang="0">
                  <a:pos x="614" y="33"/>
                </a:cxn>
                <a:cxn ang="0">
                  <a:pos x="648" y="33"/>
                </a:cxn>
                <a:cxn ang="0">
                  <a:pos x="681" y="33"/>
                </a:cxn>
                <a:cxn ang="0">
                  <a:pos x="710" y="38"/>
                </a:cxn>
              </a:cxnLst>
              <a:rect l="0" t="0" r="r" b="b"/>
              <a:pathLst>
                <a:path w="716" h="529">
                  <a:moveTo>
                    <a:pt x="715" y="38"/>
                  </a:moveTo>
                  <a:lnTo>
                    <a:pt x="691" y="52"/>
                  </a:lnTo>
                  <a:lnTo>
                    <a:pt x="677" y="52"/>
                  </a:lnTo>
                  <a:lnTo>
                    <a:pt x="662" y="57"/>
                  </a:lnTo>
                  <a:lnTo>
                    <a:pt x="648" y="62"/>
                  </a:lnTo>
                  <a:lnTo>
                    <a:pt x="633" y="67"/>
                  </a:lnTo>
                  <a:lnTo>
                    <a:pt x="619" y="76"/>
                  </a:lnTo>
                  <a:lnTo>
                    <a:pt x="605" y="81"/>
                  </a:lnTo>
                  <a:lnTo>
                    <a:pt x="590" y="86"/>
                  </a:lnTo>
                  <a:lnTo>
                    <a:pt x="576" y="96"/>
                  </a:lnTo>
                  <a:lnTo>
                    <a:pt x="561" y="105"/>
                  </a:lnTo>
                  <a:lnTo>
                    <a:pt x="547" y="120"/>
                  </a:lnTo>
                  <a:lnTo>
                    <a:pt x="533" y="129"/>
                  </a:lnTo>
                  <a:lnTo>
                    <a:pt x="523" y="144"/>
                  </a:lnTo>
                  <a:lnTo>
                    <a:pt x="513" y="158"/>
                  </a:lnTo>
                  <a:lnTo>
                    <a:pt x="504" y="172"/>
                  </a:lnTo>
                  <a:lnTo>
                    <a:pt x="494" y="187"/>
                  </a:lnTo>
                  <a:lnTo>
                    <a:pt x="489" y="201"/>
                  </a:lnTo>
                  <a:lnTo>
                    <a:pt x="475" y="211"/>
                  </a:lnTo>
                  <a:lnTo>
                    <a:pt x="470" y="225"/>
                  </a:lnTo>
                  <a:lnTo>
                    <a:pt x="456" y="235"/>
                  </a:lnTo>
                  <a:lnTo>
                    <a:pt x="441" y="249"/>
                  </a:lnTo>
                  <a:lnTo>
                    <a:pt x="422" y="259"/>
                  </a:lnTo>
                  <a:lnTo>
                    <a:pt x="408" y="268"/>
                  </a:lnTo>
                  <a:lnTo>
                    <a:pt x="393" y="278"/>
                  </a:lnTo>
                  <a:lnTo>
                    <a:pt x="379" y="288"/>
                  </a:lnTo>
                  <a:lnTo>
                    <a:pt x="365" y="292"/>
                  </a:lnTo>
                  <a:lnTo>
                    <a:pt x="345" y="302"/>
                  </a:lnTo>
                  <a:lnTo>
                    <a:pt x="331" y="307"/>
                  </a:lnTo>
                  <a:lnTo>
                    <a:pt x="317" y="312"/>
                  </a:lnTo>
                  <a:lnTo>
                    <a:pt x="302" y="321"/>
                  </a:lnTo>
                  <a:lnTo>
                    <a:pt x="288" y="336"/>
                  </a:lnTo>
                  <a:lnTo>
                    <a:pt x="278" y="350"/>
                  </a:lnTo>
                  <a:lnTo>
                    <a:pt x="273" y="364"/>
                  </a:lnTo>
                  <a:lnTo>
                    <a:pt x="264" y="379"/>
                  </a:lnTo>
                  <a:lnTo>
                    <a:pt x="249" y="384"/>
                  </a:lnTo>
                  <a:lnTo>
                    <a:pt x="240" y="398"/>
                  </a:lnTo>
                  <a:lnTo>
                    <a:pt x="225" y="412"/>
                  </a:lnTo>
                  <a:lnTo>
                    <a:pt x="221" y="427"/>
                  </a:lnTo>
                  <a:lnTo>
                    <a:pt x="211" y="441"/>
                  </a:lnTo>
                  <a:lnTo>
                    <a:pt x="206" y="456"/>
                  </a:lnTo>
                  <a:lnTo>
                    <a:pt x="206" y="470"/>
                  </a:lnTo>
                  <a:lnTo>
                    <a:pt x="201" y="484"/>
                  </a:lnTo>
                  <a:lnTo>
                    <a:pt x="192" y="499"/>
                  </a:lnTo>
                  <a:lnTo>
                    <a:pt x="187" y="513"/>
                  </a:lnTo>
                  <a:lnTo>
                    <a:pt x="187" y="528"/>
                  </a:lnTo>
                  <a:lnTo>
                    <a:pt x="173" y="528"/>
                  </a:lnTo>
                  <a:lnTo>
                    <a:pt x="158" y="513"/>
                  </a:lnTo>
                  <a:lnTo>
                    <a:pt x="139" y="499"/>
                  </a:lnTo>
                  <a:lnTo>
                    <a:pt x="125" y="494"/>
                  </a:lnTo>
                  <a:lnTo>
                    <a:pt x="110" y="489"/>
                  </a:lnTo>
                  <a:lnTo>
                    <a:pt x="96" y="480"/>
                  </a:lnTo>
                  <a:lnTo>
                    <a:pt x="81" y="465"/>
                  </a:lnTo>
                  <a:lnTo>
                    <a:pt x="67" y="456"/>
                  </a:lnTo>
                  <a:lnTo>
                    <a:pt x="62" y="441"/>
                  </a:lnTo>
                  <a:lnTo>
                    <a:pt x="48" y="427"/>
                  </a:lnTo>
                  <a:lnTo>
                    <a:pt x="38" y="412"/>
                  </a:lnTo>
                  <a:lnTo>
                    <a:pt x="29" y="398"/>
                  </a:lnTo>
                  <a:lnTo>
                    <a:pt x="24" y="384"/>
                  </a:lnTo>
                  <a:lnTo>
                    <a:pt x="14" y="369"/>
                  </a:lnTo>
                  <a:lnTo>
                    <a:pt x="9" y="355"/>
                  </a:lnTo>
                  <a:lnTo>
                    <a:pt x="0" y="340"/>
                  </a:lnTo>
                  <a:lnTo>
                    <a:pt x="0" y="326"/>
                  </a:lnTo>
                  <a:lnTo>
                    <a:pt x="0" y="312"/>
                  </a:lnTo>
                  <a:lnTo>
                    <a:pt x="0" y="297"/>
                  </a:lnTo>
                  <a:lnTo>
                    <a:pt x="5" y="283"/>
                  </a:lnTo>
                  <a:lnTo>
                    <a:pt x="5" y="268"/>
                  </a:lnTo>
                  <a:lnTo>
                    <a:pt x="9" y="254"/>
                  </a:lnTo>
                  <a:lnTo>
                    <a:pt x="9" y="240"/>
                  </a:lnTo>
                  <a:lnTo>
                    <a:pt x="14" y="225"/>
                  </a:lnTo>
                  <a:lnTo>
                    <a:pt x="19" y="211"/>
                  </a:lnTo>
                  <a:lnTo>
                    <a:pt x="24" y="196"/>
                  </a:lnTo>
                  <a:lnTo>
                    <a:pt x="33" y="182"/>
                  </a:lnTo>
                  <a:lnTo>
                    <a:pt x="43" y="163"/>
                  </a:lnTo>
                  <a:lnTo>
                    <a:pt x="53" y="148"/>
                  </a:lnTo>
                  <a:lnTo>
                    <a:pt x="62" y="134"/>
                  </a:lnTo>
                  <a:lnTo>
                    <a:pt x="77" y="124"/>
                  </a:lnTo>
                  <a:lnTo>
                    <a:pt x="86" y="110"/>
                  </a:lnTo>
                  <a:lnTo>
                    <a:pt x="101" y="96"/>
                  </a:lnTo>
                  <a:lnTo>
                    <a:pt x="115" y="86"/>
                  </a:lnTo>
                  <a:lnTo>
                    <a:pt x="129" y="76"/>
                  </a:lnTo>
                  <a:lnTo>
                    <a:pt x="149" y="67"/>
                  </a:lnTo>
                  <a:lnTo>
                    <a:pt x="163" y="57"/>
                  </a:lnTo>
                  <a:lnTo>
                    <a:pt x="177" y="52"/>
                  </a:lnTo>
                  <a:lnTo>
                    <a:pt x="197" y="43"/>
                  </a:lnTo>
                  <a:lnTo>
                    <a:pt x="216" y="33"/>
                  </a:lnTo>
                  <a:lnTo>
                    <a:pt x="230" y="28"/>
                  </a:lnTo>
                  <a:lnTo>
                    <a:pt x="245" y="28"/>
                  </a:lnTo>
                  <a:lnTo>
                    <a:pt x="259" y="24"/>
                  </a:lnTo>
                  <a:lnTo>
                    <a:pt x="278" y="19"/>
                  </a:lnTo>
                  <a:lnTo>
                    <a:pt x="293" y="14"/>
                  </a:lnTo>
                  <a:lnTo>
                    <a:pt x="307" y="9"/>
                  </a:lnTo>
                  <a:lnTo>
                    <a:pt x="321" y="9"/>
                  </a:lnTo>
                  <a:lnTo>
                    <a:pt x="336" y="9"/>
                  </a:lnTo>
                  <a:lnTo>
                    <a:pt x="355" y="4"/>
                  </a:lnTo>
                  <a:lnTo>
                    <a:pt x="369" y="4"/>
                  </a:lnTo>
                  <a:lnTo>
                    <a:pt x="384" y="0"/>
                  </a:lnTo>
                  <a:lnTo>
                    <a:pt x="398" y="0"/>
                  </a:lnTo>
                  <a:lnTo>
                    <a:pt x="413" y="0"/>
                  </a:lnTo>
                  <a:lnTo>
                    <a:pt x="437" y="4"/>
                  </a:lnTo>
                  <a:lnTo>
                    <a:pt x="456" y="4"/>
                  </a:lnTo>
                  <a:lnTo>
                    <a:pt x="470" y="9"/>
                  </a:lnTo>
                  <a:lnTo>
                    <a:pt x="494" y="14"/>
                  </a:lnTo>
                  <a:lnTo>
                    <a:pt x="513" y="19"/>
                  </a:lnTo>
                  <a:lnTo>
                    <a:pt x="533" y="24"/>
                  </a:lnTo>
                  <a:lnTo>
                    <a:pt x="547" y="24"/>
                  </a:lnTo>
                  <a:lnTo>
                    <a:pt x="566" y="28"/>
                  </a:lnTo>
                  <a:lnTo>
                    <a:pt x="581" y="33"/>
                  </a:lnTo>
                  <a:lnTo>
                    <a:pt x="595" y="33"/>
                  </a:lnTo>
                  <a:lnTo>
                    <a:pt x="614" y="33"/>
                  </a:lnTo>
                  <a:lnTo>
                    <a:pt x="629" y="33"/>
                  </a:lnTo>
                  <a:lnTo>
                    <a:pt x="648" y="33"/>
                  </a:lnTo>
                  <a:lnTo>
                    <a:pt x="667" y="33"/>
                  </a:lnTo>
                  <a:lnTo>
                    <a:pt x="681" y="33"/>
                  </a:lnTo>
                  <a:lnTo>
                    <a:pt x="696" y="33"/>
                  </a:lnTo>
                  <a:lnTo>
                    <a:pt x="710" y="38"/>
                  </a:lnTo>
                  <a:lnTo>
                    <a:pt x="715" y="38"/>
                  </a:lnTo>
                </a:path>
              </a:pathLst>
            </a:custGeom>
            <a:solidFill>
              <a:srgbClr val="D93192"/>
            </a:solidFill>
            <a:ln w="25400" cap="rnd" cmpd="sng">
              <a:solidFill>
                <a:srgbClr val="FFFFFF"/>
              </a:solidFill>
              <a:prstDash val="solid"/>
              <a:round/>
              <a:headEnd type="none" w="med" len="med"/>
              <a:tailEnd type="none" w="med" len="med"/>
            </a:ln>
            <a:effectLst/>
          </p:spPr>
          <p:txBody>
            <a:bodyPr/>
            <a:lstStyle/>
            <a:p>
              <a:endParaRPr lang="it-IT"/>
            </a:p>
          </p:txBody>
        </p:sp>
        <p:sp>
          <p:nvSpPr>
            <p:cNvPr id="186379" name="Freeform 11"/>
            <p:cNvSpPr>
              <a:spLocks/>
            </p:cNvSpPr>
            <p:nvPr/>
          </p:nvSpPr>
          <p:spPr bwMode="auto">
            <a:xfrm>
              <a:off x="1367" y="2145"/>
              <a:ext cx="208" cy="241"/>
            </a:xfrm>
            <a:custGeom>
              <a:avLst/>
              <a:gdLst/>
              <a:ahLst/>
              <a:cxnLst>
                <a:cxn ang="0">
                  <a:pos x="173" y="10"/>
                </a:cxn>
                <a:cxn ang="0">
                  <a:pos x="173" y="10"/>
                </a:cxn>
                <a:cxn ang="0">
                  <a:pos x="197" y="24"/>
                </a:cxn>
                <a:cxn ang="0">
                  <a:pos x="202" y="39"/>
                </a:cxn>
                <a:cxn ang="0">
                  <a:pos x="202" y="53"/>
                </a:cxn>
                <a:cxn ang="0">
                  <a:pos x="197" y="68"/>
                </a:cxn>
                <a:cxn ang="0">
                  <a:pos x="187" y="87"/>
                </a:cxn>
                <a:cxn ang="0">
                  <a:pos x="173" y="106"/>
                </a:cxn>
                <a:cxn ang="0">
                  <a:pos x="163" y="120"/>
                </a:cxn>
                <a:cxn ang="0">
                  <a:pos x="159" y="140"/>
                </a:cxn>
                <a:cxn ang="0">
                  <a:pos x="149" y="154"/>
                </a:cxn>
                <a:cxn ang="0">
                  <a:pos x="144" y="168"/>
                </a:cxn>
                <a:cxn ang="0">
                  <a:pos x="130" y="183"/>
                </a:cxn>
                <a:cxn ang="0">
                  <a:pos x="125" y="197"/>
                </a:cxn>
                <a:cxn ang="0">
                  <a:pos x="111" y="207"/>
                </a:cxn>
                <a:cxn ang="0">
                  <a:pos x="96" y="216"/>
                </a:cxn>
                <a:cxn ang="0">
                  <a:pos x="82" y="226"/>
                </a:cxn>
                <a:cxn ang="0">
                  <a:pos x="67" y="231"/>
                </a:cxn>
                <a:cxn ang="0">
                  <a:pos x="53" y="240"/>
                </a:cxn>
                <a:cxn ang="0">
                  <a:pos x="39" y="240"/>
                </a:cxn>
                <a:cxn ang="0">
                  <a:pos x="24" y="236"/>
                </a:cxn>
                <a:cxn ang="0">
                  <a:pos x="15" y="221"/>
                </a:cxn>
                <a:cxn ang="0">
                  <a:pos x="10" y="207"/>
                </a:cxn>
                <a:cxn ang="0">
                  <a:pos x="5" y="192"/>
                </a:cxn>
                <a:cxn ang="0">
                  <a:pos x="0" y="178"/>
                </a:cxn>
                <a:cxn ang="0">
                  <a:pos x="5" y="164"/>
                </a:cxn>
                <a:cxn ang="0">
                  <a:pos x="10" y="149"/>
                </a:cxn>
                <a:cxn ang="0">
                  <a:pos x="19" y="135"/>
                </a:cxn>
                <a:cxn ang="0">
                  <a:pos x="24" y="120"/>
                </a:cxn>
                <a:cxn ang="0">
                  <a:pos x="34" y="106"/>
                </a:cxn>
                <a:cxn ang="0">
                  <a:pos x="43" y="92"/>
                </a:cxn>
                <a:cxn ang="0">
                  <a:pos x="58" y="82"/>
                </a:cxn>
                <a:cxn ang="0">
                  <a:pos x="72" y="68"/>
                </a:cxn>
                <a:cxn ang="0">
                  <a:pos x="87" y="53"/>
                </a:cxn>
                <a:cxn ang="0">
                  <a:pos x="101" y="39"/>
                </a:cxn>
                <a:cxn ang="0">
                  <a:pos x="111" y="24"/>
                </a:cxn>
                <a:cxn ang="0">
                  <a:pos x="125" y="20"/>
                </a:cxn>
                <a:cxn ang="0">
                  <a:pos x="139" y="5"/>
                </a:cxn>
                <a:cxn ang="0">
                  <a:pos x="154" y="0"/>
                </a:cxn>
                <a:cxn ang="0">
                  <a:pos x="168" y="0"/>
                </a:cxn>
                <a:cxn ang="0">
                  <a:pos x="183" y="0"/>
                </a:cxn>
                <a:cxn ang="0">
                  <a:pos x="197" y="5"/>
                </a:cxn>
                <a:cxn ang="0">
                  <a:pos x="202" y="20"/>
                </a:cxn>
                <a:cxn ang="0">
                  <a:pos x="207" y="34"/>
                </a:cxn>
                <a:cxn ang="0">
                  <a:pos x="202" y="48"/>
                </a:cxn>
              </a:cxnLst>
              <a:rect l="0" t="0" r="r" b="b"/>
              <a:pathLst>
                <a:path w="208" h="241">
                  <a:moveTo>
                    <a:pt x="173" y="10"/>
                  </a:moveTo>
                  <a:lnTo>
                    <a:pt x="173" y="10"/>
                  </a:lnTo>
                  <a:lnTo>
                    <a:pt x="197" y="24"/>
                  </a:lnTo>
                  <a:lnTo>
                    <a:pt x="202" y="39"/>
                  </a:lnTo>
                  <a:lnTo>
                    <a:pt x="202" y="53"/>
                  </a:lnTo>
                  <a:lnTo>
                    <a:pt x="197" y="68"/>
                  </a:lnTo>
                  <a:lnTo>
                    <a:pt x="187" y="87"/>
                  </a:lnTo>
                  <a:lnTo>
                    <a:pt x="173" y="106"/>
                  </a:lnTo>
                  <a:lnTo>
                    <a:pt x="163" y="120"/>
                  </a:lnTo>
                  <a:lnTo>
                    <a:pt x="159" y="140"/>
                  </a:lnTo>
                  <a:lnTo>
                    <a:pt x="149" y="154"/>
                  </a:lnTo>
                  <a:lnTo>
                    <a:pt x="144" y="168"/>
                  </a:lnTo>
                  <a:lnTo>
                    <a:pt x="130" y="183"/>
                  </a:lnTo>
                  <a:lnTo>
                    <a:pt x="125" y="197"/>
                  </a:lnTo>
                  <a:lnTo>
                    <a:pt x="111" y="207"/>
                  </a:lnTo>
                  <a:lnTo>
                    <a:pt x="96" y="216"/>
                  </a:lnTo>
                  <a:lnTo>
                    <a:pt x="82" y="226"/>
                  </a:lnTo>
                  <a:lnTo>
                    <a:pt x="67" y="231"/>
                  </a:lnTo>
                  <a:lnTo>
                    <a:pt x="53" y="240"/>
                  </a:lnTo>
                  <a:lnTo>
                    <a:pt x="39" y="240"/>
                  </a:lnTo>
                  <a:lnTo>
                    <a:pt x="24" y="236"/>
                  </a:lnTo>
                  <a:lnTo>
                    <a:pt x="15" y="221"/>
                  </a:lnTo>
                  <a:lnTo>
                    <a:pt x="10" y="207"/>
                  </a:lnTo>
                  <a:lnTo>
                    <a:pt x="5" y="192"/>
                  </a:lnTo>
                  <a:lnTo>
                    <a:pt x="0" y="178"/>
                  </a:lnTo>
                  <a:lnTo>
                    <a:pt x="5" y="164"/>
                  </a:lnTo>
                  <a:lnTo>
                    <a:pt x="10" y="149"/>
                  </a:lnTo>
                  <a:lnTo>
                    <a:pt x="19" y="135"/>
                  </a:lnTo>
                  <a:lnTo>
                    <a:pt x="24" y="120"/>
                  </a:lnTo>
                  <a:lnTo>
                    <a:pt x="34" y="106"/>
                  </a:lnTo>
                  <a:lnTo>
                    <a:pt x="43" y="92"/>
                  </a:lnTo>
                  <a:lnTo>
                    <a:pt x="58" y="82"/>
                  </a:lnTo>
                  <a:lnTo>
                    <a:pt x="72" y="68"/>
                  </a:lnTo>
                  <a:lnTo>
                    <a:pt x="87" y="53"/>
                  </a:lnTo>
                  <a:lnTo>
                    <a:pt x="101" y="39"/>
                  </a:lnTo>
                  <a:lnTo>
                    <a:pt x="111" y="24"/>
                  </a:lnTo>
                  <a:lnTo>
                    <a:pt x="125" y="20"/>
                  </a:lnTo>
                  <a:lnTo>
                    <a:pt x="139" y="5"/>
                  </a:lnTo>
                  <a:lnTo>
                    <a:pt x="154" y="0"/>
                  </a:lnTo>
                  <a:lnTo>
                    <a:pt x="168" y="0"/>
                  </a:lnTo>
                  <a:lnTo>
                    <a:pt x="183" y="0"/>
                  </a:lnTo>
                  <a:lnTo>
                    <a:pt x="197" y="5"/>
                  </a:lnTo>
                  <a:lnTo>
                    <a:pt x="202" y="20"/>
                  </a:lnTo>
                  <a:lnTo>
                    <a:pt x="207" y="34"/>
                  </a:lnTo>
                  <a:lnTo>
                    <a:pt x="202" y="48"/>
                  </a:lnTo>
                </a:path>
              </a:pathLst>
            </a:custGeom>
            <a:solidFill>
              <a:srgbClr val="D93192"/>
            </a:solidFill>
            <a:ln w="25400" cap="rnd" cmpd="sng">
              <a:solidFill>
                <a:srgbClr val="FFFFFF"/>
              </a:solidFill>
              <a:prstDash val="solid"/>
              <a:round/>
              <a:headEnd type="none" w="med" len="med"/>
              <a:tailEnd type="none" w="med" len="med"/>
            </a:ln>
            <a:effectLst/>
          </p:spPr>
          <p:txBody>
            <a:bodyPr/>
            <a:lstStyle/>
            <a:p>
              <a:endParaRPr lang="it-IT"/>
            </a:p>
          </p:txBody>
        </p:sp>
        <p:sp>
          <p:nvSpPr>
            <p:cNvPr id="186380" name="Oval 12"/>
            <p:cNvSpPr>
              <a:spLocks noChangeArrowheads="1"/>
            </p:cNvSpPr>
            <p:nvPr/>
          </p:nvSpPr>
          <p:spPr bwMode="auto">
            <a:xfrm>
              <a:off x="1051" y="2295"/>
              <a:ext cx="115" cy="114"/>
            </a:xfrm>
            <a:prstGeom prst="ellipse">
              <a:avLst/>
            </a:prstGeom>
            <a:solidFill>
              <a:schemeClr val="bg2"/>
            </a:solidFill>
            <a:ln w="12700">
              <a:solidFill>
                <a:srgbClr val="FFFFFF"/>
              </a:solidFill>
              <a:round/>
              <a:headEnd/>
              <a:tailEnd/>
            </a:ln>
            <a:effectLst/>
          </p:spPr>
          <p:txBody>
            <a:bodyPr wrap="none" anchor="ctr"/>
            <a:lstStyle/>
            <a:p>
              <a:endParaRPr lang="it-IT"/>
            </a:p>
          </p:txBody>
        </p:sp>
        <p:sp>
          <p:nvSpPr>
            <p:cNvPr id="186381" name="Rectangle 13"/>
            <p:cNvSpPr>
              <a:spLocks noChangeArrowheads="1"/>
            </p:cNvSpPr>
            <p:nvPr/>
          </p:nvSpPr>
          <p:spPr bwMode="auto">
            <a:xfrm>
              <a:off x="1160" y="2360"/>
              <a:ext cx="115" cy="22"/>
            </a:xfrm>
            <a:prstGeom prst="rect">
              <a:avLst/>
            </a:prstGeom>
            <a:solidFill>
              <a:schemeClr val="bg2"/>
            </a:solidFill>
            <a:ln w="12700">
              <a:solidFill>
                <a:srgbClr val="FFFFFF"/>
              </a:solidFill>
              <a:miter lim="800000"/>
              <a:headEnd/>
              <a:tailEnd/>
            </a:ln>
            <a:effectLst/>
          </p:spPr>
          <p:txBody>
            <a:bodyPr wrap="none" anchor="ctr"/>
            <a:lstStyle/>
            <a:p>
              <a:endParaRPr lang="it-IT"/>
            </a:p>
          </p:txBody>
        </p:sp>
        <p:sp>
          <p:nvSpPr>
            <p:cNvPr id="186382" name="Rectangle 14"/>
            <p:cNvSpPr>
              <a:spLocks noChangeArrowheads="1"/>
            </p:cNvSpPr>
            <p:nvPr/>
          </p:nvSpPr>
          <p:spPr bwMode="auto">
            <a:xfrm>
              <a:off x="949" y="2360"/>
              <a:ext cx="115" cy="22"/>
            </a:xfrm>
            <a:prstGeom prst="rect">
              <a:avLst/>
            </a:prstGeom>
            <a:solidFill>
              <a:schemeClr val="bg2"/>
            </a:solidFill>
            <a:ln w="12700">
              <a:solidFill>
                <a:srgbClr val="FFFFFF"/>
              </a:solidFill>
              <a:miter lim="800000"/>
              <a:headEnd/>
              <a:tailEnd/>
            </a:ln>
            <a:effectLst/>
          </p:spPr>
          <p:txBody>
            <a:bodyPr wrap="none" anchor="ctr"/>
            <a:lstStyle/>
            <a:p>
              <a:endParaRPr lang="it-IT"/>
            </a:p>
          </p:txBody>
        </p:sp>
        <p:sp>
          <p:nvSpPr>
            <p:cNvPr id="186383" name="Rectangle 15"/>
            <p:cNvSpPr>
              <a:spLocks noChangeArrowheads="1"/>
            </p:cNvSpPr>
            <p:nvPr/>
          </p:nvSpPr>
          <p:spPr bwMode="auto">
            <a:xfrm>
              <a:off x="1085" y="2440"/>
              <a:ext cx="53" cy="53"/>
            </a:xfrm>
            <a:prstGeom prst="rect">
              <a:avLst/>
            </a:prstGeom>
            <a:solidFill>
              <a:schemeClr val="bg2"/>
            </a:solidFill>
            <a:ln w="12700">
              <a:solidFill>
                <a:srgbClr val="FFFFFF"/>
              </a:solidFill>
              <a:miter lim="800000"/>
              <a:headEnd/>
              <a:tailEnd/>
            </a:ln>
            <a:effectLst/>
          </p:spPr>
          <p:txBody>
            <a:bodyPr wrap="none" anchor="ctr"/>
            <a:lstStyle/>
            <a:p>
              <a:endParaRPr lang="it-IT"/>
            </a:p>
          </p:txBody>
        </p:sp>
      </p:grpSp>
      <p:grpSp>
        <p:nvGrpSpPr>
          <p:cNvPr id="5" name="Group 16"/>
          <p:cNvGrpSpPr>
            <a:grpSpLocks/>
          </p:cNvGrpSpPr>
          <p:nvPr/>
        </p:nvGrpSpPr>
        <p:grpSpPr bwMode="auto">
          <a:xfrm>
            <a:off x="3262313" y="2012950"/>
            <a:ext cx="2503487" cy="4451350"/>
            <a:chOff x="2409" y="1265"/>
            <a:chExt cx="1774" cy="2804"/>
          </a:xfrm>
        </p:grpSpPr>
        <p:grpSp>
          <p:nvGrpSpPr>
            <p:cNvPr id="6" name="Group 17"/>
            <p:cNvGrpSpPr>
              <a:grpSpLocks noChangeAspect="1"/>
            </p:cNvGrpSpPr>
            <p:nvPr/>
          </p:nvGrpSpPr>
          <p:grpSpPr bwMode="auto">
            <a:xfrm>
              <a:off x="2409" y="1265"/>
              <a:ext cx="1774" cy="1772"/>
              <a:chOff x="2192" y="1152"/>
              <a:chExt cx="2018" cy="2016"/>
            </a:xfrm>
          </p:grpSpPr>
          <p:sp>
            <p:nvSpPr>
              <p:cNvPr id="186386" name="Line 18"/>
              <p:cNvSpPr>
                <a:spLocks noChangeAspect="1" noChangeShapeType="1"/>
              </p:cNvSpPr>
              <p:nvPr/>
            </p:nvSpPr>
            <p:spPr bwMode="auto">
              <a:xfrm>
                <a:off x="4210" y="1156"/>
                <a:ext cx="0" cy="2008"/>
              </a:xfrm>
              <a:prstGeom prst="line">
                <a:avLst/>
              </a:prstGeom>
              <a:noFill/>
              <a:ln w="12700">
                <a:solidFill>
                  <a:srgbClr val="00FF00"/>
                </a:solidFill>
                <a:round/>
                <a:headEnd/>
                <a:tailEnd/>
              </a:ln>
              <a:effectLst/>
            </p:spPr>
            <p:txBody>
              <a:bodyPr wrap="none" anchor="ctr"/>
              <a:lstStyle/>
              <a:p>
                <a:endParaRPr lang="it-IT"/>
              </a:p>
            </p:txBody>
          </p:sp>
          <p:sp>
            <p:nvSpPr>
              <p:cNvPr id="186387" name="Line 19"/>
              <p:cNvSpPr>
                <a:spLocks noChangeAspect="1" noChangeShapeType="1"/>
              </p:cNvSpPr>
              <p:nvPr/>
            </p:nvSpPr>
            <p:spPr bwMode="auto">
              <a:xfrm>
                <a:off x="2194" y="1156"/>
                <a:ext cx="0" cy="2008"/>
              </a:xfrm>
              <a:prstGeom prst="line">
                <a:avLst/>
              </a:prstGeom>
              <a:noFill/>
              <a:ln w="12700">
                <a:solidFill>
                  <a:srgbClr val="00FF00"/>
                </a:solidFill>
                <a:round/>
                <a:headEnd/>
                <a:tailEnd/>
              </a:ln>
              <a:effectLst/>
            </p:spPr>
            <p:txBody>
              <a:bodyPr wrap="none" anchor="ctr"/>
              <a:lstStyle/>
              <a:p>
                <a:endParaRPr lang="it-IT"/>
              </a:p>
            </p:txBody>
          </p:sp>
          <p:grpSp>
            <p:nvGrpSpPr>
              <p:cNvPr id="7" name="Group 20"/>
              <p:cNvGrpSpPr>
                <a:grpSpLocks noChangeAspect="1"/>
              </p:cNvGrpSpPr>
              <p:nvPr/>
            </p:nvGrpSpPr>
            <p:grpSpPr bwMode="auto">
              <a:xfrm>
                <a:off x="2192" y="1152"/>
                <a:ext cx="2008" cy="2016"/>
                <a:chOff x="2198" y="1152"/>
                <a:chExt cx="2008" cy="2016"/>
              </a:xfrm>
            </p:grpSpPr>
            <p:sp>
              <p:nvSpPr>
                <p:cNvPr id="186389" name="Line 21"/>
                <p:cNvSpPr>
                  <a:spLocks noChangeAspect="1" noChangeShapeType="1"/>
                </p:cNvSpPr>
                <p:nvPr/>
              </p:nvSpPr>
              <p:spPr bwMode="auto">
                <a:xfrm>
                  <a:off x="2530" y="1156"/>
                  <a:ext cx="0" cy="2008"/>
                </a:xfrm>
                <a:prstGeom prst="line">
                  <a:avLst/>
                </a:prstGeom>
                <a:noFill/>
                <a:ln w="12700">
                  <a:solidFill>
                    <a:srgbClr val="00FF00"/>
                  </a:solidFill>
                  <a:round/>
                  <a:headEnd/>
                  <a:tailEnd/>
                </a:ln>
                <a:effectLst/>
              </p:spPr>
              <p:txBody>
                <a:bodyPr wrap="none" anchor="ctr"/>
                <a:lstStyle/>
                <a:p>
                  <a:endParaRPr lang="it-IT"/>
                </a:p>
              </p:txBody>
            </p:sp>
            <p:sp>
              <p:nvSpPr>
                <p:cNvPr id="186390" name="Line 22"/>
                <p:cNvSpPr>
                  <a:spLocks noChangeAspect="1" noChangeShapeType="1"/>
                </p:cNvSpPr>
                <p:nvPr/>
              </p:nvSpPr>
              <p:spPr bwMode="auto">
                <a:xfrm>
                  <a:off x="2866" y="1156"/>
                  <a:ext cx="0" cy="2008"/>
                </a:xfrm>
                <a:prstGeom prst="line">
                  <a:avLst/>
                </a:prstGeom>
                <a:noFill/>
                <a:ln w="12700">
                  <a:solidFill>
                    <a:srgbClr val="00FF00"/>
                  </a:solidFill>
                  <a:round/>
                  <a:headEnd/>
                  <a:tailEnd/>
                </a:ln>
                <a:effectLst/>
              </p:spPr>
              <p:txBody>
                <a:bodyPr wrap="none" anchor="ctr"/>
                <a:lstStyle/>
                <a:p>
                  <a:endParaRPr lang="it-IT"/>
                </a:p>
              </p:txBody>
            </p:sp>
            <p:sp>
              <p:nvSpPr>
                <p:cNvPr id="186391" name="Line 23"/>
                <p:cNvSpPr>
                  <a:spLocks noChangeAspect="1" noChangeShapeType="1"/>
                </p:cNvSpPr>
                <p:nvPr/>
              </p:nvSpPr>
              <p:spPr bwMode="auto">
                <a:xfrm>
                  <a:off x="3202" y="1156"/>
                  <a:ext cx="0" cy="2008"/>
                </a:xfrm>
                <a:prstGeom prst="line">
                  <a:avLst/>
                </a:prstGeom>
                <a:noFill/>
                <a:ln w="12700">
                  <a:solidFill>
                    <a:srgbClr val="00FF00"/>
                  </a:solidFill>
                  <a:round/>
                  <a:headEnd/>
                  <a:tailEnd/>
                </a:ln>
                <a:effectLst/>
              </p:spPr>
              <p:txBody>
                <a:bodyPr wrap="none" anchor="ctr"/>
                <a:lstStyle/>
                <a:p>
                  <a:endParaRPr lang="it-IT"/>
                </a:p>
              </p:txBody>
            </p:sp>
            <p:sp>
              <p:nvSpPr>
                <p:cNvPr id="186392" name="Line 24"/>
                <p:cNvSpPr>
                  <a:spLocks noChangeAspect="1" noChangeShapeType="1"/>
                </p:cNvSpPr>
                <p:nvPr/>
              </p:nvSpPr>
              <p:spPr bwMode="auto">
                <a:xfrm>
                  <a:off x="3538" y="1156"/>
                  <a:ext cx="0" cy="2008"/>
                </a:xfrm>
                <a:prstGeom prst="line">
                  <a:avLst/>
                </a:prstGeom>
                <a:noFill/>
                <a:ln w="12700">
                  <a:solidFill>
                    <a:srgbClr val="00FF00"/>
                  </a:solidFill>
                  <a:round/>
                  <a:headEnd/>
                  <a:tailEnd/>
                </a:ln>
                <a:effectLst/>
              </p:spPr>
              <p:txBody>
                <a:bodyPr wrap="none" anchor="ctr"/>
                <a:lstStyle/>
                <a:p>
                  <a:endParaRPr lang="it-IT"/>
                </a:p>
              </p:txBody>
            </p:sp>
            <p:sp>
              <p:nvSpPr>
                <p:cNvPr id="186393" name="Line 25"/>
                <p:cNvSpPr>
                  <a:spLocks noChangeAspect="1" noChangeShapeType="1"/>
                </p:cNvSpPr>
                <p:nvPr/>
              </p:nvSpPr>
              <p:spPr bwMode="auto">
                <a:xfrm>
                  <a:off x="3874" y="1156"/>
                  <a:ext cx="0" cy="2008"/>
                </a:xfrm>
                <a:prstGeom prst="line">
                  <a:avLst/>
                </a:prstGeom>
                <a:noFill/>
                <a:ln w="12700">
                  <a:solidFill>
                    <a:srgbClr val="00FF00"/>
                  </a:solidFill>
                  <a:round/>
                  <a:headEnd/>
                  <a:tailEnd/>
                </a:ln>
                <a:effectLst/>
              </p:spPr>
              <p:txBody>
                <a:bodyPr wrap="none" anchor="ctr"/>
                <a:lstStyle/>
                <a:p>
                  <a:endParaRPr lang="it-IT"/>
                </a:p>
              </p:txBody>
            </p:sp>
            <p:sp>
              <p:nvSpPr>
                <p:cNvPr id="186394" name="Line 26"/>
                <p:cNvSpPr>
                  <a:spLocks noChangeAspect="1" noChangeShapeType="1"/>
                </p:cNvSpPr>
                <p:nvPr/>
              </p:nvSpPr>
              <p:spPr bwMode="auto">
                <a:xfrm>
                  <a:off x="2198" y="1152"/>
                  <a:ext cx="2008" cy="0"/>
                </a:xfrm>
                <a:prstGeom prst="line">
                  <a:avLst/>
                </a:prstGeom>
                <a:noFill/>
                <a:ln w="12700">
                  <a:solidFill>
                    <a:srgbClr val="00FF00"/>
                  </a:solidFill>
                  <a:round/>
                  <a:headEnd/>
                  <a:tailEnd/>
                </a:ln>
                <a:effectLst/>
              </p:spPr>
              <p:txBody>
                <a:bodyPr wrap="none" anchor="ctr"/>
                <a:lstStyle/>
                <a:p>
                  <a:endParaRPr lang="it-IT"/>
                </a:p>
              </p:txBody>
            </p:sp>
            <p:sp>
              <p:nvSpPr>
                <p:cNvPr id="186395" name="Line 27"/>
                <p:cNvSpPr>
                  <a:spLocks noChangeAspect="1" noChangeShapeType="1"/>
                </p:cNvSpPr>
                <p:nvPr/>
              </p:nvSpPr>
              <p:spPr bwMode="auto">
                <a:xfrm>
                  <a:off x="2198" y="3168"/>
                  <a:ext cx="2008" cy="0"/>
                </a:xfrm>
                <a:prstGeom prst="line">
                  <a:avLst/>
                </a:prstGeom>
                <a:noFill/>
                <a:ln w="12700">
                  <a:solidFill>
                    <a:srgbClr val="00FF00"/>
                  </a:solidFill>
                  <a:round/>
                  <a:headEnd/>
                  <a:tailEnd/>
                </a:ln>
                <a:effectLst/>
              </p:spPr>
              <p:txBody>
                <a:bodyPr wrap="none" anchor="ctr"/>
                <a:lstStyle/>
                <a:p>
                  <a:endParaRPr lang="it-IT"/>
                </a:p>
              </p:txBody>
            </p:sp>
            <p:sp>
              <p:nvSpPr>
                <p:cNvPr id="186396" name="Line 28"/>
                <p:cNvSpPr>
                  <a:spLocks noChangeAspect="1" noChangeShapeType="1"/>
                </p:cNvSpPr>
                <p:nvPr/>
              </p:nvSpPr>
              <p:spPr bwMode="auto">
                <a:xfrm>
                  <a:off x="2198" y="1488"/>
                  <a:ext cx="2008" cy="0"/>
                </a:xfrm>
                <a:prstGeom prst="line">
                  <a:avLst/>
                </a:prstGeom>
                <a:noFill/>
                <a:ln w="12700">
                  <a:solidFill>
                    <a:srgbClr val="00FF00"/>
                  </a:solidFill>
                  <a:round/>
                  <a:headEnd/>
                  <a:tailEnd/>
                </a:ln>
                <a:effectLst/>
              </p:spPr>
              <p:txBody>
                <a:bodyPr wrap="none" anchor="ctr"/>
                <a:lstStyle/>
                <a:p>
                  <a:endParaRPr lang="it-IT"/>
                </a:p>
              </p:txBody>
            </p:sp>
            <p:sp>
              <p:nvSpPr>
                <p:cNvPr id="186397" name="Line 29"/>
                <p:cNvSpPr>
                  <a:spLocks noChangeAspect="1" noChangeShapeType="1"/>
                </p:cNvSpPr>
                <p:nvPr/>
              </p:nvSpPr>
              <p:spPr bwMode="auto">
                <a:xfrm>
                  <a:off x="2198" y="1824"/>
                  <a:ext cx="2008" cy="0"/>
                </a:xfrm>
                <a:prstGeom prst="line">
                  <a:avLst/>
                </a:prstGeom>
                <a:noFill/>
                <a:ln w="12700">
                  <a:solidFill>
                    <a:srgbClr val="00FF00"/>
                  </a:solidFill>
                  <a:round/>
                  <a:headEnd/>
                  <a:tailEnd/>
                </a:ln>
                <a:effectLst/>
              </p:spPr>
              <p:txBody>
                <a:bodyPr wrap="none" anchor="ctr"/>
                <a:lstStyle/>
                <a:p>
                  <a:endParaRPr lang="it-IT"/>
                </a:p>
              </p:txBody>
            </p:sp>
            <p:sp>
              <p:nvSpPr>
                <p:cNvPr id="186398" name="Line 30"/>
                <p:cNvSpPr>
                  <a:spLocks noChangeAspect="1" noChangeShapeType="1"/>
                </p:cNvSpPr>
                <p:nvPr/>
              </p:nvSpPr>
              <p:spPr bwMode="auto">
                <a:xfrm>
                  <a:off x="2198" y="2160"/>
                  <a:ext cx="2008" cy="0"/>
                </a:xfrm>
                <a:prstGeom prst="line">
                  <a:avLst/>
                </a:prstGeom>
                <a:noFill/>
                <a:ln w="12700">
                  <a:solidFill>
                    <a:srgbClr val="00FF00"/>
                  </a:solidFill>
                  <a:round/>
                  <a:headEnd/>
                  <a:tailEnd/>
                </a:ln>
                <a:effectLst/>
              </p:spPr>
              <p:txBody>
                <a:bodyPr wrap="none" anchor="ctr"/>
                <a:lstStyle/>
                <a:p>
                  <a:endParaRPr lang="it-IT"/>
                </a:p>
              </p:txBody>
            </p:sp>
            <p:sp>
              <p:nvSpPr>
                <p:cNvPr id="186399" name="Line 31"/>
                <p:cNvSpPr>
                  <a:spLocks noChangeAspect="1" noChangeShapeType="1"/>
                </p:cNvSpPr>
                <p:nvPr/>
              </p:nvSpPr>
              <p:spPr bwMode="auto">
                <a:xfrm>
                  <a:off x="2198" y="2496"/>
                  <a:ext cx="2008" cy="0"/>
                </a:xfrm>
                <a:prstGeom prst="line">
                  <a:avLst/>
                </a:prstGeom>
                <a:noFill/>
                <a:ln w="12700">
                  <a:solidFill>
                    <a:srgbClr val="00FF00"/>
                  </a:solidFill>
                  <a:round/>
                  <a:headEnd/>
                  <a:tailEnd/>
                </a:ln>
                <a:effectLst/>
              </p:spPr>
              <p:txBody>
                <a:bodyPr wrap="none" anchor="ctr"/>
                <a:lstStyle/>
                <a:p>
                  <a:endParaRPr lang="it-IT"/>
                </a:p>
              </p:txBody>
            </p:sp>
            <p:sp>
              <p:nvSpPr>
                <p:cNvPr id="186400" name="Line 32"/>
                <p:cNvSpPr>
                  <a:spLocks noChangeAspect="1" noChangeShapeType="1"/>
                </p:cNvSpPr>
                <p:nvPr/>
              </p:nvSpPr>
              <p:spPr bwMode="auto">
                <a:xfrm>
                  <a:off x="2198" y="2832"/>
                  <a:ext cx="2008" cy="0"/>
                </a:xfrm>
                <a:prstGeom prst="line">
                  <a:avLst/>
                </a:prstGeom>
                <a:noFill/>
                <a:ln w="12700">
                  <a:solidFill>
                    <a:srgbClr val="00FF00"/>
                  </a:solidFill>
                  <a:round/>
                  <a:headEnd/>
                  <a:tailEnd/>
                </a:ln>
                <a:effectLst/>
              </p:spPr>
              <p:txBody>
                <a:bodyPr wrap="none" anchor="ctr"/>
                <a:lstStyle/>
                <a:p>
                  <a:endParaRPr lang="it-IT"/>
                </a:p>
              </p:txBody>
            </p:sp>
          </p:grpSp>
        </p:grpSp>
        <p:sp>
          <p:nvSpPr>
            <p:cNvPr id="186401" name="Oval 33"/>
            <p:cNvSpPr>
              <a:spLocks noChangeAspect="1" noChangeArrowheads="1"/>
            </p:cNvSpPr>
            <p:nvPr/>
          </p:nvSpPr>
          <p:spPr bwMode="auto">
            <a:xfrm>
              <a:off x="2493" y="1564"/>
              <a:ext cx="1587" cy="1174"/>
            </a:xfrm>
            <a:prstGeom prst="ellipse">
              <a:avLst/>
            </a:prstGeom>
            <a:noFill/>
            <a:ln w="38100">
              <a:solidFill>
                <a:srgbClr val="FF33CC"/>
              </a:solidFill>
              <a:round/>
              <a:headEnd/>
              <a:tailEnd/>
            </a:ln>
            <a:effectLst/>
          </p:spPr>
          <p:txBody>
            <a:bodyPr wrap="none" anchor="ctr"/>
            <a:lstStyle/>
            <a:p>
              <a:endParaRPr lang="it-IT"/>
            </a:p>
          </p:txBody>
        </p:sp>
        <p:grpSp>
          <p:nvGrpSpPr>
            <p:cNvPr id="8" name="Group 34"/>
            <p:cNvGrpSpPr>
              <a:grpSpLocks noChangeAspect="1"/>
            </p:cNvGrpSpPr>
            <p:nvPr/>
          </p:nvGrpSpPr>
          <p:grpSpPr bwMode="auto">
            <a:xfrm>
              <a:off x="2411" y="2304"/>
              <a:ext cx="1772" cy="1765"/>
              <a:chOff x="3218" y="2212"/>
              <a:chExt cx="2016" cy="2008"/>
            </a:xfrm>
          </p:grpSpPr>
          <p:sp>
            <p:nvSpPr>
              <p:cNvPr id="186403" name="Line 35"/>
              <p:cNvSpPr>
                <a:spLocks noChangeAspect="1" noChangeShapeType="1"/>
              </p:cNvSpPr>
              <p:nvPr/>
            </p:nvSpPr>
            <p:spPr bwMode="auto">
              <a:xfrm>
                <a:off x="5234" y="2212"/>
                <a:ext cx="0" cy="2008"/>
              </a:xfrm>
              <a:prstGeom prst="line">
                <a:avLst/>
              </a:prstGeom>
              <a:noFill/>
              <a:ln w="12700">
                <a:solidFill>
                  <a:srgbClr val="00FF00"/>
                </a:solidFill>
                <a:round/>
                <a:headEnd/>
                <a:tailEnd/>
              </a:ln>
              <a:effectLst/>
            </p:spPr>
            <p:txBody>
              <a:bodyPr wrap="none" anchor="ctr"/>
              <a:lstStyle/>
              <a:p>
                <a:endParaRPr lang="it-IT"/>
              </a:p>
            </p:txBody>
          </p:sp>
          <p:sp>
            <p:nvSpPr>
              <p:cNvPr id="186404" name="Line 36"/>
              <p:cNvSpPr>
                <a:spLocks noChangeAspect="1" noChangeShapeType="1"/>
              </p:cNvSpPr>
              <p:nvPr/>
            </p:nvSpPr>
            <p:spPr bwMode="auto">
              <a:xfrm>
                <a:off x="3218" y="2212"/>
                <a:ext cx="0" cy="2008"/>
              </a:xfrm>
              <a:prstGeom prst="line">
                <a:avLst/>
              </a:prstGeom>
              <a:noFill/>
              <a:ln w="12700">
                <a:solidFill>
                  <a:srgbClr val="00FF00"/>
                </a:solidFill>
                <a:round/>
                <a:headEnd/>
                <a:tailEnd/>
              </a:ln>
              <a:effectLst/>
            </p:spPr>
            <p:txBody>
              <a:bodyPr wrap="none" anchor="ctr"/>
              <a:lstStyle/>
              <a:p>
                <a:endParaRPr lang="it-IT"/>
              </a:p>
            </p:txBody>
          </p:sp>
          <p:sp>
            <p:nvSpPr>
              <p:cNvPr id="186405" name="Line 37"/>
              <p:cNvSpPr>
                <a:spLocks noChangeAspect="1" noChangeShapeType="1"/>
              </p:cNvSpPr>
              <p:nvPr/>
            </p:nvSpPr>
            <p:spPr bwMode="auto">
              <a:xfrm>
                <a:off x="3548" y="2212"/>
                <a:ext cx="0" cy="2008"/>
              </a:xfrm>
              <a:prstGeom prst="line">
                <a:avLst/>
              </a:prstGeom>
              <a:noFill/>
              <a:ln w="12700">
                <a:solidFill>
                  <a:srgbClr val="00FF00"/>
                </a:solidFill>
                <a:round/>
                <a:headEnd/>
                <a:tailEnd/>
              </a:ln>
              <a:effectLst/>
            </p:spPr>
            <p:txBody>
              <a:bodyPr wrap="none" anchor="ctr"/>
              <a:lstStyle/>
              <a:p>
                <a:endParaRPr lang="it-IT"/>
              </a:p>
            </p:txBody>
          </p:sp>
          <p:sp>
            <p:nvSpPr>
              <p:cNvPr id="186406" name="Line 38"/>
              <p:cNvSpPr>
                <a:spLocks noChangeAspect="1" noChangeShapeType="1"/>
              </p:cNvSpPr>
              <p:nvPr/>
            </p:nvSpPr>
            <p:spPr bwMode="auto">
              <a:xfrm>
                <a:off x="3884" y="2212"/>
                <a:ext cx="0" cy="2008"/>
              </a:xfrm>
              <a:prstGeom prst="line">
                <a:avLst/>
              </a:prstGeom>
              <a:noFill/>
              <a:ln w="12700">
                <a:solidFill>
                  <a:srgbClr val="00FF00"/>
                </a:solidFill>
                <a:round/>
                <a:headEnd/>
                <a:tailEnd/>
              </a:ln>
              <a:effectLst/>
            </p:spPr>
            <p:txBody>
              <a:bodyPr wrap="none" anchor="ctr"/>
              <a:lstStyle/>
              <a:p>
                <a:endParaRPr lang="it-IT"/>
              </a:p>
            </p:txBody>
          </p:sp>
          <p:sp>
            <p:nvSpPr>
              <p:cNvPr id="186407" name="Line 39"/>
              <p:cNvSpPr>
                <a:spLocks noChangeAspect="1" noChangeShapeType="1"/>
              </p:cNvSpPr>
              <p:nvPr/>
            </p:nvSpPr>
            <p:spPr bwMode="auto">
              <a:xfrm>
                <a:off x="4220" y="2212"/>
                <a:ext cx="0" cy="2008"/>
              </a:xfrm>
              <a:prstGeom prst="line">
                <a:avLst/>
              </a:prstGeom>
              <a:noFill/>
              <a:ln w="12700">
                <a:solidFill>
                  <a:srgbClr val="00FF00"/>
                </a:solidFill>
                <a:round/>
                <a:headEnd/>
                <a:tailEnd/>
              </a:ln>
              <a:effectLst/>
            </p:spPr>
            <p:txBody>
              <a:bodyPr wrap="none" anchor="ctr"/>
              <a:lstStyle/>
              <a:p>
                <a:endParaRPr lang="it-IT"/>
              </a:p>
            </p:txBody>
          </p:sp>
          <p:sp>
            <p:nvSpPr>
              <p:cNvPr id="186408" name="Line 40"/>
              <p:cNvSpPr>
                <a:spLocks noChangeAspect="1" noChangeShapeType="1"/>
              </p:cNvSpPr>
              <p:nvPr/>
            </p:nvSpPr>
            <p:spPr bwMode="auto">
              <a:xfrm>
                <a:off x="4556" y="2212"/>
                <a:ext cx="0" cy="2008"/>
              </a:xfrm>
              <a:prstGeom prst="line">
                <a:avLst/>
              </a:prstGeom>
              <a:noFill/>
              <a:ln w="12700">
                <a:solidFill>
                  <a:srgbClr val="00FF00"/>
                </a:solidFill>
                <a:round/>
                <a:headEnd/>
                <a:tailEnd/>
              </a:ln>
              <a:effectLst/>
            </p:spPr>
            <p:txBody>
              <a:bodyPr wrap="none" anchor="ctr"/>
              <a:lstStyle/>
              <a:p>
                <a:endParaRPr lang="it-IT"/>
              </a:p>
            </p:txBody>
          </p:sp>
          <p:sp>
            <p:nvSpPr>
              <p:cNvPr id="186409" name="Line 41"/>
              <p:cNvSpPr>
                <a:spLocks noChangeAspect="1" noChangeShapeType="1"/>
              </p:cNvSpPr>
              <p:nvPr/>
            </p:nvSpPr>
            <p:spPr bwMode="auto">
              <a:xfrm>
                <a:off x="4892" y="2212"/>
                <a:ext cx="0" cy="2008"/>
              </a:xfrm>
              <a:prstGeom prst="line">
                <a:avLst/>
              </a:prstGeom>
              <a:noFill/>
              <a:ln w="12700">
                <a:solidFill>
                  <a:srgbClr val="00FF00"/>
                </a:solidFill>
                <a:round/>
                <a:headEnd/>
                <a:tailEnd/>
              </a:ln>
              <a:effectLst/>
            </p:spPr>
            <p:txBody>
              <a:bodyPr wrap="none" anchor="ctr"/>
              <a:lstStyle/>
              <a:p>
                <a:endParaRPr lang="it-IT"/>
              </a:p>
            </p:txBody>
          </p:sp>
        </p:grpSp>
        <p:sp>
          <p:nvSpPr>
            <p:cNvPr id="186410" name="Line 42"/>
            <p:cNvSpPr>
              <a:spLocks noChangeAspect="1" noChangeShapeType="1"/>
            </p:cNvSpPr>
            <p:nvPr/>
          </p:nvSpPr>
          <p:spPr bwMode="auto">
            <a:xfrm>
              <a:off x="2409" y="3737"/>
              <a:ext cx="1765" cy="0"/>
            </a:xfrm>
            <a:prstGeom prst="line">
              <a:avLst/>
            </a:prstGeom>
            <a:noFill/>
            <a:ln w="12700">
              <a:solidFill>
                <a:srgbClr val="00FF00"/>
              </a:solidFill>
              <a:round/>
              <a:headEnd/>
              <a:tailEnd/>
            </a:ln>
            <a:effectLst/>
          </p:spPr>
          <p:txBody>
            <a:bodyPr wrap="none" anchor="ctr"/>
            <a:lstStyle/>
            <a:p>
              <a:endParaRPr lang="it-IT"/>
            </a:p>
          </p:txBody>
        </p:sp>
        <p:sp>
          <p:nvSpPr>
            <p:cNvPr id="186411" name="Line 43"/>
            <p:cNvSpPr>
              <a:spLocks noChangeAspect="1" noChangeShapeType="1"/>
            </p:cNvSpPr>
            <p:nvPr/>
          </p:nvSpPr>
          <p:spPr bwMode="auto">
            <a:xfrm>
              <a:off x="2409" y="4032"/>
              <a:ext cx="1765" cy="0"/>
            </a:xfrm>
            <a:prstGeom prst="line">
              <a:avLst/>
            </a:prstGeom>
            <a:noFill/>
            <a:ln w="12700">
              <a:solidFill>
                <a:srgbClr val="00FF00"/>
              </a:solidFill>
              <a:round/>
              <a:headEnd/>
              <a:tailEnd/>
            </a:ln>
            <a:effectLst/>
          </p:spPr>
          <p:txBody>
            <a:bodyPr wrap="none" anchor="ctr"/>
            <a:lstStyle/>
            <a:p>
              <a:endParaRPr lang="it-IT"/>
            </a:p>
          </p:txBody>
        </p:sp>
      </p:grpSp>
      <p:sp>
        <p:nvSpPr>
          <p:cNvPr id="186412" name="Rectangle 44"/>
          <p:cNvSpPr>
            <a:spLocks noChangeAspect="1" noChangeArrowheads="1"/>
          </p:cNvSpPr>
          <p:nvPr/>
        </p:nvSpPr>
        <p:spPr bwMode="auto">
          <a:xfrm>
            <a:off x="3255963" y="6042025"/>
            <a:ext cx="458787"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142</a:t>
            </a:r>
          </a:p>
        </p:txBody>
      </p:sp>
      <p:sp>
        <p:nvSpPr>
          <p:cNvPr id="186413" name="Rectangle 45"/>
          <p:cNvSpPr>
            <a:spLocks noChangeAspect="1" noChangeArrowheads="1"/>
          </p:cNvSpPr>
          <p:nvPr/>
        </p:nvSpPr>
        <p:spPr bwMode="auto">
          <a:xfrm>
            <a:off x="3607482" y="6042025"/>
            <a:ext cx="604837"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dirty="0">
                <a:latin typeface="Arial" charset="0"/>
              </a:rPr>
              <a:t>3860</a:t>
            </a: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grpSp>
        <p:nvGrpSpPr>
          <p:cNvPr id="2" name="Group 2"/>
          <p:cNvGrpSpPr>
            <a:grpSpLocks/>
          </p:cNvGrpSpPr>
          <p:nvPr/>
        </p:nvGrpSpPr>
        <p:grpSpPr bwMode="auto">
          <a:xfrm>
            <a:off x="3556000" y="457200"/>
            <a:ext cx="1490663" cy="5486400"/>
            <a:chOff x="2040" y="288"/>
            <a:chExt cx="1056" cy="3456"/>
          </a:xfrm>
        </p:grpSpPr>
        <p:grpSp>
          <p:nvGrpSpPr>
            <p:cNvPr id="3" name="Group 3"/>
            <p:cNvGrpSpPr>
              <a:grpSpLocks/>
            </p:cNvGrpSpPr>
            <p:nvPr/>
          </p:nvGrpSpPr>
          <p:grpSpPr bwMode="auto">
            <a:xfrm>
              <a:off x="2040" y="288"/>
              <a:ext cx="1056" cy="480"/>
              <a:chOff x="1968" y="240"/>
              <a:chExt cx="1104" cy="624"/>
            </a:xfrm>
          </p:grpSpPr>
          <p:sp>
            <p:nvSpPr>
              <p:cNvPr id="188420" name="Rectangle 4"/>
              <p:cNvSpPr>
                <a:spLocks noChangeArrowheads="1"/>
              </p:cNvSpPr>
              <p:nvPr/>
            </p:nvSpPr>
            <p:spPr bwMode="auto">
              <a:xfrm>
                <a:off x="2256" y="576"/>
                <a:ext cx="528" cy="288"/>
              </a:xfrm>
              <a:prstGeom prst="rect">
                <a:avLst/>
              </a:prstGeom>
              <a:solidFill>
                <a:schemeClr val="accent1"/>
              </a:solidFill>
              <a:ln w="12700">
                <a:solidFill>
                  <a:srgbClr val="F8F8F8"/>
                </a:solidFill>
                <a:miter lim="800000"/>
                <a:headEnd/>
                <a:tailEnd/>
              </a:ln>
              <a:effectLst/>
            </p:spPr>
            <p:txBody>
              <a:bodyPr wrap="none" anchor="ctr"/>
              <a:lstStyle/>
              <a:p>
                <a:endParaRPr lang="it-IT"/>
              </a:p>
            </p:txBody>
          </p:sp>
          <p:sp>
            <p:nvSpPr>
              <p:cNvPr id="188421" name="Rectangle 5"/>
              <p:cNvSpPr>
                <a:spLocks noChangeArrowheads="1"/>
              </p:cNvSpPr>
              <p:nvPr/>
            </p:nvSpPr>
            <p:spPr bwMode="auto">
              <a:xfrm>
                <a:off x="1968" y="240"/>
                <a:ext cx="1104" cy="336"/>
              </a:xfrm>
              <a:prstGeom prst="rect">
                <a:avLst/>
              </a:prstGeom>
              <a:solidFill>
                <a:schemeClr val="accent1"/>
              </a:solidFill>
              <a:ln w="12700">
                <a:solidFill>
                  <a:srgbClr val="F8F8F8"/>
                </a:solidFill>
                <a:miter lim="800000"/>
                <a:headEnd/>
                <a:tailEnd/>
              </a:ln>
              <a:effectLst/>
            </p:spPr>
            <p:txBody>
              <a:bodyPr wrap="none" anchor="ctr"/>
              <a:lstStyle/>
              <a:p>
                <a:endParaRPr lang="it-IT"/>
              </a:p>
            </p:txBody>
          </p:sp>
        </p:grpSp>
        <p:sp>
          <p:nvSpPr>
            <p:cNvPr id="188422" name="Line 6"/>
            <p:cNvSpPr>
              <a:spLocks noChangeShapeType="1"/>
            </p:cNvSpPr>
            <p:nvPr/>
          </p:nvSpPr>
          <p:spPr bwMode="auto">
            <a:xfrm>
              <a:off x="2568" y="816"/>
              <a:ext cx="0" cy="2928"/>
            </a:xfrm>
            <a:prstGeom prst="line">
              <a:avLst/>
            </a:prstGeom>
            <a:noFill/>
            <a:ln w="38100">
              <a:solidFill>
                <a:srgbClr val="F8F8F8"/>
              </a:solidFill>
              <a:prstDash val="dash"/>
              <a:round/>
              <a:headEnd/>
              <a:tailEnd/>
            </a:ln>
            <a:effectLst/>
          </p:spPr>
          <p:txBody>
            <a:bodyPr/>
            <a:lstStyle/>
            <a:p>
              <a:endParaRPr lang="it-IT"/>
            </a:p>
          </p:txBody>
        </p:sp>
        <p:sp>
          <p:nvSpPr>
            <p:cNvPr id="188423" name="Rectangle 7"/>
            <p:cNvSpPr>
              <a:spLocks noChangeArrowheads="1"/>
            </p:cNvSpPr>
            <p:nvPr/>
          </p:nvSpPr>
          <p:spPr bwMode="auto">
            <a:xfrm>
              <a:off x="2496" y="3168"/>
              <a:ext cx="144" cy="336"/>
            </a:xfrm>
            <a:prstGeom prst="rect">
              <a:avLst/>
            </a:prstGeom>
            <a:solidFill>
              <a:schemeClr val="accent1"/>
            </a:solidFill>
            <a:ln w="12700">
              <a:solidFill>
                <a:srgbClr val="F8F8F8"/>
              </a:solidFill>
              <a:miter lim="800000"/>
              <a:headEnd/>
              <a:tailEnd/>
            </a:ln>
            <a:effectLst/>
          </p:spPr>
          <p:txBody>
            <a:bodyPr wrap="none" anchor="ctr"/>
            <a:lstStyle/>
            <a:p>
              <a:endParaRPr lang="it-IT"/>
            </a:p>
          </p:txBody>
        </p:sp>
      </p:grpSp>
      <p:grpSp>
        <p:nvGrpSpPr>
          <p:cNvPr id="4" name="Group 8"/>
          <p:cNvGrpSpPr>
            <a:grpSpLocks/>
          </p:cNvGrpSpPr>
          <p:nvPr/>
        </p:nvGrpSpPr>
        <p:grpSpPr bwMode="auto">
          <a:xfrm>
            <a:off x="3386138" y="2514600"/>
            <a:ext cx="2235200" cy="1828800"/>
            <a:chOff x="624" y="1825"/>
            <a:chExt cx="975" cy="668"/>
          </a:xfrm>
        </p:grpSpPr>
        <p:sp>
          <p:nvSpPr>
            <p:cNvPr id="188425" name="Oval 9"/>
            <p:cNvSpPr>
              <a:spLocks noChangeArrowheads="1"/>
            </p:cNvSpPr>
            <p:nvPr/>
          </p:nvSpPr>
          <p:spPr bwMode="auto">
            <a:xfrm>
              <a:off x="624" y="1825"/>
              <a:ext cx="975" cy="668"/>
            </a:xfrm>
            <a:prstGeom prst="ellipse">
              <a:avLst/>
            </a:prstGeom>
            <a:noFill/>
            <a:ln w="12700">
              <a:solidFill>
                <a:srgbClr val="FFFFFF"/>
              </a:solidFill>
              <a:round/>
              <a:headEnd/>
              <a:tailEnd/>
            </a:ln>
            <a:effectLst/>
          </p:spPr>
          <p:txBody>
            <a:bodyPr wrap="none" anchor="ctr"/>
            <a:lstStyle/>
            <a:p>
              <a:endParaRPr lang="it-IT"/>
            </a:p>
          </p:txBody>
        </p:sp>
        <p:sp>
          <p:nvSpPr>
            <p:cNvPr id="188426" name="Freeform 10"/>
            <p:cNvSpPr>
              <a:spLocks/>
            </p:cNvSpPr>
            <p:nvPr/>
          </p:nvSpPr>
          <p:spPr bwMode="auto">
            <a:xfrm>
              <a:off x="681" y="1877"/>
              <a:ext cx="716" cy="529"/>
            </a:xfrm>
            <a:custGeom>
              <a:avLst/>
              <a:gdLst/>
              <a:ahLst/>
              <a:cxnLst>
                <a:cxn ang="0">
                  <a:pos x="691" y="52"/>
                </a:cxn>
                <a:cxn ang="0">
                  <a:pos x="662" y="57"/>
                </a:cxn>
                <a:cxn ang="0">
                  <a:pos x="633" y="67"/>
                </a:cxn>
                <a:cxn ang="0">
                  <a:pos x="605" y="81"/>
                </a:cxn>
                <a:cxn ang="0">
                  <a:pos x="576" y="96"/>
                </a:cxn>
                <a:cxn ang="0">
                  <a:pos x="547" y="120"/>
                </a:cxn>
                <a:cxn ang="0">
                  <a:pos x="523" y="144"/>
                </a:cxn>
                <a:cxn ang="0">
                  <a:pos x="504" y="172"/>
                </a:cxn>
                <a:cxn ang="0">
                  <a:pos x="489" y="201"/>
                </a:cxn>
                <a:cxn ang="0">
                  <a:pos x="470" y="225"/>
                </a:cxn>
                <a:cxn ang="0">
                  <a:pos x="441" y="249"/>
                </a:cxn>
                <a:cxn ang="0">
                  <a:pos x="408" y="268"/>
                </a:cxn>
                <a:cxn ang="0">
                  <a:pos x="379" y="288"/>
                </a:cxn>
                <a:cxn ang="0">
                  <a:pos x="345" y="302"/>
                </a:cxn>
                <a:cxn ang="0">
                  <a:pos x="317" y="312"/>
                </a:cxn>
                <a:cxn ang="0">
                  <a:pos x="288" y="336"/>
                </a:cxn>
                <a:cxn ang="0">
                  <a:pos x="273" y="364"/>
                </a:cxn>
                <a:cxn ang="0">
                  <a:pos x="249" y="384"/>
                </a:cxn>
                <a:cxn ang="0">
                  <a:pos x="225" y="412"/>
                </a:cxn>
                <a:cxn ang="0">
                  <a:pos x="211" y="441"/>
                </a:cxn>
                <a:cxn ang="0">
                  <a:pos x="206" y="470"/>
                </a:cxn>
                <a:cxn ang="0">
                  <a:pos x="192" y="499"/>
                </a:cxn>
                <a:cxn ang="0">
                  <a:pos x="187" y="528"/>
                </a:cxn>
                <a:cxn ang="0">
                  <a:pos x="158" y="513"/>
                </a:cxn>
                <a:cxn ang="0">
                  <a:pos x="125" y="494"/>
                </a:cxn>
                <a:cxn ang="0">
                  <a:pos x="96" y="480"/>
                </a:cxn>
                <a:cxn ang="0">
                  <a:pos x="67" y="456"/>
                </a:cxn>
                <a:cxn ang="0">
                  <a:pos x="48" y="427"/>
                </a:cxn>
                <a:cxn ang="0">
                  <a:pos x="29" y="398"/>
                </a:cxn>
                <a:cxn ang="0">
                  <a:pos x="14" y="369"/>
                </a:cxn>
                <a:cxn ang="0">
                  <a:pos x="0" y="340"/>
                </a:cxn>
                <a:cxn ang="0">
                  <a:pos x="0" y="312"/>
                </a:cxn>
                <a:cxn ang="0">
                  <a:pos x="5" y="283"/>
                </a:cxn>
                <a:cxn ang="0">
                  <a:pos x="9" y="254"/>
                </a:cxn>
                <a:cxn ang="0">
                  <a:pos x="14" y="225"/>
                </a:cxn>
                <a:cxn ang="0">
                  <a:pos x="24" y="196"/>
                </a:cxn>
                <a:cxn ang="0">
                  <a:pos x="43" y="163"/>
                </a:cxn>
                <a:cxn ang="0">
                  <a:pos x="62" y="134"/>
                </a:cxn>
                <a:cxn ang="0">
                  <a:pos x="86" y="110"/>
                </a:cxn>
                <a:cxn ang="0">
                  <a:pos x="115" y="86"/>
                </a:cxn>
                <a:cxn ang="0">
                  <a:pos x="149" y="67"/>
                </a:cxn>
                <a:cxn ang="0">
                  <a:pos x="177" y="52"/>
                </a:cxn>
                <a:cxn ang="0">
                  <a:pos x="216" y="33"/>
                </a:cxn>
                <a:cxn ang="0">
                  <a:pos x="245" y="28"/>
                </a:cxn>
                <a:cxn ang="0">
                  <a:pos x="278" y="19"/>
                </a:cxn>
                <a:cxn ang="0">
                  <a:pos x="307" y="9"/>
                </a:cxn>
                <a:cxn ang="0">
                  <a:pos x="336" y="9"/>
                </a:cxn>
                <a:cxn ang="0">
                  <a:pos x="369" y="4"/>
                </a:cxn>
                <a:cxn ang="0">
                  <a:pos x="398" y="0"/>
                </a:cxn>
                <a:cxn ang="0">
                  <a:pos x="437" y="4"/>
                </a:cxn>
                <a:cxn ang="0">
                  <a:pos x="470" y="9"/>
                </a:cxn>
                <a:cxn ang="0">
                  <a:pos x="513" y="19"/>
                </a:cxn>
                <a:cxn ang="0">
                  <a:pos x="547" y="24"/>
                </a:cxn>
                <a:cxn ang="0">
                  <a:pos x="581" y="33"/>
                </a:cxn>
                <a:cxn ang="0">
                  <a:pos x="614" y="33"/>
                </a:cxn>
                <a:cxn ang="0">
                  <a:pos x="648" y="33"/>
                </a:cxn>
                <a:cxn ang="0">
                  <a:pos x="681" y="33"/>
                </a:cxn>
                <a:cxn ang="0">
                  <a:pos x="710" y="38"/>
                </a:cxn>
              </a:cxnLst>
              <a:rect l="0" t="0" r="r" b="b"/>
              <a:pathLst>
                <a:path w="716" h="529">
                  <a:moveTo>
                    <a:pt x="715" y="38"/>
                  </a:moveTo>
                  <a:lnTo>
                    <a:pt x="691" y="52"/>
                  </a:lnTo>
                  <a:lnTo>
                    <a:pt x="677" y="52"/>
                  </a:lnTo>
                  <a:lnTo>
                    <a:pt x="662" y="57"/>
                  </a:lnTo>
                  <a:lnTo>
                    <a:pt x="648" y="62"/>
                  </a:lnTo>
                  <a:lnTo>
                    <a:pt x="633" y="67"/>
                  </a:lnTo>
                  <a:lnTo>
                    <a:pt x="619" y="76"/>
                  </a:lnTo>
                  <a:lnTo>
                    <a:pt x="605" y="81"/>
                  </a:lnTo>
                  <a:lnTo>
                    <a:pt x="590" y="86"/>
                  </a:lnTo>
                  <a:lnTo>
                    <a:pt x="576" y="96"/>
                  </a:lnTo>
                  <a:lnTo>
                    <a:pt x="561" y="105"/>
                  </a:lnTo>
                  <a:lnTo>
                    <a:pt x="547" y="120"/>
                  </a:lnTo>
                  <a:lnTo>
                    <a:pt x="533" y="129"/>
                  </a:lnTo>
                  <a:lnTo>
                    <a:pt x="523" y="144"/>
                  </a:lnTo>
                  <a:lnTo>
                    <a:pt x="513" y="158"/>
                  </a:lnTo>
                  <a:lnTo>
                    <a:pt x="504" y="172"/>
                  </a:lnTo>
                  <a:lnTo>
                    <a:pt x="494" y="187"/>
                  </a:lnTo>
                  <a:lnTo>
                    <a:pt x="489" y="201"/>
                  </a:lnTo>
                  <a:lnTo>
                    <a:pt x="475" y="211"/>
                  </a:lnTo>
                  <a:lnTo>
                    <a:pt x="470" y="225"/>
                  </a:lnTo>
                  <a:lnTo>
                    <a:pt x="456" y="235"/>
                  </a:lnTo>
                  <a:lnTo>
                    <a:pt x="441" y="249"/>
                  </a:lnTo>
                  <a:lnTo>
                    <a:pt x="422" y="259"/>
                  </a:lnTo>
                  <a:lnTo>
                    <a:pt x="408" y="268"/>
                  </a:lnTo>
                  <a:lnTo>
                    <a:pt x="393" y="278"/>
                  </a:lnTo>
                  <a:lnTo>
                    <a:pt x="379" y="288"/>
                  </a:lnTo>
                  <a:lnTo>
                    <a:pt x="365" y="292"/>
                  </a:lnTo>
                  <a:lnTo>
                    <a:pt x="345" y="302"/>
                  </a:lnTo>
                  <a:lnTo>
                    <a:pt x="331" y="307"/>
                  </a:lnTo>
                  <a:lnTo>
                    <a:pt x="317" y="312"/>
                  </a:lnTo>
                  <a:lnTo>
                    <a:pt x="302" y="321"/>
                  </a:lnTo>
                  <a:lnTo>
                    <a:pt x="288" y="336"/>
                  </a:lnTo>
                  <a:lnTo>
                    <a:pt x="278" y="350"/>
                  </a:lnTo>
                  <a:lnTo>
                    <a:pt x="273" y="364"/>
                  </a:lnTo>
                  <a:lnTo>
                    <a:pt x="264" y="379"/>
                  </a:lnTo>
                  <a:lnTo>
                    <a:pt x="249" y="384"/>
                  </a:lnTo>
                  <a:lnTo>
                    <a:pt x="240" y="398"/>
                  </a:lnTo>
                  <a:lnTo>
                    <a:pt x="225" y="412"/>
                  </a:lnTo>
                  <a:lnTo>
                    <a:pt x="221" y="427"/>
                  </a:lnTo>
                  <a:lnTo>
                    <a:pt x="211" y="441"/>
                  </a:lnTo>
                  <a:lnTo>
                    <a:pt x="206" y="456"/>
                  </a:lnTo>
                  <a:lnTo>
                    <a:pt x="206" y="470"/>
                  </a:lnTo>
                  <a:lnTo>
                    <a:pt x="201" y="484"/>
                  </a:lnTo>
                  <a:lnTo>
                    <a:pt x="192" y="499"/>
                  </a:lnTo>
                  <a:lnTo>
                    <a:pt x="187" y="513"/>
                  </a:lnTo>
                  <a:lnTo>
                    <a:pt x="187" y="528"/>
                  </a:lnTo>
                  <a:lnTo>
                    <a:pt x="173" y="528"/>
                  </a:lnTo>
                  <a:lnTo>
                    <a:pt x="158" y="513"/>
                  </a:lnTo>
                  <a:lnTo>
                    <a:pt x="139" y="499"/>
                  </a:lnTo>
                  <a:lnTo>
                    <a:pt x="125" y="494"/>
                  </a:lnTo>
                  <a:lnTo>
                    <a:pt x="110" y="489"/>
                  </a:lnTo>
                  <a:lnTo>
                    <a:pt x="96" y="480"/>
                  </a:lnTo>
                  <a:lnTo>
                    <a:pt x="81" y="465"/>
                  </a:lnTo>
                  <a:lnTo>
                    <a:pt x="67" y="456"/>
                  </a:lnTo>
                  <a:lnTo>
                    <a:pt x="62" y="441"/>
                  </a:lnTo>
                  <a:lnTo>
                    <a:pt x="48" y="427"/>
                  </a:lnTo>
                  <a:lnTo>
                    <a:pt x="38" y="412"/>
                  </a:lnTo>
                  <a:lnTo>
                    <a:pt x="29" y="398"/>
                  </a:lnTo>
                  <a:lnTo>
                    <a:pt x="24" y="384"/>
                  </a:lnTo>
                  <a:lnTo>
                    <a:pt x="14" y="369"/>
                  </a:lnTo>
                  <a:lnTo>
                    <a:pt x="9" y="355"/>
                  </a:lnTo>
                  <a:lnTo>
                    <a:pt x="0" y="340"/>
                  </a:lnTo>
                  <a:lnTo>
                    <a:pt x="0" y="326"/>
                  </a:lnTo>
                  <a:lnTo>
                    <a:pt x="0" y="312"/>
                  </a:lnTo>
                  <a:lnTo>
                    <a:pt x="0" y="297"/>
                  </a:lnTo>
                  <a:lnTo>
                    <a:pt x="5" y="283"/>
                  </a:lnTo>
                  <a:lnTo>
                    <a:pt x="5" y="268"/>
                  </a:lnTo>
                  <a:lnTo>
                    <a:pt x="9" y="254"/>
                  </a:lnTo>
                  <a:lnTo>
                    <a:pt x="9" y="240"/>
                  </a:lnTo>
                  <a:lnTo>
                    <a:pt x="14" y="225"/>
                  </a:lnTo>
                  <a:lnTo>
                    <a:pt x="19" y="211"/>
                  </a:lnTo>
                  <a:lnTo>
                    <a:pt x="24" y="196"/>
                  </a:lnTo>
                  <a:lnTo>
                    <a:pt x="33" y="182"/>
                  </a:lnTo>
                  <a:lnTo>
                    <a:pt x="43" y="163"/>
                  </a:lnTo>
                  <a:lnTo>
                    <a:pt x="53" y="148"/>
                  </a:lnTo>
                  <a:lnTo>
                    <a:pt x="62" y="134"/>
                  </a:lnTo>
                  <a:lnTo>
                    <a:pt x="77" y="124"/>
                  </a:lnTo>
                  <a:lnTo>
                    <a:pt x="86" y="110"/>
                  </a:lnTo>
                  <a:lnTo>
                    <a:pt x="101" y="96"/>
                  </a:lnTo>
                  <a:lnTo>
                    <a:pt x="115" y="86"/>
                  </a:lnTo>
                  <a:lnTo>
                    <a:pt x="129" y="76"/>
                  </a:lnTo>
                  <a:lnTo>
                    <a:pt x="149" y="67"/>
                  </a:lnTo>
                  <a:lnTo>
                    <a:pt x="163" y="57"/>
                  </a:lnTo>
                  <a:lnTo>
                    <a:pt x="177" y="52"/>
                  </a:lnTo>
                  <a:lnTo>
                    <a:pt x="197" y="43"/>
                  </a:lnTo>
                  <a:lnTo>
                    <a:pt x="216" y="33"/>
                  </a:lnTo>
                  <a:lnTo>
                    <a:pt x="230" y="28"/>
                  </a:lnTo>
                  <a:lnTo>
                    <a:pt x="245" y="28"/>
                  </a:lnTo>
                  <a:lnTo>
                    <a:pt x="259" y="24"/>
                  </a:lnTo>
                  <a:lnTo>
                    <a:pt x="278" y="19"/>
                  </a:lnTo>
                  <a:lnTo>
                    <a:pt x="293" y="14"/>
                  </a:lnTo>
                  <a:lnTo>
                    <a:pt x="307" y="9"/>
                  </a:lnTo>
                  <a:lnTo>
                    <a:pt x="321" y="9"/>
                  </a:lnTo>
                  <a:lnTo>
                    <a:pt x="336" y="9"/>
                  </a:lnTo>
                  <a:lnTo>
                    <a:pt x="355" y="4"/>
                  </a:lnTo>
                  <a:lnTo>
                    <a:pt x="369" y="4"/>
                  </a:lnTo>
                  <a:lnTo>
                    <a:pt x="384" y="0"/>
                  </a:lnTo>
                  <a:lnTo>
                    <a:pt x="398" y="0"/>
                  </a:lnTo>
                  <a:lnTo>
                    <a:pt x="413" y="0"/>
                  </a:lnTo>
                  <a:lnTo>
                    <a:pt x="437" y="4"/>
                  </a:lnTo>
                  <a:lnTo>
                    <a:pt x="456" y="4"/>
                  </a:lnTo>
                  <a:lnTo>
                    <a:pt x="470" y="9"/>
                  </a:lnTo>
                  <a:lnTo>
                    <a:pt x="494" y="14"/>
                  </a:lnTo>
                  <a:lnTo>
                    <a:pt x="513" y="19"/>
                  </a:lnTo>
                  <a:lnTo>
                    <a:pt x="533" y="24"/>
                  </a:lnTo>
                  <a:lnTo>
                    <a:pt x="547" y="24"/>
                  </a:lnTo>
                  <a:lnTo>
                    <a:pt x="566" y="28"/>
                  </a:lnTo>
                  <a:lnTo>
                    <a:pt x="581" y="33"/>
                  </a:lnTo>
                  <a:lnTo>
                    <a:pt x="595" y="33"/>
                  </a:lnTo>
                  <a:lnTo>
                    <a:pt x="614" y="33"/>
                  </a:lnTo>
                  <a:lnTo>
                    <a:pt x="629" y="33"/>
                  </a:lnTo>
                  <a:lnTo>
                    <a:pt x="648" y="33"/>
                  </a:lnTo>
                  <a:lnTo>
                    <a:pt x="667" y="33"/>
                  </a:lnTo>
                  <a:lnTo>
                    <a:pt x="681" y="33"/>
                  </a:lnTo>
                  <a:lnTo>
                    <a:pt x="696" y="33"/>
                  </a:lnTo>
                  <a:lnTo>
                    <a:pt x="710" y="38"/>
                  </a:lnTo>
                  <a:lnTo>
                    <a:pt x="715" y="38"/>
                  </a:lnTo>
                </a:path>
              </a:pathLst>
            </a:custGeom>
            <a:solidFill>
              <a:srgbClr val="D93192"/>
            </a:solidFill>
            <a:ln w="25400" cap="rnd" cmpd="sng">
              <a:solidFill>
                <a:srgbClr val="FFFFFF"/>
              </a:solidFill>
              <a:prstDash val="solid"/>
              <a:round/>
              <a:headEnd type="none" w="med" len="med"/>
              <a:tailEnd type="none" w="med" len="med"/>
            </a:ln>
            <a:effectLst/>
          </p:spPr>
          <p:txBody>
            <a:bodyPr/>
            <a:lstStyle/>
            <a:p>
              <a:endParaRPr lang="it-IT"/>
            </a:p>
          </p:txBody>
        </p:sp>
        <p:sp>
          <p:nvSpPr>
            <p:cNvPr id="188427" name="Freeform 11"/>
            <p:cNvSpPr>
              <a:spLocks/>
            </p:cNvSpPr>
            <p:nvPr/>
          </p:nvSpPr>
          <p:spPr bwMode="auto">
            <a:xfrm>
              <a:off x="1367" y="2145"/>
              <a:ext cx="208" cy="241"/>
            </a:xfrm>
            <a:custGeom>
              <a:avLst/>
              <a:gdLst/>
              <a:ahLst/>
              <a:cxnLst>
                <a:cxn ang="0">
                  <a:pos x="173" y="10"/>
                </a:cxn>
                <a:cxn ang="0">
                  <a:pos x="173" y="10"/>
                </a:cxn>
                <a:cxn ang="0">
                  <a:pos x="197" y="24"/>
                </a:cxn>
                <a:cxn ang="0">
                  <a:pos x="202" y="39"/>
                </a:cxn>
                <a:cxn ang="0">
                  <a:pos x="202" y="53"/>
                </a:cxn>
                <a:cxn ang="0">
                  <a:pos x="197" y="68"/>
                </a:cxn>
                <a:cxn ang="0">
                  <a:pos x="187" y="87"/>
                </a:cxn>
                <a:cxn ang="0">
                  <a:pos x="173" y="106"/>
                </a:cxn>
                <a:cxn ang="0">
                  <a:pos x="163" y="120"/>
                </a:cxn>
                <a:cxn ang="0">
                  <a:pos x="159" y="140"/>
                </a:cxn>
                <a:cxn ang="0">
                  <a:pos x="149" y="154"/>
                </a:cxn>
                <a:cxn ang="0">
                  <a:pos x="144" y="168"/>
                </a:cxn>
                <a:cxn ang="0">
                  <a:pos x="130" y="183"/>
                </a:cxn>
                <a:cxn ang="0">
                  <a:pos x="125" y="197"/>
                </a:cxn>
                <a:cxn ang="0">
                  <a:pos x="111" y="207"/>
                </a:cxn>
                <a:cxn ang="0">
                  <a:pos x="96" y="216"/>
                </a:cxn>
                <a:cxn ang="0">
                  <a:pos x="82" y="226"/>
                </a:cxn>
                <a:cxn ang="0">
                  <a:pos x="67" y="231"/>
                </a:cxn>
                <a:cxn ang="0">
                  <a:pos x="53" y="240"/>
                </a:cxn>
                <a:cxn ang="0">
                  <a:pos x="39" y="240"/>
                </a:cxn>
                <a:cxn ang="0">
                  <a:pos x="24" y="236"/>
                </a:cxn>
                <a:cxn ang="0">
                  <a:pos x="15" y="221"/>
                </a:cxn>
                <a:cxn ang="0">
                  <a:pos x="10" y="207"/>
                </a:cxn>
                <a:cxn ang="0">
                  <a:pos x="5" y="192"/>
                </a:cxn>
                <a:cxn ang="0">
                  <a:pos x="0" y="178"/>
                </a:cxn>
                <a:cxn ang="0">
                  <a:pos x="5" y="164"/>
                </a:cxn>
                <a:cxn ang="0">
                  <a:pos x="10" y="149"/>
                </a:cxn>
                <a:cxn ang="0">
                  <a:pos x="19" y="135"/>
                </a:cxn>
                <a:cxn ang="0">
                  <a:pos x="24" y="120"/>
                </a:cxn>
                <a:cxn ang="0">
                  <a:pos x="34" y="106"/>
                </a:cxn>
                <a:cxn ang="0">
                  <a:pos x="43" y="92"/>
                </a:cxn>
                <a:cxn ang="0">
                  <a:pos x="58" y="82"/>
                </a:cxn>
                <a:cxn ang="0">
                  <a:pos x="72" y="68"/>
                </a:cxn>
                <a:cxn ang="0">
                  <a:pos x="87" y="53"/>
                </a:cxn>
                <a:cxn ang="0">
                  <a:pos x="101" y="39"/>
                </a:cxn>
                <a:cxn ang="0">
                  <a:pos x="111" y="24"/>
                </a:cxn>
                <a:cxn ang="0">
                  <a:pos x="125" y="20"/>
                </a:cxn>
                <a:cxn ang="0">
                  <a:pos x="139" y="5"/>
                </a:cxn>
                <a:cxn ang="0">
                  <a:pos x="154" y="0"/>
                </a:cxn>
                <a:cxn ang="0">
                  <a:pos x="168" y="0"/>
                </a:cxn>
                <a:cxn ang="0">
                  <a:pos x="183" y="0"/>
                </a:cxn>
                <a:cxn ang="0">
                  <a:pos x="197" y="5"/>
                </a:cxn>
                <a:cxn ang="0">
                  <a:pos x="202" y="20"/>
                </a:cxn>
                <a:cxn ang="0">
                  <a:pos x="207" y="34"/>
                </a:cxn>
                <a:cxn ang="0">
                  <a:pos x="202" y="48"/>
                </a:cxn>
              </a:cxnLst>
              <a:rect l="0" t="0" r="r" b="b"/>
              <a:pathLst>
                <a:path w="208" h="241">
                  <a:moveTo>
                    <a:pt x="173" y="10"/>
                  </a:moveTo>
                  <a:lnTo>
                    <a:pt x="173" y="10"/>
                  </a:lnTo>
                  <a:lnTo>
                    <a:pt x="197" y="24"/>
                  </a:lnTo>
                  <a:lnTo>
                    <a:pt x="202" y="39"/>
                  </a:lnTo>
                  <a:lnTo>
                    <a:pt x="202" y="53"/>
                  </a:lnTo>
                  <a:lnTo>
                    <a:pt x="197" y="68"/>
                  </a:lnTo>
                  <a:lnTo>
                    <a:pt x="187" y="87"/>
                  </a:lnTo>
                  <a:lnTo>
                    <a:pt x="173" y="106"/>
                  </a:lnTo>
                  <a:lnTo>
                    <a:pt x="163" y="120"/>
                  </a:lnTo>
                  <a:lnTo>
                    <a:pt x="159" y="140"/>
                  </a:lnTo>
                  <a:lnTo>
                    <a:pt x="149" y="154"/>
                  </a:lnTo>
                  <a:lnTo>
                    <a:pt x="144" y="168"/>
                  </a:lnTo>
                  <a:lnTo>
                    <a:pt x="130" y="183"/>
                  </a:lnTo>
                  <a:lnTo>
                    <a:pt x="125" y="197"/>
                  </a:lnTo>
                  <a:lnTo>
                    <a:pt x="111" y="207"/>
                  </a:lnTo>
                  <a:lnTo>
                    <a:pt x="96" y="216"/>
                  </a:lnTo>
                  <a:lnTo>
                    <a:pt x="82" y="226"/>
                  </a:lnTo>
                  <a:lnTo>
                    <a:pt x="67" y="231"/>
                  </a:lnTo>
                  <a:lnTo>
                    <a:pt x="53" y="240"/>
                  </a:lnTo>
                  <a:lnTo>
                    <a:pt x="39" y="240"/>
                  </a:lnTo>
                  <a:lnTo>
                    <a:pt x="24" y="236"/>
                  </a:lnTo>
                  <a:lnTo>
                    <a:pt x="15" y="221"/>
                  </a:lnTo>
                  <a:lnTo>
                    <a:pt x="10" y="207"/>
                  </a:lnTo>
                  <a:lnTo>
                    <a:pt x="5" y="192"/>
                  </a:lnTo>
                  <a:lnTo>
                    <a:pt x="0" y="178"/>
                  </a:lnTo>
                  <a:lnTo>
                    <a:pt x="5" y="164"/>
                  </a:lnTo>
                  <a:lnTo>
                    <a:pt x="10" y="149"/>
                  </a:lnTo>
                  <a:lnTo>
                    <a:pt x="19" y="135"/>
                  </a:lnTo>
                  <a:lnTo>
                    <a:pt x="24" y="120"/>
                  </a:lnTo>
                  <a:lnTo>
                    <a:pt x="34" y="106"/>
                  </a:lnTo>
                  <a:lnTo>
                    <a:pt x="43" y="92"/>
                  </a:lnTo>
                  <a:lnTo>
                    <a:pt x="58" y="82"/>
                  </a:lnTo>
                  <a:lnTo>
                    <a:pt x="72" y="68"/>
                  </a:lnTo>
                  <a:lnTo>
                    <a:pt x="87" y="53"/>
                  </a:lnTo>
                  <a:lnTo>
                    <a:pt x="101" y="39"/>
                  </a:lnTo>
                  <a:lnTo>
                    <a:pt x="111" y="24"/>
                  </a:lnTo>
                  <a:lnTo>
                    <a:pt x="125" y="20"/>
                  </a:lnTo>
                  <a:lnTo>
                    <a:pt x="139" y="5"/>
                  </a:lnTo>
                  <a:lnTo>
                    <a:pt x="154" y="0"/>
                  </a:lnTo>
                  <a:lnTo>
                    <a:pt x="168" y="0"/>
                  </a:lnTo>
                  <a:lnTo>
                    <a:pt x="183" y="0"/>
                  </a:lnTo>
                  <a:lnTo>
                    <a:pt x="197" y="5"/>
                  </a:lnTo>
                  <a:lnTo>
                    <a:pt x="202" y="20"/>
                  </a:lnTo>
                  <a:lnTo>
                    <a:pt x="207" y="34"/>
                  </a:lnTo>
                  <a:lnTo>
                    <a:pt x="202" y="48"/>
                  </a:lnTo>
                </a:path>
              </a:pathLst>
            </a:custGeom>
            <a:solidFill>
              <a:srgbClr val="D93192"/>
            </a:solidFill>
            <a:ln w="25400" cap="rnd" cmpd="sng">
              <a:solidFill>
                <a:srgbClr val="FFFFFF"/>
              </a:solidFill>
              <a:prstDash val="solid"/>
              <a:round/>
              <a:headEnd type="none" w="med" len="med"/>
              <a:tailEnd type="none" w="med" len="med"/>
            </a:ln>
            <a:effectLst/>
          </p:spPr>
          <p:txBody>
            <a:bodyPr/>
            <a:lstStyle/>
            <a:p>
              <a:endParaRPr lang="it-IT"/>
            </a:p>
          </p:txBody>
        </p:sp>
        <p:sp>
          <p:nvSpPr>
            <p:cNvPr id="188428" name="Oval 12"/>
            <p:cNvSpPr>
              <a:spLocks noChangeArrowheads="1"/>
            </p:cNvSpPr>
            <p:nvPr/>
          </p:nvSpPr>
          <p:spPr bwMode="auto">
            <a:xfrm>
              <a:off x="1051" y="2295"/>
              <a:ext cx="115" cy="114"/>
            </a:xfrm>
            <a:prstGeom prst="ellipse">
              <a:avLst/>
            </a:prstGeom>
            <a:solidFill>
              <a:schemeClr val="bg2"/>
            </a:solidFill>
            <a:ln w="12700">
              <a:solidFill>
                <a:srgbClr val="FFFFFF"/>
              </a:solidFill>
              <a:round/>
              <a:headEnd/>
              <a:tailEnd/>
            </a:ln>
            <a:effectLst/>
          </p:spPr>
          <p:txBody>
            <a:bodyPr wrap="none" anchor="ctr"/>
            <a:lstStyle/>
            <a:p>
              <a:endParaRPr lang="it-IT"/>
            </a:p>
          </p:txBody>
        </p:sp>
        <p:sp>
          <p:nvSpPr>
            <p:cNvPr id="188429" name="Rectangle 13"/>
            <p:cNvSpPr>
              <a:spLocks noChangeArrowheads="1"/>
            </p:cNvSpPr>
            <p:nvPr/>
          </p:nvSpPr>
          <p:spPr bwMode="auto">
            <a:xfrm>
              <a:off x="1160" y="2360"/>
              <a:ext cx="115" cy="22"/>
            </a:xfrm>
            <a:prstGeom prst="rect">
              <a:avLst/>
            </a:prstGeom>
            <a:solidFill>
              <a:schemeClr val="bg2"/>
            </a:solidFill>
            <a:ln w="12700">
              <a:solidFill>
                <a:srgbClr val="FFFFFF"/>
              </a:solidFill>
              <a:miter lim="800000"/>
              <a:headEnd/>
              <a:tailEnd/>
            </a:ln>
            <a:effectLst/>
          </p:spPr>
          <p:txBody>
            <a:bodyPr wrap="none" anchor="ctr"/>
            <a:lstStyle/>
            <a:p>
              <a:endParaRPr lang="it-IT"/>
            </a:p>
          </p:txBody>
        </p:sp>
        <p:sp>
          <p:nvSpPr>
            <p:cNvPr id="188430" name="Rectangle 14"/>
            <p:cNvSpPr>
              <a:spLocks noChangeArrowheads="1"/>
            </p:cNvSpPr>
            <p:nvPr/>
          </p:nvSpPr>
          <p:spPr bwMode="auto">
            <a:xfrm>
              <a:off x="949" y="2360"/>
              <a:ext cx="115" cy="22"/>
            </a:xfrm>
            <a:prstGeom prst="rect">
              <a:avLst/>
            </a:prstGeom>
            <a:solidFill>
              <a:schemeClr val="bg2"/>
            </a:solidFill>
            <a:ln w="12700">
              <a:solidFill>
                <a:srgbClr val="FFFFFF"/>
              </a:solidFill>
              <a:miter lim="800000"/>
              <a:headEnd/>
              <a:tailEnd/>
            </a:ln>
            <a:effectLst/>
          </p:spPr>
          <p:txBody>
            <a:bodyPr wrap="none" anchor="ctr"/>
            <a:lstStyle/>
            <a:p>
              <a:endParaRPr lang="it-IT"/>
            </a:p>
          </p:txBody>
        </p:sp>
        <p:sp>
          <p:nvSpPr>
            <p:cNvPr id="188431" name="Rectangle 15"/>
            <p:cNvSpPr>
              <a:spLocks noChangeArrowheads="1"/>
            </p:cNvSpPr>
            <p:nvPr/>
          </p:nvSpPr>
          <p:spPr bwMode="auto">
            <a:xfrm>
              <a:off x="1085" y="2440"/>
              <a:ext cx="53" cy="53"/>
            </a:xfrm>
            <a:prstGeom prst="rect">
              <a:avLst/>
            </a:prstGeom>
            <a:solidFill>
              <a:schemeClr val="bg2"/>
            </a:solidFill>
            <a:ln w="12700">
              <a:solidFill>
                <a:srgbClr val="FFFFFF"/>
              </a:solidFill>
              <a:miter lim="800000"/>
              <a:headEnd/>
              <a:tailEnd/>
            </a:ln>
            <a:effectLst/>
          </p:spPr>
          <p:txBody>
            <a:bodyPr wrap="none" anchor="ctr"/>
            <a:lstStyle/>
            <a:p>
              <a:endParaRPr lang="it-IT"/>
            </a:p>
          </p:txBody>
        </p:sp>
      </p:grpSp>
      <p:grpSp>
        <p:nvGrpSpPr>
          <p:cNvPr id="5" name="Group 16"/>
          <p:cNvGrpSpPr>
            <a:grpSpLocks/>
          </p:cNvGrpSpPr>
          <p:nvPr/>
        </p:nvGrpSpPr>
        <p:grpSpPr bwMode="auto">
          <a:xfrm>
            <a:off x="3262313" y="2012950"/>
            <a:ext cx="2503487" cy="4451350"/>
            <a:chOff x="2409" y="1265"/>
            <a:chExt cx="1774" cy="2804"/>
          </a:xfrm>
        </p:grpSpPr>
        <p:grpSp>
          <p:nvGrpSpPr>
            <p:cNvPr id="6" name="Group 17"/>
            <p:cNvGrpSpPr>
              <a:grpSpLocks noChangeAspect="1"/>
            </p:cNvGrpSpPr>
            <p:nvPr/>
          </p:nvGrpSpPr>
          <p:grpSpPr bwMode="auto">
            <a:xfrm>
              <a:off x="2409" y="1265"/>
              <a:ext cx="1774" cy="1772"/>
              <a:chOff x="2192" y="1152"/>
              <a:chExt cx="2018" cy="2016"/>
            </a:xfrm>
          </p:grpSpPr>
          <p:sp>
            <p:nvSpPr>
              <p:cNvPr id="188434" name="Line 18"/>
              <p:cNvSpPr>
                <a:spLocks noChangeAspect="1" noChangeShapeType="1"/>
              </p:cNvSpPr>
              <p:nvPr/>
            </p:nvSpPr>
            <p:spPr bwMode="auto">
              <a:xfrm>
                <a:off x="4210" y="1156"/>
                <a:ext cx="0" cy="2008"/>
              </a:xfrm>
              <a:prstGeom prst="line">
                <a:avLst/>
              </a:prstGeom>
              <a:noFill/>
              <a:ln w="12700">
                <a:solidFill>
                  <a:srgbClr val="00FF00"/>
                </a:solidFill>
                <a:round/>
                <a:headEnd/>
                <a:tailEnd/>
              </a:ln>
              <a:effectLst/>
            </p:spPr>
            <p:txBody>
              <a:bodyPr wrap="none" anchor="ctr"/>
              <a:lstStyle/>
              <a:p>
                <a:endParaRPr lang="it-IT"/>
              </a:p>
            </p:txBody>
          </p:sp>
          <p:sp>
            <p:nvSpPr>
              <p:cNvPr id="188435" name="Line 19"/>
              <p:cNvSpPr>
                <a:spLocks noChangeAspect="1" noChangeShapeType="1"/>
              </p:cNvSpPr>
              <p:nvPr/>
            </p:nvSpPr>
            <p:spPr bwMode="auto">
              <a:xfrm>
                <a:off x="2194" y="1156"/>
                <a:ext cx="0" cy="2008"/>
              </a:xfrm>
              <a:prstGeom prst="line">
                <a:avLst/>
              </a:prstGeom>
              <a:noFill/>
              <a:ln w="12700">
                <a:solidFill>
                  <a:srgbClr val="00FF00"/>
                </a:solidFill>
                <a:round/>
                <a:headEnd/>
                <a:tailEnd/>
              </a:ln>
              <a:effectLst/>
            </p:spPr>
            <p:txBody>
              <a:bodyPr wrap="none" anchor="ctr"/>
              <a:lstStyle/>
              <a:p>
                <a:endParaRPr lang="it-IT"/>
              </a:p>
            </p:txBody>
          </p:sp>
          <p:grpSp>
            <p:nvGrpSpPr>
              <p:cNvPr id="7" name="Group 20"/>
              <p:cNvGrpSpPr>
                <a:grpSpLocks noChangeAspect="1"/>
              </p:cNvGrpSpPr>
              <p:nvPr/>
            </p:nvGrpSpPr>
            <p:grpSpPr bwMode="auto">
              <a:xfrm>
                <a:off x="2192" y="1152"/>
                <a:ext cx="2008" cy="2016"/>
                <a:chOff x="2198" y="1152"/>
                <a:chExt cx="2008" cy="2016"/>
              </a:xfrm>
            </p:grpSpPr>
            <p:sp>
              <p:nvSpPr>
                <p:cNvPr id="188437" name="Line 21"/>
                <p:cNvSpPr>
                  <a:spLocks noChangeAspect="1" noChangeShapeType="1"/>
                </p:cNvSpPr>
                <p:nvPr/>
              </p:nvSpPr>
              <p:spPr bwMode="auto">
                <a:xfrm>
                  <a:off x="2530" y="1156"/>
                  <a:ext cx="0" cy="2008"/>
                </a:xfrm>
                <a:prstGeom prst="line">
                  <a:avLst/>
                </a:prstGeom>
                <a:noFill/>
                <a:ln w="12700">
                  <a:solidFill>
                    <a:srgbClr val="00FF00"/>
                  </a:solidFill>
                  <a:round/>
                  <a:headEnd/>
                  <a:tailEnd/>
                </a:ln>
                <a:effectLst/>
              </p:spPr>
              <p:txBody>
                <a:bodyPr wrap="none" anchor="ctr"/>
                <a:lstStyle/>
                <a:p>
                  <a:endParaRPr lang="it-IT"/>
                </a:p>
              </p:txBody>
            </p:sp>
            <p:sp>
              <p:nvSpPr>
                <p:cNvPr id="188438" name="Line 22"/>
                <p:cNvSpPr>
                  <a:spLocks noChangeAspect="1" noChangeShapeType="1"/>
                </p:cNvSpPr>
                <p:nvPr/>
              </p:nvSpPr>
              <p:spPr bwMode="auto">
                <a:xfrm>
                  <a:off x="2866" y="1156"/>
                  <a:ext cx="0" cy="2008"/>
                </a:xfrm>
                <a:prstGeom prst="line">
                  <a:avLst/>
                </a:prstGeom>
                <a:noFill/>
                <a:ln w="12700">
                  <a:solidFill>
                    <a:srgbClr val="00FF00"/>
                  </a:solidFill>
                  <a:round/>
                  <a:headEnd/>
                  <a:tailEnd/>
                </a:ln>
                <a:effectLst/>
              </p:spPr>
              <p:txBody>
                <a:bodyPr wrap="none" anchor="ctr"/>
                <a:lstStyle/>
                <a:p>
                  <a:endParaRPr lang="it-IT"/>
                </a:p>
              </p:txBody>
            </p:sp>
            <p:sp>
              <p:nvSpPr>
                <p:cNvPr id="188439" name="Line 23"/>
                <p:cNvSpPr>
                  <a:spLocks noChangeAspect="1" noChangeShapeType="1"/>
                </p:cNvSpPr>
                <p:nvPr/>
              </p:nvSpPr>
              <p:spPr bwMode="auto">
                <a:xfrm>
                  <a:off x="3202" y="1156"/>
                  <a:ext cx="0" cy="2008"/>
                </a:xfrm>
                <a:prstGeom prst="line">
                  <a:avLst/>
                </a:prstGeom>
                <a:noFill/>
                <a:ln w="12700">
                  <a:solidFill>
                    <a:srgbClr val="00FF00"/>
                  </a:solidFill>
                  <a:round/>
                  <a:headEnd/>
                  <a:tailEnd/>
                </a:ln>
                <a:effectLst/>
              </p:spPr>
              <p:txBody>
                <a:bodyPr wrap="none" anchor="ctr"/>
                <a:lstStyle/>
                <a:p>
                  <a:endParaRPr lang="it-IT"/>
                </a:p>
              </p:txBody>
            </p:sp>
            <p:sp>
              <p:nvSpPr>
                <p:cNvPr id="188440" name="Line 24"/>
                <p:cNvSpPr>
                  <a:spLocks noChangeAspect="1" noChangeShapeType="1"/>
                </p:cNvSpPr>
                <p:nvPr/>
              </p:nvSpPr>
              <p:spPr bwMode="auto">
                <a:xfrm>
                  <a:off x="3538" y="1156"/>
                  <a:ext cx="0" cy="2008"/>
                </a:xfrm>
                <a:prstGeom prst="line">
                  <a:avLst/>
                </a:prstGeom>
                <a:noFill/>
                <a:ln w="12700">
                  <a:solidFill>
                    <a:srgbClr val="00FF00"/>
                  </a:solidFill>
                  <a:round/>
                  <a:headEnd/>
                  <a:tailEnd/>
                </a:ln>
                <a:effectLst/>
              </p:spPr>
              <p:txBody>
                <a:bodyPr wrap="none" anchor="ctr"/>
                <a:lstStyle/>
                <a:p>
                  <a:endParaRPr lang="it-IT"/>
                </a:p>
              </p:txBody>
            </p:sp>
            <p:sp>
              <p:nvSpPr>
                <p:cNvPr id="188441" name="Line 25"/>
                <p:cNvSpPr>
                  <a:spLocks noChangeAspect="1" noChangeShapeType="1"/>
                </p:cNvSpPr>
                <p:nvPr/>
              </p:nvSpPr>
              <p:spPr bwMode="auto">
                <a:xfrm>
                  <a:off x="3874" y="1156"/>
                  <a:ext cx="0" cy="2008"/>
                </a:xfrm>
                <a:prstGeom prst="line">
                  <a:avLst/>
                </a:prstGeom>
                <a:noFill/>
                <a:ln w="12700">
                  <a:solidFill>
                    <a:srgbClr val="00FF00"/>
                  </a:solidFill>
                  <a:round/>
                  <a:headEnd/>
                  <a:tailEnd/>
                </a:ln>
                <a:effectLst/>
              </p:spPr>
              <p:txBody>
                <a:bodyPr wrap="none" anchor="ctr"/>
                <a:lstStyle/>
                <a:p>
                  <a:endParaRPr lang="it-IT"/>
                </a:p>
              </p:txBody>
            </p:sp>
            <p:sp>
              <p:nvSpPr>
                <p:cNvPr id="188442" name="Line 26"/>
                <p:cNvSpPr>
                  <a:spLocks noChangeAspect="1" noChangeShapeType="1"/>
                </p:cNvSpPr>
                <p:nvPr/>
              </p:nvSpPr>
              <p:spPr bwMode="auto">
                <a:xfrm>
                  <a:off x="2198" y="1152"/>
                  <a:ext cx="2008" cy="0"/>
                </a:xfrm>
                <a:prstGeom prst="line">
                  <a:avLst/>
                </a:prstGeom>
                <a:noFill/>
                <a:ln w="12700">
                  <a:solidFill>
                    <a:srgbClr val="00FF00"/>
                  </a:solidFill>
                  <a:round/>
                  <a:headEnd/>
                  <a:tailEnd/>
                </a:ln>
                <a:effectLst/>
              </p:spPr>
              <p:txBody>
                <a:bodyPr wrap="none" anchor="ctr"/>
                <a:lstStyle/>
                <a:p>
                  <a:endParaRPr lang="it-IT"/>
                </a:p>
              </p:txBody>
            </p:sp>
            <p:sp>
              <p:nvSpPr>
                <p:cNvPr id="188443" name="Line 27"/>
                <p:cNvSpPr>
                  <a:spLocks noChangeAspect="1" noChangeShapeType="1"/>
                </p:cNvSpPr>
                <p:nvPr/>
              </p:nvSpPr>
              <p:spPr bwMode="auto">
                <a:xfrm>
                  <a:off x="2198" y="3168"/>
                  <a:ext cx="2008" cy="0"/>
                </a:xfrm>
                <a:prstGeom prst="line">
                  <a:avLst/>
                </a:prstGeom>
                <a:noFill/>
                <a:ln w="12700">
                  <a:solidFill>
                    <a:srgbClr val="00FF00"/>
                  </a:solidFill>
                  <a:round/>
                  <a:headEnd/>
                  <a:tailEnd/>
                </a:ln>
                <a:effectLst/>
              </p:spPr>
              <p:txBody>
                <a:bodyPr wrap="none" anchor="ctr"/>
                <a:lstStyle/>
                <a:p>
                  <a:endParaRPr lang="it-IT"/>
                </a:p>
              </p:txBody>
            </p:sp>
            <p:sp>
              <p:nvSpPr>
                <p:cNvPr id="188444" name="Line 28"/>
                <p:cNvSpPr>
                  <a:spLocks noChangeAspect="1" noChangeShapeType="1"/>
                </p:cNvSpPr>
                <p:nvPr/>
              </p:nvSpPr>
              <p:spPr bwMode="auto">
                <a:xfrm>
                  <a:off x="2198" y="1488"/>
                  <a:ext cx="2008" cy="0"/>
                </a:xfrm>
                <a:prstGeom prst="line">
                  <a:avLst/>
                </a:prstGeom>
                <a:noFill/>
                <a:ln w="12700">
                  <a:solidFill>
                    <a:srgbClr val="00FF00"/>
                  </a:solidFill>
                  <a:round/>
                  <a:headEnd/>
                  <a:tailEnd/>
                </a:ln>
                <a:effectLst/>
              </p:spPr>
              <p:txBody>
                <a:bodyPr wrap="none" anchor="ctr"/>
                <a:lstStyle/>
                <a:p>
                  <a:endParaRPr lang="it-IT"/>
                </a:p>
              </p:txBody>
            </p:sp>
            <p:sp>
              <p:nvSpPr>
                <p:cNvPr id="188445" name="Line 29"/>
                <p:cNvSpPr>
                  <a:spLocks noChangeAspect="1" noChangeShapeType="1"/>
                </p:cNvSpPr>
                <p:nvPr/>
              </p:nvSpPr>
              <p:spPr bwMode="auto">
                <a:xfrm>
                  <a:off x="2198" y="1824"/>
                  <a:ext cx="2008" cy="0"/>
                </a:xfrm>
                <a:prstGeom prst="line">
                  <a:avLst/>
                </a:prstGeom>
                <a:noFill/>
                <a:ln w="12700">
                  <a:solidFill>
                    <a:srgbClr val="00FF00"/>
                  </a:solidFill>
                  <a:round/>
                  <a:headEnd/>
                  <a:tailEnd/>
                </a:ln>
                <a:effectLst/>
              </p:spPr>
              <p:txBody>
                <a:bodyPr wrap="none" anchor="ctr"/>
                <a:lstStyle/>
                <a:p>
                  <a:endParaRPr lang="it-IT"/>
                </a:p>
              </p:txBody>
            </p:sp>
            <p:sp>
              <p:nvSpPr>
                <p:cNvPr id="188446" name="Line 30"/>
                <p:cNvSpPr>
                  <a:spLocks noChangeAspect="1" noChangeShapeType="1"/>
                </p:cNvSpPr>
                <p:nvPr/>
              </p:nvSpPr>
              <p:spPr bwMode="auto">
                <a:xfrm>
                  <a:off x="2198" y="2160"/>
                  <a:ext cx="2008" cy="0"/>
                </a:xfrm>
                <a:prstGeom prst="line">
                  <a:avLst/>
                </a:prstGeom>
                <a:noFill/>
                <a:ln w="12700">
                  <a:solidFill>
                    <a:srgbClr val="00FF00"/>
                  </a:solidFill>
                  <a:round/>
                  <a:headEnd/>
                  <a:tailEnd/>
                </a:ln>
                <a:effectLst/>
              </p:spPr>
              <p:txBody>
                <a:bodyPr wrap="none" anchor="ctr"/>
                <a:lstStyle/>
                <a:p>
                  <a:endParaRPr lang="it-IT"/>
                </a:p>
              </p:txBody>
            </p:sp>
            <p:sp>
              <p:nvSpPr>
                <p:cNvPr id="188447" name="Line 31"/>
                <p:cNvSpPr>
                  <a:spLocks noChangeAspect="1" noChangeShapeType="1"/>
                </p:cNvSpPr>
                <p:nvPr/>
              </p:nvSpPr>
              <p:spPr bwMode="auto">
                <a:xfrm>
                  <a:off x="2198" y="2496"/>
                  <a:ext cx="2008" cy="0"/>
                </a:xfrm>
                <a:prstGeom prst="line">
                  <a:avLst/>
                </a:prstGeom>
                <a:noFill/>
                <a:ln w="12700">
                  <a:solidFill>
                    <a:srgbClr val="00FF00"/>
                  </a:solidFill>
                  <a:round/>
                  <a:headEnd/>
                  <a:tailEnd/>
                </a:ln>
                <a:effectLst/>
              </p:spPr>
              <p:txBody>
                <a:bodyPr wrap="none" anchor="ctr"/>
                <a:lstStyle/>
                <a:p>
                  <a:endParaRPr lang="it-IT"/>
                </a:p>
              </p:txBody>
            </p:sp>
            <p:sp>
              <p:nvSpPr>
                <p:cNvPr id="188448" name="Line 32"/>
                <p:cNvSpPr>
                  <a:spLocks noChangeAspect="1" noChangeShapeType="1"/>
                </p:cNvSpPr>
                <p:nvPr/>
              </p:nvSpPr>
              <p:spPr bwMode="auto">
                <a:xfrm>
                  <a:off x="2198" y="2832"/>
                  <a:ext cx="2008" cy="0"/>
                </a:xfrm>
                <a:prstGeom prst="line">
                  <a:avLst/>
                </a:prstGeom>
                <a:noFill/>
                <a:ln w="12700">
                  <a:solidFill>
                    <a:srgbClr val="00FF00"/>
                  </a:solidFill>
                  <a:round/>
                  <a:headEnd/>
                  <a:tailEnd/>
                </a:ln>
                <a:effectLst/>
              </p:spPr>
              <p:txBody>
                <a:bodyPr wrap="none" anchor="ctr"/>
                <a:lstStyle/>
                <a:p>
                  <a:endParaRPr lang="it-IT"/>
                </a:p>
              </p:txBody>
            </p:sp>
          </p:grpSp>
        </p:grpSp>
        <p:sp>
          <p:nvSpPr>
            <p:cNvPr id="188449" name="Oval 33"/>
            <p:cNvSpPr>
              <a:spLocks noChangeAspect="1" noChangeArrowheads="1"/>
            </p:cNvSpPr>
            <p:nvPr/>
          </p:nvSpPr>
          <p:spPr bwMode="auto">
            <a:xfrm>
              <a:off x="2493" y="1564"/>
              <a:ext cx="1587" cy="1174"/>
            </a:xfrm>
            <a:prstGeom prst="ellipse">
              <a:avLst/>
            </a:prstGeom>
            <a:noFill/>
            <a:ln w="38100">
              <a:solidFill>
                <a:srgbClr val="FF33CC"/>
              </a:solidFill>
              <a:round/>
              <a:headEnd/>
              <a:tailEnd/>
            </a:ln>
            <a:effectLst/>
          </p:spPr>
          <p:txBody>
            <a:bodyPr wrap="none" anchor="ctr"/>
            <a:lstStyle/>
            <a:p>
              <a:endParaRPr lang="it-IT"/>
            </a:p>
          </p:txBody>
        </p:sp>
        <p:grpSp>
          <p:nvGrpSpPr>
            <p:cNvPr id="8" name="Group 34"/>
            <p:cNvGrpSpPr>
              <a:grpSpLocks noChangeAspect="1"/>
            </p:cNvGrpSpPr>
            <p:nvPr/>
          </p:nvGrpSpPr>
          <p:grpSpPr bwMode="auto">
            <a:xfrm>
              <a:off x="2411" y="2304"/>
              <a:ext cx="1772" cy="1765"/>
              <a:chOff x="3218" y="2212"/>
              <a:chExt cx="2016" cy="2008"/>
            </a:xfrm>
          </p:grpSpPr>
          <p:sp>
            <p:nvSpPr>
              <p:cNvPr id="188451" name="Line 35"/>
              <p:cNvSpPr>
                <a:spLocks noChangeAspect="1" noChangeShapeType="1"/>
              </p:cNvSpPr>
              <p:nvPr/>
            </p:nvSpPr>
            <p:spPr bwMode="auto">
              <a:xfrm>
                <a:off x="5234" y="2212"/>
                <a:ext cx="0" cy="2008"/>
              </a:xfrm>
              <a:prstGeom prst="line">
                <a:avLst/>
              </a:prstGeom>
              <a:noFill/>
              <a:ln w="12700">
                <a:solidFill>
                  <a:srgbClr val="00FF00"/>
                </a:solidFill>
                <a:round/>
                <a:headEnd/>
                <a:tailEnd/>
              </a:ln>
              <a:effectLst/>
            </p:spPr>
            <p:txBody>
              <a:bodyPr wrap="none" anchor="ctr"/>
              <a:lstStyle/>
              <a:p>
                <a:endParaRPr lang="it-IT"/>
              </a:p>
            </p:txBody>
          </p:sp>
          <p:sp>
            <p:nvSpPr>
              <p:cNvPr id="188452" name="Line 36"/>
              <p:cNvSpPr>
                <a:spLocks noChangeAspect="1" noChangeShapeType="1"/>
              </p:cNvSpPr>
              <p:nvPr/>
            </p:nvSpPr>
            <p:spPr bwMode="auto">
              <a:xfrm>
                <a:off x="3218" y="2212"/>
                <a:ext cx="0" cy="2008"/>
              </a:xfrm>
              <a:prstGeom prst="line">
                <a:avLst/>
              </a:prstGeom>
              <a:noFill/>
              <a:ln w="12700">
                <a:solidFill>
                  <a:srgbClr val="00FF00"/>
                </a:solidFill>
                <a:round/>
                <a:headEnd/>
                <a:tailEnd/>
              </a:ln>
              <a:effectLst/>
            </p:spPr>
            <p:txBody>
              <a:bodyPr wrap="none" anchor="ctr"/>
              <a:lstStyle/>
              <a:p>
                <a:endParaRPr lang="it-IT"/>
              </a:p>
            </p:txBody>
          </p:sp>
          <p:sp>
            <p:nvSpPr>
              <p:cNvPr id="188453" name="Line 37"/>
              <p:cNvSpPr>
                <a:spLocks noChangeAspect="1" noChangeShapeType="1"/>
              </p:cNvSpPr>
              <p:nvPr/>
            </p:nvSpPr>
            <p:spPr bwMode="auto">
              <a:xfrm>
                <a:off x="3548" y="2212"/>
                <a:ext cx="0" cy="2008"/>
              </a:xfrm>
              <a:prstGeom prst="line">
                <a:avLst/>
              </a:prstGeom>
              <a:noFill/>
              <a:ln w="12700">
                <a:solidFill>
                  <a:srgbClr val="00FF00"/>
                </a:solidFill>
                <a:round/>
                <a:headEnd/>
                <a:tailEnd/>
              </a:ln>
              <a:effectLst/>
            </p:spPr>
            <p:txBody>
              <a:bodyPr wrap="none" anchor="ctr"/>
              <a:lstStyle/>
              <a:p>
                <a:endParaRPr lang="it-IT"/>
              </a:p>
            </p:txBody>
          </p:sp>
          <p:sp>
            <p:nvSpPr>
              <p:cNvPr id="188454" name="Line 38"/>
              <p:cNvSpPr>
                <a:spLocks noChangeAspect="1" noChangeShapeType="1"/>
              </p:cNvSpPr>
              <p:nvPr/>
            </p:nvSpPr>
            <p:spPr bwMode="auto">
              <a:xfrm>
                <a:off x="3884" y="2212"/>
                <a:ext cx="0" cy="2008"/>
              </a:xfrm>
              <a:prstGeom prst="line">
                <a:avLst/>
              </a:prstGeom>
              <a:noFill/>
              <a:ln w="12700">
                <a:solidFill>
                  <a:srgbClr val="00FF00"/>
                </a:solidFill>
                <a:round/>
                <a:headEnd/>
                <a:tailEnd/>
              </a:ln>
              <a:effectLst/>
            </p:spPr>
            <p:txBody>
              <a:bodyPr wrap="none" anchor="ctr"/>
              <a:lstStyle/>
              <a:p>
                <a:endParaRPr lang="it-IT"/>
              </a:p>
            </p:txBody>
          </p:sp>
          <p:sp>
            <p:nvSpPr>
              <p:cNvPr id="188455" name="Line 39"/>
              <p:cNvSpPr>
                <a:spLocks noChangeAspect="1" noChangeShapeType="1"/>
              </p:cNvSpPr>
              <p:nvPr/>
            </p:nvSpPr>
            <p:spPr bwMode="auto">
              <a:xfrm>
                <a:off x="4220" y="2212"/>
                <a:ext cx="0" cy="2008"/>
              </a:xfrm>
              <a:prstGeom prst="line">
                <a:avLst/>
              </a:prstGeom>
              <a:noFill/>
              <a:ln w="12700">
                <a:solidFill>
                  <a:srgbClr val="00FF00"/>
                </a:solidFill>
                <a:round/>
                <a:headEnd/>
                <a:tailEnd/>
              </a:ln>
              <a:effectLst/>
            </p:spPr>
            <p:txBody>
              <a:bodyPr wrap="none" anchor="ctr"/>
              <a:lstStyle/>
              <a:p>
                <a:endParaRPr lang="it-IT"/>
              </a:p>
            </p:txBody>
          </p:sp>
          <p:sp>
            <p:nvSpPr>
              <p:cNvPr id="188456" name="Line 40"/>
              <p:cNvSpPr>
                <a:spLocks noChangeAspect="1" noChangeShapeType="1"/>
              </p:cNvSpPr>
              <p:nvPr/>
            </p:nvSpPr>
            <p:spPr bwMode="auto">
              <a:xfrm>
                <a:off x="4556" y="2212"/>
                <a:ext cx="0" cy="2008"/>
              </a:xfrm>
              <a:prstGeom prst="line">
                <a:avLst/>
              </a:prstGeom>
              <a:noFill/>
              <a:ln w="12700">
                <a:solidFill>
                  <a:srgbClr val="00FF00"/>
                </a:solidFill>
                <a:round/>
                <a:headEnd/>
                <a:tailEnd/>
              </a:ln>
              <a:effectLst/>
            </p:spPr>
            <p:txBody>
              <a:bodyPr wrap="none" anchor="ctr"/>
              <a:lstStyle/>
              <a:p>
                <a:endParaRPr lang="it-IT"/>
              </a:p>
            </p:txBody>
          </p:sp>
          <p:sp>
            <p:nvSpPr>
              <p:cNvPr id="188457" name="Line 41"/>
              <p:cNvSpPr>
                <a:spLocks noChangeAspect="1" noChangeShapeType="1"/>
              </p:cNvSpPr>
              <p:nvPr/>
            </p:nvSpPr>
            <p:spPr bwMode="auto">
              <a:xfrm>
                <a:off x="4892" y="2212"/>
                <a:ext cx="0" cy="2008"/>
              </a:xfrm>
              <a:prstGeom prst="line">
                <a:avLst/>
              </a:prstGeom>
              <a:noFill/>
              <a:ln w="12700">
                <a:solidFill>
                  <a:srgbClr val="00FF00"/>
                </a:solidFill>
                <a:round/>
                <a:headEnd/>
                <a:tailEnd/>
              </a:ln>
              <a:effectLst/>
            </p:spPr>
            <p:txBody>
              <a:bodyPr wrap="none" anchor="ctr"/>
              <a:lstStyle/>
              <a:p>
                <a:endParaRPr lang="it-IT"/>
              </a:p>
            </p:txBody>
          </p:sp>
        </p:grpSp>
        <p:sp>
          <p:nvSpPr>
            <p:cNvPr id="188458" name="Line 42"/>
            <p:cNvSpPr>
              <a:spLocks noChangeAspect="1" noChangeShapeType="1"/>
            </p:cNvSpPr>
            <p:nvPr/>
          </p:nvSpPr>
          <p:spPr bwMode="auto">
            <a:xfrm>
              <a:off x="2409" y="3737"/>
              <a:ext cx="1765" cy="0"/>
            </a:xfrm>
            <a:prstGeom prst="line">
              <a:avLst/>
            </a:prstGeom>
            <a:noFill/>
            <a:ln w="12700">
              <a:solidFill>
                <a:srgbClr val="00FF00"/>
              </a:solidFill>
              <a:round/>
              <a:headEnd/>
              <a:tailEnd/>
            </a:ln>
            <a:effectLst/>
          </p:spPr>
          <p:txBody>
            <a:bodyPr wrap="none" anchor="ctr"/>
            <a:lstStyle/>
            <a:p>
              <a:endParaRPr lang="it-IT"/>
            </a:p>
          </p:txBody>
        </p:sp>
        <p:sp>
          <p:nvSpPr>
            <p:cNvPr id="188459" name="Line 43"/>
            <p:cNvSpPr>
              <a:spLocks noChangeAspect="1" noChangeShapeType="1"/>
            </p:cNvSpPr>
            <p:nvPr/>
          </p:nvSpPr>
          <p:spPr bwMode="auto">
            <a:xfrm>
              <a:off x="2409" y="4032"/>
              <a:ext cx="1765" cy="0"/>
            </a:xfrm>
            <a:prstGeom prst="line">
              <a:avLst/>
            </a:prstGeom>
            <a:noFill/>
            <a:ln w="12700">
              <a:solidFill>
                <a:srgbClr val="00FF00"/>
              </a:solidFill>
              <a:round/>
              <a:headEnd/>
              <a:tailEnd/>
            </a:ln>
            <a:effectLst/>
          </p:spPr>
          <p:txBody>
            <a:bodyPr wrap="none" anchor="ctr"/>
            <a:lstStyle/>
            <a:p>
              <a:endParaRPr lang="it-IT"/>
            </a:p>
          </p:txBody>
        </p:sp>
      </p:grpSp>
      <p:sp>
        <p:nvSpPr>
          <p:cNvPr id="188460" name="Rectangle 44"/>
          <p:cNvSpPr>
            <a:spLocks noChangeAspect="1" noChangeArrowheads="1"/>
          </p:cNvSpPr>
          <p:nvPr/>
        </p:nvSpPr>
        <p:spPr bwMode="auto">
          <a:xfrm>
            <a:off x="3255963" y="6042025"/>
            <a:ext cx="458787"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142</a:t>
            </a:r>
          </a:p>
        </p:txBody>
      </p:sp>
      <p:sp>
        <p:nvSpPr>
          <p:cNvPr id="188462" name="Rectangle 46"/>
          <p:cNvSpPr>
            <a:spLocks noChangeAspect="1" noChangeArrowheads="1"/>
          </p:cNvSpPr>
          <p:nvPr/>
        </p:nvSpPr>
        <p:spPr bwMode="auto">
          <a:xfrm>
            <a:off x="4030663" y="6042025"/>
            <a:ext cx="542925"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8412</a:t>
            </a:r>
          </a:p>
        </p:txBody>
      </p:sp>
      <p:sp>
        <p:nvSpPr>
          <p:cNvPr id="47" name="Rectangle 45"/>
          <p:cNvSpPr>
            <a:spLocks noChangeAspect="1" noChangeArrowheads="1"/>
          </p:cNvSpPr>
          <p:nvPr/>
        </p:nvSpPr>
        <p:spPr bwMode="auto">
          <a:xfrm>
            <a:off x="3607482" y="6042025"/>
            <a:ext cx="604837"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dirty="0">
                <a:latin typeface="Arial" charset="0"/>
              </a:rPr>
              <a:t>3860</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grpSp>
        <p:nvGrpSpPr>
          <p:cNvPr id="2" name="Group 2"/>
          <p:cNvGrpSpPr>
            <a:grpSpLocks/>
          </p:cNvGrpSpPr>
          <p:nvPr/>
        </p:nvGrpSpPr>
        <p:grpSpPr bwMode="auto">
          <a:xfrm>
            <a:off x="3973513" y="457200"/>
            <a:ext cx="1490662" cy="5486400"/>
            <a:chOff x="2040" y="288"/>
            <a:chExt cx="1056" cy="3456"/>
          </a:xfrm>
        </p:grpSpPr>
        <p:grpSp>
          <p:nvGrpSpPr>
            <p:cNvPr id="3" name="Group 3"/>
            <p:cNvGrpSpPr>
              <a:grpSpLocks/>
            </p:cNvGrpSpPr>
            <p:nvPr/>
          </p:nvGrpSpPr>
          <p:grpSpPr bwMode="auto">
            <a:xfrm>
              <a:off x="2040" y="288"/>
              <a:ext cx="1056" cy="480"/>
              <a:chOff x="1968" y="240"/>
              <a:chExt cx="1104" cy="624"/>
            </a:xfrm>
          </p:grpSpPr>
          <p:sp>
            <p:nvSpPr>
              <p:cNvPr id="190468" name="Rectangle 4"/>
              <p:cNvSpPr>
                <a:spLocks noChangeArrowheads="1"/>
              </p:cNvSpPr>
              <p:nvPr/>
            </p:nvSpPr>
            <p:spPr bwMode="auto">
              <a:xfrm>
                <a:off x="2256" y="576"/>
                <a:ext cx="528" cy="288"/>
              </a:xfrm>
              <a:prstGeom prst="rect">
                <a:avLst/>
              </a:prstGeom>
              <a:solidFill>
                <a:schemeClr val="accent1"/>
              </a:solidFill>
              <a:ln w="12700">
                <a:solidFill>
                  <a:srgbClr val="F8F8F8"/>
                </a:solidFill>
                <a:miter lim="800000"/>
                <a:headEnd/>
                <a:tailEnd/>
              </a:ln>
              <a:effectLst/>
            </p:spPr>
            <p:txBody>
              <a:bodyPr wrap="none" anchor="ctr"/>
              <a:lstStyle/>
              <a:p>
                <a:endParaRPr lang="it-IT"/>
              </a:p>
            </p:txBody>
          </p:sp>
          <p:sp>
            <p:nvSpPr>
              <p:cNvPr id="190469" name="Rectangle 5"/>
              <p:cNvSpPr>
                <a:spLocks noChangeArrowheads="1"/>
              </p:cNvSpPr>
              <p:nvPr/>
            </p:nvSpPr>
            <p:spPr bwMode="auto">
              <a:xfrm>
                <a:off x="1968" y="240"/>
                <a:ext cx="1104" cy="336"/>
              </a:xfrm>
              <a:prstGeom prst="rect">
                <a:avLst/>
              </a:prstGeom>
              <a:solidFill>
                <a:schemeClr val="accent1"/>
              </a:solidFill>
              <a:ln w="12700">
                <a:solidFill>
                  <a:srgbClr val="F8F8F8"/>
                </a:solidFill>
                <a:miter lim="800000"/>
                <a:headEnd/>
                <a:tailEnd/>
              </a:ln>
              <a:effectLst/>
            </p:spPr>
            <p:txBody>
              <a:bodyPr wrap="none" anchor="ctr"/>
              <a:lstStyle/>
              <a:p>
                <a:endParaRPr lang="it-IT"/>
              </a:p>
            </p:txBody>
          </p:sp>
        </p:grpSp>
        <p:sp>
          <p:nvSpPr>
            <p:cNvPr id="190470" name="Line 6"/>
            <p:cNvSpPr>
              <a:spLocks noChangeShapeType="1"/>
            </p:cNvSpPr>
            <p:nvPr/>
          </p:nvSpPr>
          <p:spPr bwMode="auto">
            <a:xfrm>
              <a:off x="2568" y="816"/>
              <a:ext cx="0" cy="2928"/>
            </a:xfrm>
            <a:prstGeom prst="line">
              <a:avLst/>
            </a:prstGeom>
            <a:noFill/>
            <a:ln w="38100">
              <a:solidFill>
                <a:srgbClr val="F8F8F8"/>
              </a:solidFill>
              <a:prstDash val="dash"/>
              <a:round/>
              <a:headEnd/>
              <a:tailEnd/>
            </a:ln>
            <a:effectLst/>
          </p:spPr>
          <p:txBody>
            <a:bodyPr/>
            <a:lstStyle/>
            <a:p>
              <a:endParaRPr lang="it-IT"/>
            </a:p>
          </p:txBody>
        </p:sp>
        <p:sp>
          <p:nvSpPr>
            <p:cNvPr id="190471" name="Rectangle 7"/>
            <p:cNvSpPr>
              <a:spLocks noChangeArrowheads="1"/>
            </p:cNvSpPr>
            <p:nvPr/>
          </p:nvSpPr>
          <p:spPr bwMode="auto">
            <a:xfrm>
              <a:off x="2496" y="3168"/>
              <a:ext cx="144" cy="336"/>
            </a:xfrm>
            <a:prstGeom prst="rect">
              <a:avLst/>
            </a:prstGeom>
            <a:solidFill>
              <a:schemeClr val="accent1"/>
            </a:solidFill>
            <a:ln w="12700">
              <a:solidFill>
                <a:srgbClr val="F8F8F8"/>
              </a:solidFill>
              <a:miter lim="800000"/>
              <a:headEnd/>
              <a:tailEnd/>
            </a:ln>
            <a:effectLst/>
          </p:spPr>
          <p:txBody>
            <a:bodyPr wrap="none" anchor="ctr"/>
            <a:lstStyle/>
            <a:p>
              <a:endParaRPr lang="it-IT"/>
            </a:p>
          </p:txBody>
        </p:sp>
      </p:grpSp>
      <p:grpSp>
        <p:nvGrpSpPr>
          <p:cNvPr id="4" name="Group 8"/>
          <p:cNvGrpSpPr>
            <a:grpSpLocks/>
          </p:cNvGrpSpPr>
          <p:nvPr/>
        </p:nvGrpSpPr>
        <p:grpSpPr bwMode="auto">
          <a:xfrm>
            <a:off x="3386138" y="2514600"/>
            <a:ext cx="2235200" cy="1828800"/>
            <a:chOff x="624" y="1825"/>
            <a:chExt cx="975" cy="668"/>
          </a:xfrm>
        </p:grpSpPr>
        <p:sp>
          <p:nvSpPr>
            <p:cNvPr id="190473" name="Oval 9"/>
            <p:cNvSpPr>
              <a:spLocks noChangeArrowheads="1"/>
            </p:cNvSpPr>
            <p:nvPr/>
          </p:nvSpPr>
          <p:spPr bwMode="auto">
            <a:xfrm>
              <a:off x="624" y="1825"/>
              <a:ext cx="975" cy="668"/>
            </a:xfrm>
            <a:prstGeom prst="ellipse">
              <a:avLst/>
            </a:prstGeom>
            <a:noFill/>
            <a:ln w="12700">
              <a:solidFill>
                <a:srgbClr val="FFFFFF"/>
              </a:solidFill>
              <a:round/>
              <a:headEnd/>
              <a:tailEnd/>
            </a:ln>
            <a:effectLst/>
          </p:spPr>
          <p:txBody>
            <a:bodyPr wrap="none" anchor="ctr"/>
            <a:lstStyle/>
            <a:p>
              <a:endParaRPr lang="it-IT"/>
            </a:p>
          </p:txBody>
        </p:sp>
        <p:sp>
          <p:nvSpPr>
            <p:cNvPr id="190474" name="Freeform 10"/>
            <p:cNvSpPr>
              <a:spLocks/>
            </p:cNvSpPr>
            <p:nvPr/>
          </p:nvSpPr>
          <p:spPr bwMode="auto">
            <a:xfrm>
              <a:off x="681" y="1877"/>
              <a:ext cx="716" cy="529"/>
            </a:xfrm>
            <a:custGeom>
              <a:avLst/>
              <a:gdLst/>
              <a:ahLst/>
              <a:cxnLst>
                <a:cxn ang="0">
                  <a:pos x="691" y="52"/>
                </a:cxn>
                <a:cxn ang="0">
                  <a:pos x="662" y="57"/>
                </a:cxn>
                <a:cxn ang="0">
                  <a:pos x="633" y="67"/>
                </a:cxn>
                <a:cxn ang="0">
                  <a:pos x="605" y="81"/>
                </a:cxn>
                <a:cxn ang="0">
                  <a:pos x="576" y="96"/>
                </a:cxn>
                <a:cxn ang="0">
                  <a:pos x="547" y="120"/>
                </a:cxn>
                <a:cxn ang="0">
                  <a:pos x="523" y="144"/>
                </a:cxn>
                <a:cxn ang="0">
                  <a:pos x="504" y="172"/>
                </a:cxn>
                <a:cxn ang="0">
                  <a:pos x="489" y="201"/>
                </a:cxn>
                <a:cxn ang="0">
                  <a:pos x="470" y="225"/>
                </a:cxn>
                <a:cxn ang="0">
                  <a:pos x="441" y="249"/>
                </a:cxn>
                <a:cxn ang="0">
                  <a:pos x="408" y="268"/>
                </a:cxn>
                <a:cxn ang="0">
                  <a:pos x="379" y="288"/>
                </a:cxn>
                <a:cxn ang="0">
                  <a:pos x="345" y="302"/>
                </a:cxn>
                <a:cxn ang="0">
                  <a:pos x="317" y="312"/>
                </a:cxn>
                <a:cxn ang="0">
                  <a:pos x="288" y="336"/>
                </a:cxn>
                <a:cxn ang="0">
                  <a:pos x="273" y="364"/>
                </a:cxn>
                <a:cxn ang="0">
                  <a:pos x="249" y="384"/>
                </a:cxn>
                <a:cxn ang="0">
                  <a:pos x="225" y="412"/>
                </a:cxn>
                <a:cxn ang="0">
                  <a:pos x="211" y="441"/>
                </a:cxn>
                <a:cxn ang="0">
                  <a:pos x="206" y="470"/>
                </a:cxn>
                <a:cxn ang="0">
                  <a:pos x="192" y="499"/>
                </a:cxn>
                <a:cxn ang="0">
                  <a:pos x="187" y="528"/>
                </a:cxn>
                <a:cxn ang="0">
                  <a:pos x="158" y="513"/>
                </a:cxn>
                <a:cxn ang="0">
                  <a:pos x="125" y="494"/>
                </a:cxn>
                <a:cxn ang="0">
                  <a:pos x="96" y="480"/>
                </a:cxn>
                <a:cxn ang="0">
                  <a:pos x="67" y="456"/>
                </a:cxn>
                <a:cxn ang="0">
                  <a:pos x="48" y="427"/>
                </a:cxn>
                <a:cxn ang="0">
                  <a:pos x="29" y="398"/>
                </a:cxn>
                <a:cxn ang="0">
                  <a:pos x="14" y="369"/>
                </a:cxn>
                <a:cxn ang="0">
                  <a:pos x="0" y="340"/>
                </a:cxn>
                <a:cxn ang="0">
                  <a:pos x="0" y="312"/>
                </a:cxn>
                <a:cxn ang="0">
                  <a:pos x="5" y="283"/>
                </a:cxn>
                <a:cxn ang="0">
                  <a:pos x="9" y="254"/>
                </a:cxn>
                <a:cxn ang="0">
                  <a:pos x="14" y="225"/>
                </a:cxn>
                <a:cxn ang="0">
                  <a:pos x="24" y="196"/>
                </a:cxn>
                <a:cxn ang="0">
                  <a:pos x="43" y="163"/>
                </a:cxn>
                <a:cxn ang="0">
                  <a:pos x="62" y="134"/>
                </a:cxn>
                <a:cxn ang="0">
                  <a:pos x="86" y="110"/>
                </a:cxn>
                <a:cxn ang="0">
                  <a:pos x="115" y="86"/>
                </a:cxn>
                <a:cxn ang="0">
                  <a:pos x="149" y="67"/>
                </a:cxn>
                <a:cxn ang="0">
                  <a:pos x="177" y="52"/>
                </a:cxn>
                <a:cxn ang="0">
                  <a:pos x="216" y="33"/>
                </a:cxn>
                <a:cxn ang="0">
                  <a:pos x="245" y="28"/>
                </a:cxn>
                <a:cxn ang="0">
                  <a:pos x="278" y="19"/>
                </a:cxn>
                <a:cxn ang="0">
                  <a:pos x="307" y="9"/>
                </a:cxn>
                <a:cxn ang="0">
                  <a:pos x="336" y="9"/>
                </a:cxn>
                <a:cxn ang="0">
                  <a:pos x="369" y="4"/>
                </a:cxn>
                <a:cxn ang="0">
                  <a:pos x="398" y="0"/>
                </a:cxn>
                <a:cxn ang="0">
                  <a:pos x="437" y="4"/>
                </a:cxn>
                <a:cxn ang="0">
                  <a:pos x="470" y="9"/>
                </a:cxn>
                <a:cxn ang="0">
                  <a:pos x="513" y="19"/>
                </a:cxn>
                <a:cxn ang="0">
                  <a:pos x="547" y="24"/>
                </a:cxn>
                <a:cxn ang="0">
                  <a:pos x="581" y="33"/>
                </a:cxn>
                <a:cxn ang="0">
                  <a:pos x="614" y="33"/>
                </a:cxn>
                <a:cxn ang="0">
                  <a:pos x="648" y="33"/>
                </a:cxn>
                <a:cxn ang="0">
                  <a:pos x="681" y="33"/>
                </a:cxn>
                <a:cxn ang="0">
                  <a:pos x="710" y="38"/>
                </a:cxn>
              </a:cxnLst>
              <a:rect l="0" t="0" r="r" b="b"/>
              <a:pathLst>
                <a:path w="716" h="529">
                  <a:moveTo>
                    <a:pt x="715" y="38"/>
                  </a:moveTo>
                  <a:lnTo>
                    <a:pt x="691" y="52"/>
                  </a:lnTo>
                  <a:lnTo>
                    <a:pt x="677" y="52"/>
                  </a:lnTo>
                  <a:lnTo>
                    <a:pt x="662" y="57"/>
                  </a:lnTo>
                  <a:lnTo>
                    <a:pt x="648" y="62"/>
                  </a:lnTo>
                  <a:lnTo>
                    <a:pt x="633" y="67"/>
                  </a:lnTo>
                  <a:lnTo>
                    <a:pt x="619" y="76"/>
                  </a:lnTo>
                  <a:lnTo>
                    <a:pt x="605" y="81"/>
                  </a:lnTo>
                  <a:lnTo>
                    <a:pt x="590" y="86"/>
                  </a:lnTo>
                  <a:lnTo>
                    <a:pt x="576" y="96"/>
                  </a:lnTo>
                  <a:lnTo>
                    <a:pt x="561" y="105"/>
                  </a:lnTo>
                  <a:lnTo>
                    <a:pt x="547" y="120"/>
                  </a:lnTo>
                  <a:lnTo>
                    <a:pt x="533" y="129"/>
                  </a:lnTo>
                  <a:lnTo>
                    <a:pt x="523" y="144"/>
                  </a:lnTo>
                  <a:lnTo>
                    <a:pt x="513" y="158"/>
                  </a:lnTo>
                  <a:lnTo>
                    <a:pt x="504" y="172"/>
                  </a:lnTo>
                  <a:lnTo>
                    <a:pt x="494" y="187"/>
                  </a:lnTo>
                  <a:lnTo>
                    <a:pt x="489" y="201"/>
                  </a:lnTo>
                  <a:lnTo>
                    <a:pt x="475" y="211"/>
                  </a:lnTo>
                  <a:lnTo>
                    <a:pt x="470" y="225"/>
                  </a:lnTo>
                  <a:lnTo>
                    <a:pt x="456" y="235"/>
                  </a:lnTo>
                  <a:lnTo>
                    <a:pt x="441" y="249"/>
                  </a:lnTo>
                  <a:lnTo>
                    <a:pt x="422" y="259"/>
                  </a:lnTo>
                  <a:lnTo>
                    <a:pt x="408" y="268"/>
                  </a:lnTo>
                  <a:lnTo>
                    <a:pt x="393" y="278"/>
                  </a:lnTo>
                  <a:lnTo>
                    <a:pt x="379" y="288"/>
                  </a:lnTo>
                  <a:lnTo>
                    <a:pt x="365" y="292"/>
                  </a:lnTo>
                  <a:lnTo>
                    <a:pt x="345" y="302"/>
                  </a:lnTo>
                  <a:lnTo>
                    <a:pt x="331" y="307"/>
                  </a:lnTo>
                  <a:lnTo>
                    <a:pt x="317" y="312"/>
                  </a:lnTo>
                  <a:lnTo>
                    <a:pt x="302" y="321"/>
                  </a:lnTo>
                  <a:lnTo>
                    <a:pt x="288" y="336"/>
                  </a:lnTo>
                  <a:lnTo>
                    <a:pt x="278" y="350"/>
                  </a:lnTo>
                  <a:lnTo>
                    <a:pt x="273" y="364"/>
                  </a:lnTo>
                  <a:lnTo>
                    <a:pt x="264" y="379"/>
                  </a:lnTo>
                  <a:lnTo>
                    <a:pt x="249" y="384"/>
                  </a:lnTo>
                  <a:lnTo>
                    <a:pt x="240" y="398"/>
                  </a:lnTo>
                  <a:lnTo>
                    <a:pt x="225" y="412"/>
                  </a:lnTo>
                  <a:lnTo>
                    <a:pt x="221" y="427"/>
                  </a:lnTo>
                  <a:lnTo>
                    <a:pt x="211" y="441"/>
                  </a:lnTo>
                  <a:lnTo>
                    <a:pt x="206" y="456"/>
                  </a:lnTo>
                  <a:lnTo>
                    <a:pt x="206" y="470"/>
                  </a:lnTo>
                  <a:lnTo>
                    <a:pt x="201" y="484"/>
                  </a:lnTo>
                  <a:lnTo>
                    <a:pt x="192" y="499"/>
                  </a:lnTo>
                  <a:lnTo>
                    <a:pt x="187" y="513"/>
                  </a:lnTo>
                  <a:lnTo>
                    <a:pt x="187" y="528"/>
                  </a:lnTo>
                  <a:lnTo>
                    <a:pt x="173" y="528"/>
                  </a:lnTo>
                  <a:lnTo>
                    <a:pt x="158" y="513"/>
                  </a:lnTo>
                  <a:lnTo>
                    <a:pt x="139" y="499"/>
                  </a:lnTo>
                  <a:lnTo>
                    <a:pt x="125" y="494"/>
                  </a:lnTo>
                  <a:lnTo>
                    <a:pt x="110" y="489"/>
                  </a:lnTo>
                  <a:lnTo>
                    <a:pt x="96" y="480"/>
                  </a:lnTo>
                  <a:lnTo>
                    <a:pt x="81" y="465"/>
                  </a:lnTo>
                  <a:lnTo>
                    <a:pt x="67" y="456"/>
                  </a:lnTo>
                  <a:lnTo>
                    <a:pt x="62" y="441"/>
                  </a:lnTo>
                  <a:lnTo>
                    <a:pt x="48" y="427"/>
                  </a:lnTo>
                  <a:lnTo>
                    <a:pt x="38" y="412"/>
                  </a:lnTo>
                  <a:lnTo>
                    <a:pt x="29" y="398"/>
                  </a:lnTo>
                  <a:lnTo>
                    <a:pt x="24" y="384"/>
                  </a:lnTo>
                  <a:lnTo>
                    <a:pt x="14" y="369"/>
                  </a:lnTo>
                  <a:lnTo>
                    <a:pt x="9" y="355"/>
                  </a:lnTo>
                  <a:lnTo>
                    <a:pt x="0" y="340"/>
                  </a:lnTo>
                  <a:lnTo>
                    <a:pt x="0" y="326"/>
                  </a:lnTo>
                  <a:lnTo>
                    <a:pt x="0" y="312"/>
                  </a:lnTo>
                  <a:lnTo>
                    <a:pt x="0" y="297"/>
                  </a:lnTo>
                  <a:lnTo>
                    <a:pt x="5" y="283"/>
                  </a:lnTo>
                  <a:lnTo>
                    <a:pt x="5" y="268"/>
                  </a:lnTo>
                  <a:lnTo>
                    <a:pt x="9" y="254"/>
                  </a:lnTo>
                  <a:lnTo>
                    <a:pt x="9" y="240"/>
                  </a:lnTo>
                  <a:lnTo>
                    <a:pt x="14" y="225"/>
                  </a:lnTo>
                  <a:lnTo>
                    <a:pt x="19" y="211"/>
                  </a:lnTo>
                  <a:lnTo>
                    <a:pt x="24" y="196"/>
                  </a:lnTo>
                  <a:lnTo>
                    <a:pt x="33" y="182"/>
                  </a:lnTo>
                  <a:lnTo>
                    <a:pt x="43" y="163"/>
                  </a:lnTo>
                  <a:lnTo>
                    <a:pt x="53" y="148"/>
                  </a:lnTo>
                  <a:lnTo>
                    <a:pt x="62" y="134"/>
                  </a:lnTo>
                  <a:lnTo>
                    <a:pt x="77" y="124"/>
                  </a:lnTo>
                  <a:lnTo>
                    <a:pt x="86" y="110"/>
                  </a:lnTo>
                  <a:lnTo>
                    <a:pt x="101" y="96"/>
                  </a:lnTo>
                  <a:lnTo>
                    <a:pt x="115" y="86"/>
                  </a:lnTo>
                  <a:lnTo>
                    <a:pt x="129" y="76"/>
                  </a:lnTo>
                  <a:lnTo>
                    <a:pt x="149" y="67"/>
                  </a:lnTo>
                  <a:lnTo>
                    <a:pt x="163" y="57"/>
                  </a:lnTo>
                  <a:lnTo>
                    <a:pt x="177" y="52"/>
                  </a:lnTo>
                  <a:lnTo>
                    <a:pt x="197" y="43"/>
                  </a:lnTo>
                  <a:lnTo>
                    <a:pt x="216" y="33"/>
                  </a:lnTo>
                  <a:lnTo>
                    <a:pt x="230" y="28"/>
                  </a:lnTo>
                  <a:lnTo>
                    <a:pt x="245" y="28"/>
                  </a:lnTo>
                  <a:lnTo>
                    <a:pt x="259" y="24"/>
                  </a:lnTo>
                  <a:lnTo>
                    <a:pt x="278" y="19"/>
                  </a:lnTo>
                  <a:lnTo>
                    <a:pt x="293" y="14"/>
                  </a:lnTo>
                  <a:lnTo>
                    <a:pt x="307" y="9"/>
                  </a:lnTo>
                  <a:lnTo>
                    <a:pt x="321" y="9"/>
                  </a:lnTo>
                  <a:lnTo>
                    <a:pt x="336" y="9"/>
                  </a:lnTo>
                  <a:lnTo>
                    <a:pt x="355" y="4"/>
                  </a:lnTo>
                  <a:lnTo>
                    <a:pt x="369" y="4"/>
                  </a:lnTo>
                  <a:lnTo>
                    <a:pt x="384" y="0"/>
                  </a:lnTo>
                  <a:lnTo>
                    <a:pt x="398" y="0"/>
                  </a:lnTo>
                  <a:lnTo>
                    <a:pt x="413" y="0"/>
                  </a:lnTo>
                  <a:lnTo>
                    <a:pt x="437" y="4"/>
                  </a:lnTo>
                  <a:lnTo>
                    <a:pt x="456" y="4"/>
                  </a:lnTo>
                  <a:lnTo>
                    <a:pt x="470" y="9"/>
                  </a:lnTo>
                  <a:lnTo>
                    <a:pt x="494" y="14"/>
                  </a:lnTo>
                  <a:lnTo>
                    <a:pt x="513" y="19"/>
                  </a:lnTo>
                  <a:lnTo>
                    <a:pt x="533" y="24"/>
                  </a:lnTo>
                  <a:lnTo>
                    <a:pt x="547" y="24"/>
                  </a:lnTo>
                  <a:lnTo>
                    <a:pt x="566" y="28"/>
                  </a:lnTo>
                  <a:lnTo>
                    <a:pt x="581" y="33"/>
                  </a:lnTo>
                  <a:lnTo>
                    <a:pt x="595" y="33"/>
                  </a:lnTo>
                  <a:lnTo>
                    <a:pt x="614" y="33"/>
                  </a:lnTo>
                  <a:lnTo>
                    <a:pt x="629" y="33"/>
                  </a:lnTo>
                  <a:lnTo>
                    <a:pt x="648" y="33"/>
                  </a:lnTo>
                  <a:lnTo>
                    <a:pt x="667" y="33"/>
                  </a:lnTo>
                  <a:lnTo>
                    <a:pt x="681" y="33"/>
                  </a:lnTo>
                  <a:lnTo>
                    <a:pt x="696" y="33"/>
                  </a:lnTo>
                  <a:lnTo>
                    <a:pt x="710" y="38"/>
                  </a:lnTo>
                  <a:lnTo>
                    <a:pt x="715" y="38"/>
                  </a:lnTo>
                </a:path>
              </a:pathLst>
            </a:custGeom>
            <a:solidFill>
              <a:srgbClr val="D93192"/>
            </a:solidFill>
            <a:ln w="25400" cap="rnd" cmpd="sng">
              <a:solidFill>
                <a:srgbClr val="FFFFFF"/>
              </a:solidFill>
              <a:prstDash val="solid"/>
              <a:round/>
              <a:headEnd type="none" w="med" len="med"/>
              <a:tailEnd type="none" w="med" len="med"/>
            </a:ln>
            <a:effectLst/>
          </p:spPr>
          <p:txBody>
            <a:bodyPr/>
            <a:lstStyle/>
            <a:p>
              <a:endParaRPr lang="it-IT"/>
            </a:p>
          </p:txBody>
        </p:sp>
        <p:sp>
          <p:nvSpPr>
            <p:cNvPr id="190475" name="Freeform 11"/>
            <p:cNvSpPr>
              <a:spLocks/>
            </p:cNvSpPr>
            <p:nvPr/>
          </p:nvSpPr>
          <p:spPr bwMode="auto">
            <a:xfrm>
              <a:off x="1367" y="2145"/>
              <a:ext cx="208" cy="241"/>
            </a:xfrm>
            <a:custGeom>
              <a:avLst/>
              <a:gdLst/>
              <a:ahLst/>
              <a:cxnLst>
                <a:cxn ang="0">
                  <a:pos x="173" y="10"/>
                </a:cxn>
                <a:cxn ang="0">
                  <a:pos x="173" y="10"/>
                </a:cxn>
                <a:cxn ang="0">
                  <a:pos x="197" y="24"/>
                </a:cxn>
                <a:cxn ang="0">
                  <a:pos x="202" y="39"/>
                </a:cxn>
                <a:cxn ang="0">
                  <a:pos x="202" y="53"/>
                </a:cxn>
                <a:cxn ang="0">
                  <a:pos x="197" y="68"/>
                </a:cxn>
                <a:cxn ang="0">
                  <a:pos x="187" y="87"/>
                </a:cxn>
                <a:cxn ang="0">
                  <a:pos x="173" y="106"/>
                </a:cxn>
                <a:cxn ang="0">
                  <a:pos x="163" y="120"/>
                </a:cxn>
                <a:cxn ang="0">
                  <a:pos x="159" y="140"/>
                </a:cxn>
                <a:cxn ang="0">
                  <a:pos x="149" y="154"/>
                </a:cxn>
                <a:cxn ang="0">
                  <a:pos x="144" y="168"/>
                </a:cxn>
                <a:cxn ang="0">
                  <a:pos x="130" y="183"/>
                </a:cxn>
                <a:cxn ang="0">
                  <a:pos x="125" y="197"/>
                </a:cxn>
                <a:cxn ang="0">
                  <a:pos x="111" y="207"/>
                </a:cxn>
                <a:cxn ang="0">
                  <a:pos x="96" y="216"/>
                </a:cxn>
                <a:cxn ang="0">
                  <a:pos x="82" y="226"/>
                </a:cxn>
                <a:cxn ang="0">
                  <a:pos x="67" y="231"/>
                </a:cxn>
                <a:cxn ang="0">
                  <a:pos x="53" y="240"/>
                </a:cxn>
                <a:cxn ang="0">
                  <a:pos x="39" y="240"/>
                </a:cxn>
                <a:cxn ang="0">
                  <a:pos x="24" y="236"/>
                </a:cxn>
                <a:cxn ang="0">
                  <a:pos x="15" y="221"/>
                </a:cxn>
                <a:cxn ang="0">
                  <a:pos x="10" y="207"/>
                </a:cxn>
                <a:cxn ang="0">
                  <a:pos x="5" y="192"/>
                </a:cxn>
                <a:cxn ang="0">
                  <a:pos x="0" y="178"/>
                </a:cxn>
                <a:cxn ang="0">
                  <a:pos x="5" y="164"/>
                </a:cxn>
                <a:cxn ang="0">
                  <a:pos x="10" y="149"/>
                </a:cxn>
                <a:cxn ang="0">
                  <a:pos x="19" y="135"/>
                </a:cxn>
                <a:cxn ang="0">
                  <a:pos x="24" y="120"/>
                </a:cxn>
                <a:cxn ang="0">
                  <a:pos x="34" y="106"/>
                </a:cxn>
                <a:cxn ang="0">
                  <a:pos x="43" y="92"/>
                </a:cxn>
                <a:cxn ang="0">
                  <a:pos x="58" y="82"/>
                </a:cxn>
                <a:cxn ang="0">
                  <a:pos x="72" y="68"/>
                </a:cxn>
                <a:cxn ang="0">
                  <a:pos x="87" y="53"/>
                </a:cxn>
                <a:cxn ang="0">
                  <a:pos x="101" y="39"/>
                </a:cxn>
                <a:cxn ang="0">
                  <a:pos x="111" y="24"/>
                </a:cxn>
                <a:cxn ang="0">
                  <a:pos x="125" y="20"/>
                </a:cxn>
                <a:cxn ang="0">
                  <a:pos x="139" y="5"/>
                </a:cxn>
                <a:cxn ang="0">
                  <a:pos x="154" y="0"/>
                </a:cxn>
                <a:cxn ang="0">
                  <a:pos x="168" y="0"/>
                </a:cxn>
                <a:cxn ang="0">
                  <a:pos x="183" y="0"/>
                </a:cxn>
                <a:cxn ang="0">
                  <a:pos x="197" y="5"/>
                </a:cxn>
                <a:cxn ang="0">
                  <a:pos x="202" y="20"/>
                </a:cxn>
                <a:cxn ang="0">
                  <a:pos x="207" y="34"/>
                </a:cxn>
                <a:cxn ang="0">
                  <a:pos x="202" y="48"/>
                </a:cxn>
              </a:cxnLst>
              <a:rect l="0" t="0" r="r" b="b"/>
              <a:pathLst>
                <a:path w="208" h="241">
                  <a:moveTo>
                    <a:pt x="173" y="10"/>
                  </a:moveTo>
                  <a:lnTo>
                    <a:pt x="173" y="10"/>
                  </a:lnTo>
                  <a:lnTo>
                    <a:pt x="197" y="24"/>
                  </a:lnTo>
                  <a:lnTo>
                    <a:pt x="202" y="39"/>
                  </a:lnTo>
                  <a:lnTo>
                    <a:pt x="202" y="53"/>
                  </a:lnTo>
                  <a:lnTo>
                    <a:pt x="197" y="68"/>
                  </a:lnTo>
                  <a:lnTo>
                    <a:pt x="187" y="87"/>
                  </a:lnTo>
                  <a:lnTo>
                    <a:pt x="173" y="106"/>
                  </a:lnTo>
                  <a:lnTo>
                    <a:pt x="163" y="120"/>
                  </a:lnTo>
                  <a:lnTo>
                    <a:pt x="159" y="140"/>
                  </a:lnTo>
                  <a:lnTo>
                    <a:pt x="149" y="154"/>
                  </a:lnTo>
                  <a:lnTo>
                    <a:pt x="144" y="168"/>
                  </a:lnTo>
                  <a:lnTo>
                    <a:pt x="130" y="183"/>
                  </a:lnTo>
                  <a:lnTo>
                    <a:pt x="125" y="197"/>
                  </a:lnTo>
                  <a:lnTo>
                    <a:pt x="111" y="207"/>
                  </a:lnTo>
                  <a:lnTo>
                    <a:pt x="96" y="216"/>
                  </a:lnTo>
                  <a:lnTo>
                    <a:pt x="82" y="226"/>
                  </a:lnTo>
                  <a:lnTo>
                    <a:pt x="67" y="231"/>
                  </a:lnTo>
                  <a:lnTo>
                    <a:pt x="53" y="240"/>
                  </a:lnTo>
                  <a:lnTo>
                    <a:pt x="39" y="240"/>
                  </a:lnTo>
                  <a:lnTo>
                    <a:pt x="24" y="236"/>
                  </a:lnTo>
                  <a:lnTo>
                    <a:pt x="15" y="221"/>
                  </a:lnTo>
                  <a:lnTo>
                    <a:pt x="10" y="207"/>
                  </a:lnTo>
                  <a:lnTo>
                    <a:pt x="5" y="192"/>
                  </a:lnTo>
                  <a:lnTo>
                    <a:pt x="0" y="178"/>
                  </a:lnTo>
                  <a:lnTo>
                    <a:pt x="5" y="164"/>
                  </a:lnTo>
                  <a:lnTo>
                    <a:pt x="10" y="149"/>
                  </a:lnTo>
                  <a:lnTo>
                    <a:pt x="19" y="135"/>
                  </a:lnTo>
                  <a:lnTo>
                    <a:pt x="24" y="120"/>
                  </a:lnTo>
                  <a:lnTo>
                    <a:pt x="34" y="106"/>
                  </a:lnTo>
                  <a:lnTo>
                    <a:pt x="43" y="92"/>
                  </a:lnTo>
                  <a:lnTo>
                    <a:pt x="58" y="82"/>
                  </a:lnTo>
                  <a:lnTo>
                    <a:pt x="72" y="68"/>
                  </a:lnTo>
                  <a:lnTo>
                    <a:pt x="87" y="53"/>
                  </a:lnTo>
                  <a:lnTo>
                    <a:pt x="101" y="39"/>
                  </a:lnTo>
                  <a:lnTo>
                    <a:pt x="111" y="24"/>
                  </a:lnTo>
                  <a:lnTo>
                    <a:pt x="125" y="20"/>
                  </a:lnTo>
                  <a:lnTo>
                    <a:pt x="139" y="5"/>
                  </a:lnTo>
                  <a:lnTo>
                    <a:pt x="154" y="0"/>
                  </a:lnTo>
                  <a:lnTo>
                    <a:pt x="168" y="0"/>
                  </a:lnTo>
                  <a:lnTo>
                    <a:pt x="183" y="0"/>
                  </a:lnTo>
                  <a:lnTo>
                    <a:pt x="197" y="5"/>
                  </a:lnTo>
                  <a:lnTo>
                    <a:pt x="202" y="20"/>
                  </a:lnTo>
                  <a:lnTo>
                    <a:pt x="207" y="34"/>
                  </a:lnTo>
                  <a:lnTo>
                    <a:pt x="202" y="48"/>
                  </a:lnTo>
                </a:path>
              </a:pathLst>
            </a:custGeom>
            <a:solidFill>
              <a:srgbClr val="D93192"/>
            </a:solidFill>
            <a:ln w="25400" cap="rnd" cmpd="sng">
              <a:solidFill>
                <a:srgbClr val="FFFFFF"/>
              </a:solidFill>
              <a:prstDash val="solid"/>
              <a:round/>
              <a:headEnd type="none" w="med" len="med"/>
              <a:tailEnd type="none" w="med" len="med"/>
            </a:ln>
            <a:effectLst/>
          </p:spPr>
          <p:txBody>
            <a:bodyPr/>
            <a:lstStyle/>
            <a:p>
              <a:endParaRPr lang="it-IT"/>
            </a:p>
          </p:txBody>
        </p:sp>
        <p:sp>
          <p:nvSpPr>
            <p:cNvPr id="190476" name="Oval 12"/>
            <p:cNvSpPr>
              <a:spLocks noChangeArrowheads="1"/>
            </p:cNvSpPr>
            <p:nvPr/>
          </p:nvSpPr>
          <p:spPr bwMode="auto">
            <a:xfrm>
              <a:off x="1051" y="2295"/>
              <a:ext cx="115" cy="114"/>
            </a:xfrm>
            <a:prstGeom prst="ellipse">
              <a:avLst/>
            </a:prstGeom>
            <a:solidFill>
              <a:schemeClr val="bg2"/>
            </a:solidFill>
            <a:ln w="12700">
              <a:solidFill>
                <a:srgbClr val="FFFFFF"/>
              </a:solidFill>
              <a:round/>
              <a:headEnd/>
              <a:tailEnd/>
            </a:ln>
            <a:effectLst/>
          </p:spPr>
          <p:txBody>
            <a:bodyPr wrap="none" anchor="ctr"/>
            <a:lstStyle/>
            <a:p>
              <a:endParaRPr lang="it-IT"/>
            </a:p>
          </p:txBody>
        </p:sp>
        <p:sp>
          <p:nvSpPr>
            <p:cNvPr id="190477" name="Rectangle 13"/>
            <p:cNvSpPr>
              <a:spLocks noChangeArrowheads="1"/>
            </p:cNvSpPr>
            <p:nvPr/>
          </p:nvSpPr>
          <p:spPr bwMode="auto">
            <a:xfrm>
              <a:off x="1160" y="2360"/>
              <a:ext cx="115" cy="22"/>
            </a:xfrm>
            <a:prstGeom prst="rect">
              <a:avLst/>
            </a:prstGeom>
            <a:solidFill>
              <a:schemeClr val="bg2"/>
            </a:solidFill>
            <a:ln w="12700">
              <a:solidFill>
                <a:srgbClr val="FFFFFF"/>
              </a:solidFill>
              <a:miter lim="800000"/>
              <a:headEnd/>
              <a:tailEnd/>
            </a:ln>
            <a:effectLst/>
          </p:spPr>
          <p:txBody>
            <a:bodyPr wrap="none" anchor="ctr"/>
            <a:lstStyle/>
            <a:p>
              <a:endParaRPr lang="it-IT"/>
            </a:p>
          </p:txBody>
        </p:sp>
        <p:sp>
          <p:nvSpPr>
            <p:cNvPr id="190478" name="Rectangle 14"/>
            <p:cNvSpPr>
              <a:spLocks noChangeArrowheads="1"/>
            </p:cNvSpPr>
            <p:nvPr/>
          </p:nvSpPr>
          <p:spPr bwMode="auto">
            <a:xfrm>
              <a:off x="949" y="2360"/>
              <a:ext cx="115" cy="22"/>
            </a:xfrm>
            <a:prstGeom prst="rect">
              <a:avLst/>
            </a:prstGeom>
            <a:solidFill>
              <a:schemeClr val="bg2"/>
            </a:solidFill>
            <a:ln w="12700">
              <a:solidFill>
                <a:srgbClr val="FFFFFF"/>
              </a:solidFill>
              <a:miter lim="800000"/>
              <a:headEnd/>
              <a:tailEnd/>
            </a:ln>
            <a:effectLst/>
          </p:spPr>
          <p:txBody>
            <a:bodyPr wrap="none" anchor="ctr"/>
            <a:lstStyle/>
            <a:p>
              <a:endParaRPr lang="it-IT"/>
            </a:p>
          </p:txBody>
        </p:sp>
        <p:sp>
          <p:nvSpPr>
            <p:cNvPr id="190479" name="Rectangle 15"/>
            <p:cNvSpPr>
              <a:spLocks noChangeArrowheads="1"/>
            </p:cNvSpPr>
            <p:nvPr/>
          </p:nvSpPr>
          <p:spPr bwMode="auto">
            <a:xfrm>
              <a:off x="1085" y="2440"/>
              <a:ext cx="53" cy="53"/>
            </a:xfrm>
            <a:prstGeom prst="rect">
              <a:avLst/>
            </a:prstGeom>
            <a:solidFill>
              <a:schemeClr val="bg2"/>
            </a:solidFill>
            <a:ln w="12700">
              <a:solidFill>
                <a:srgbClr val="FFFFFF"/>
              </a:solidFill>
              <a:miter lim="800000"/>
              <a:headEnd/>
              <a:tailEnd/>
            </a:ln>
            <a:effectLst/>
          </p:spPr>
          <p:txBody>
            <a:bodyPr wrap="none" anchor="ctr"/>
            <a:lstStyle/>
            <a:p>
              <a:endParaRPr lang="it-IT"/>
            </a:p>
          </p:txBody>
        </p:sp>
      </p:grpSp>
      <p:grpSp>
        <p:nvGrpSpPr>
          <p:cNvPr id="5" name="Group 16"/>
          <p:cNvGrpSpPr>
            <a:grpSpLocks/>
          </p:cNvGrpSpPr>
          <p:nvPr/>
        </p:nvGrpSpPr>
        <p:grpSpPr bwMode="auto">
          <a:xfrm>
            <a:off x="3262313" y="2012950"/>
            <a:ext cx="2503487" cy="4451350"/>
            <a:chOff x="2409" y="1265"/>
            <a:chExt cx="1774" cy="2804"/>
          </a:xfrm>
        </p:grpSpPr>
        <p:grpSp>
          <p:nvGrpSpPr>
            <p:cNvPr id="6" name="Group 17"/>
            <p:cNvGrpSpPr>
              <a:grpSpLocks noChangeAspect="1"/>
            </p:cNvGrpSpPr>
            <p:nvPr/>
          </p:nvGrpSpPr>
          <p:grpSpPr bwMode="auto">
            <a:xfrm>
              <a:off x="2409" y="1265"/>
              <a:ext cx="1774" cy="1772"/>
              <a:chOff x="2192" y="1152"/>
              <a:chExt cx="2018" cy="2016"/>
            </a:xfrm>
          </p:grpSpPr>
          <p:sp>
            <p:nvSpPr>
              <p:cNvPr id="190482" name="Line 18"/>
              <p:cNvSpPr>
                <a:spLocks noChangeAspect="1" noChangeShapeType="1"/>
              </p:cNvSpPr>
              <p:nvPr/>
            </p:nvSpPr>
            <p:spPr bwMode="auto">
              <a:xfrm>
                <a:off x="4210" y="1156"/>
                <a:ext cx="0" cy="2008"/>
              </a:xfrm>
              <a:prstGeom prst="line">
                <a:avLst/>
              </a:prstGeom>
              <a:noFill/>
              <a:ln w="12700">
                <a:solidFill>
                  <a:srgbClr val="00FF00"/>
                </a:solidFill>
                <a:round/>
                <a:headEnd/>
                <a:tailEnd/>
              </a:ln>
              <a:effectLst/>
            </p:spPr>
            <p:txBody>
              <a:bodyPr wrap="none" anchor="ctr"/>
              <a:lstStyle/>
              <a:p>
                <a:endParaRPr lang="it-IT"/>
              </a:p>
            </p:txBody>
          </p:sp>
          <p:sp>
            <p:nvSpPr>
              <p:cNvPr id="190483" name="Line 19"/>
              <p:cNvSpPr>
                <a:spLocks noChangeAspect="1" noChangeShapeType="1"/>
              </p:cNvSpPr>
              <p:nvPr/>
            </p:nvSpPr>
            <p:spPr bwMode="auto">
              <a:xfrm>
                <a:off x="2194" y="1156"/>
                <a:ext cx="0" cy="2008"/>
              </a:xfrm>
              <a:prstGeom prst="line">
                <a:avLst/>
              </a:prstGeom>
              <a:noFill/>
              <a:ln w="12700">
                <a:solidFill>
                  <a:srgbClr val="00FF00"/>
                </a:solidFill>
                <a:round/>
                <a:headEnd/>
                <a:tailEnd/>
              </a:ln>
              <a:effectLst/>
            </p:spPr>
            <p:txBody>
              <a:bodyPr wrap="none" anchor="ctr"/>
              <a:lstStyle/>
              <a:p>
                <a:endParaRPr lang="it-IT"/>
              </a:p>
            </p:txBody>
          </p:sp>
          <p:grpSp>
            <p:nvGrpSpPr>
              <p:cNvPr id="7" name="Group 20"/>
              <p:cNvGrpSpPr>
                <a:grpSpLocks noChangeAspect="1"/>
              </p:cNvGrpSpPr>
              <p:nvPr/>
            </p:nvGrpSpPr>
            <p:grpSpPr bwMode="auto">
              <a:xfrm>
                <a:off x="2192" y="1152"/>
                <a:ext cx="2008" cy="2016"/>
                <a:chOff x="2198" y="1152"/>
                <a:chExt cx="2008" cy="2016"/>
              </a:xfrm>
            </p:grpSpPr>
            <p:sp>
              <p:nvSpPr>
                <p:cNvPr id="190485" name="Line 21"/>
                <p:cNvSpPr>
                  <a:spLocks noChangeAspect="1" noChangeShapeType="1"/>
                </p:cNvSpPr>
                <p:nvPr/>
              </p:nvSpPr>
              <p:spPr bwMode="auto">
                <a:xfrm>
                  <a:off x="2530" y="1156"/>
                  <a:ext cx="0" cy="2008"/>
                </a:xfrm>
                <a:prstGeom prst="line">
                  <a:avLst/>
                </a:prstGeom>
                <a:noFill/>
                <a:ln w="12700">
                  <a:solidFill>
                    <a:srgbClr val="00FF00"/>
                  </a:solidFill>
                  <a:round/>
                  <a:headEnd/>
                  <a:tailEnd/>
                </a:ln>
                <a:effectLst/>
              </p:spPr>
              <p:txBody>
                <a:bodyPr wrap="none" anchor="ctr"/>
                <a:lstStyle/>
                <a:p>
                  <a:endParaRPr lang="it-IT"/>
                </a:p>
              </p:txBody>
            </p:sp>
            <p:sp>
              <p:nvSpPr>
                <p:cNvPr id="190486" name="Line 22"/>
                <p:cNvSpPr>
                  <a:spLocks noChangeAspect="1" noChangeShapeType="1"/>
                </p:cNvSpPr>
                <p:nvPr/>
              </p:nvSpPr>
              <p:spPr bwMode="auto">
                <a:xfrm>
                  <a:off x="2866" y="1156"/>
                  <a:ext cx="0" cy="2008"/>
                </a:xfrm>
                <a:prstGeom prst="line">
                  <a:avLst/>
                </a:prstGeom>
                <a:noFill/>
                <a:ln w="12700">
                  <a:solidFill>
                    <a:srgbClr val="00FF00"/>
                  </a:solidFill>
                  <a:round/>
                  <a:headEnd/>
                  <a:tailEnd/>
                </a:ln>
                <a:effectLst/>
              </p:spPr>
              <p:txBody>
                <a:bodyPr wrap="none" anchor="ctr"/>
                <a:lstStyle/>
                <a:p>
                  <a:endParaRPr lang="it-IT"/>
                </a:p>
              </p:txBody>
            </p:sp>
            <p:sp>
              <p:nvSpPr>
                <p:cNvPr id="190487" name="Line 23"/>
                <p:cNvSpPr>
                  <a:spLocks noChangeAspect="1" noChangeShapeType="1"/>
                </p:cNvSpPr>
                <p:nvPr/>
              </p:nvSpPr>
              <p:spPr bwMode="auto">
                <a:xfrm>
                  <a:off x="3202" y="1156"/>
                  <a:ext cx="0" cy="2008"/>
                </a:xfrm>
                <a:prstGeom prst="line">
                  <a:avLst/>
                </a:prstGeom>
                <a:noFill/>
                <a:ln w="12700">
                  <a:solidFill>
                    <a:srgbClr val="00FF00"/>
                  </a:solidFill>
                  <a:round/>
                  <a:headEnd/>
                  <a:tailEnd/>
                </a:ln>
                <a:effectLst/>
              </p:spPr>
              <p:txBody>
                <a:bodyPr wrap="none" anchor="ctr"/>
                <a:lstStyle/>
                <a:p>
                  <a:endParaRPr lang="it-IT"/>
                </a:p>
              </p:txBody>
            </p:sp>
            <p:sp>
              <p:nvSpPr>
                <p:cNvPr id="190488" name="Line 24"/>
                <p:cNvSpPr>
                  <a:spLocks noChangeAspect="1" noChangeShapeType="1"/>
                </p:cNvSpPr>
                <p:nvPr/>
              </p:nvSpPr>
              <p:spPr bwMode="auto">
                <a:xfrm>
                  <a:off x="3538" y="1156"/>
                  <a:ext cx="0" cy="2008"/>
                </a:xfrm>
                <a:prstGeom prst="line">
                  <a:avLst/>
                </a:prstGeom>
                <a:noFill/>
                <a:ln w="12700">
                  <a:solidFill>
                    <a:srgbClr val="00FF00"/>
                  </a:solidFill>
                  <a:round/>
                  <a:headEnd/>
                  <a:tailEnd/>
                </a:ln>
                <a:effectLst/>
              </p:spPr>
              <p:txBody>
                <a:bodyPr wrap="none" anchor="ctr"/>
                <a:lstStyle/>
                <a:p>
                  <a:endParaRPr lang="it-IT"/>
                </a:p>
              </p:txBody>
            </p:sp>
            <p:sp>
              <p:nvSpPr>
                <p:cNvPr id="190489" name="Line 25"/>
                <p:cNvSpPr>
                  <a:spLocks noChangeAspect="1" noChangeShapeType="1"/>
                </p:cNvSpPr>
                <p:nvPr/>
              </p:nvSpPr>
              <p:spPr bwMode="auto">
                <a:xfrm>
                  <a:off x="3874" y="1156"/>
                  <a:ext cx="0" cy="2008"/>
                </a:xfrm>
                <a:prstGeom prst="line">
                  <a:avLst/>
                </a:prstGeom>
                <a:noFill/>
                <a:ln w="12700">
                  <a:solidFill>
                    <a:srgbClr val="00FF00"/>
                  </a:solidFill>
                  <a:round/>
                  <a:headEnd/>
                  <a:tailEnd/>
                </a:ln>
                <a:effectLst/>
              </p:spPr>
              <p:txBody>
                <a:bodyPr wrap="none" anchor="ctr"/>
                <a:lstStyle/>
                <a:p>
                  <a:endParaRPr lang="it-IT"/>
                </a:p>
              </p:txBody>
            </p:sp>
            <p:sp>
              <p:nvSpPr>
                <p:cNvPr id="190490" name="Line 26"/>
                <p:cNvSpPr>
                  <a:spLocks noChangeAspect="1" noChangeShapeType="1"/>
                </p:cNvSpPr>
                <p:nvPr/>
              </p:nvSpPr>
              <p:spPr bwMode="auto">
                <a:xfrm>
                  <a:off x="2198" y="1152"/>
                  <a:ext cx="2008" cy="0"/>
                </a:xfrm>
                <a:prstGeom prst="line">
                  <a:avLst/>
                </a:prstGeom>
                <a:noFill/>
                <a:ln w="12700">
                  <a:solidFill>
                    <a:srgbClr val="00FF00"/>
                  </a:solidFill>
                  <a:round/>
                  <a:headEnd/>
                  <a:tailEnd/>
                </a:ln>
                <a:effectLst/>
              </p:spPr>
              <p:txBody>
                <a:bodyPr wrap="none" anchor="ctr"/>
                <a:lstStyle/>
                <a:p>
                  <a:endParaRPr lang="it-IT"/>
                </a:p>
              </p:txBody>
            </p:sp>
            <p:sp>
              <p:nvSpPr>
                <p:cNvPr id="190491" name="Line 27"/>
                <p:cNvSpPr>
                  <a:spLocks noChangeAspect="1" noChangeShapeType="1"/>
                </p:cNvSpPr>
                <p:nvPr/>
              </p:nvSpPr>
              <p:spPr bwMode="auto">
                <a:xfrm>
                  <a:off x="2198" y="3168"/>
                  <a:ext cx="2008" cy="0"/>
                </a:xfrm>
                <a:prstGeom prst="line">
                  <a:avLst/>
                </a:prstGeom>
                <a:noFill/>
                <a:ln w="12700">
                  <a:solidFill>
                    <a:srgbClr val="00FF00"/>
                  </a:solidFill>
                  <a:round/>
                  <a:headEnd/>
                  <a:tailEnd/>
                </a:ln>
                <a:effectLst/>
              </p:spPr>
              <p:txBody>
                <a:bodyPr wrap="none" anchor="ctr"/>
                <a:lstStyle/>
                <a:p>
                  <a:endParaRPr lang="it-IT"/>
                </a:p>
              </p:txBody>
            </p:sp>
            <p:sp>
              <p:nvSpPr>
                <p:cNvPr id="190492" name="Line 28"/>
                <p:cNvSpPr>
                  <a:spLocks noChangeAspect="1" noChangeShapeType="1"/>
                </p:cNvSpPr>
                <p:nvPr/>
              </p:nvSpPr>
              <p:spPr bwMode="auto">
                <a:xfrm>
                  <a:off x="2198" y="1488"/>
                  <a:ext cx="2008" cy="0"/>
                </a:xfrm>
                <a:prstGeom prst="line">
                  <a:avLst/>
                </a:prstGeom>
                <a:noFill/>
                <a:ln w="12700">
                  <a:solidFill>
                    <a:srgbClr val="00FF00"/>
                  </a:solidFill>
                  <a:round/>
                  <a:headEnd/>
                  <a:tailEnd/>
                </a:ln>
                <a:effectLst/>
              </p:spPr>
              <p:txBody>
                <a:bodyPr wrap="none" anchor="ctr"/>
                <a:lstStyle/>
                <a:p>
                  <a:endParaRPr lang="it-IT"/>
                </a:p>
              </p:txBody>
            </p:sp>
            <p:sp>
              <p:nvSpPr>
                <p:cNvPr id="190493" name="Line 29"/>
                <p:cNvSpPr>
                  <a:spLocks noChangeAspect="1" noChangeShapeType="1"/>
                </p:cNvSpPr>
                <p:nvPr/>
              </p:nvSpPr>
              <p:spPr bwMode="auto">
                <a:xfrm>
                  <a:off x="2198" y="1824"/>
                  <a:ext cx="2008" cy="0"/>
                </a:xfrm>
                <a:prstGeom prst="line">
                  <a:avLst/>
                </a:prstGeom>
                <a:noFill/>
                <a:ln w="12700">
                  <a:solidFill>
                    <a:srgbClr val="00FF00"/>
                  </a:solidFill>
                  <a:round/>
                  <a:headEnd/>
                  <a:tailEnd/>
                </a:ln>
                <a:effectLst/>
              </p:spPr>
              <p:txBody>
                <a:bodyPr wrap="none" anchor="ctr"/>
                <a:lstStyle/>
                <a:p>
                  <a:endParaRPr lang="it-IT"/>
                </a:p>
              </p:txBody>
            </p:sp>
            <p:sp>
              <p:nvSpPr>
                <p:cNvPr id="190494" name="Line 30"/>
                <p:cNvSpPr>
                  <a:spLocks noChangeAspect="1" noChangeShapeType="1"/>
                </p:cNvSpPr>
                <p:nvPr/>
              </p:nvSpPr>
              <p:spPr bwMode="auto">
                <a:xfrm>
                  <a:off x="2198" y="2160"/>
                  <a:ext cx="2008" cy="0"/>
                </a:xfrm>
                <a:prstGeom prst="line">
                  <a:avLst/>
                </a:prstGeom>
                <a:noFill/>
                <a:ln w="12700">
                  <a:solidFill>
                    <a:srgbClr val="00FF00"/>
                  </a:solidFill>
                  <a:round/>
                  <a:headEnd/>
                  <a:tailEnd/>
                </a:ln>
                <a:effectLst/>
              </p:spPr>
              <p:txBody>
                <a:bodyPr wrap="none" anchor="ctr"/>
                <a:lstStyle/>
                <a:p>
                  <a:endParaRPr lang="it-IT"/>
                </a:p>
              </p:txBody>
            </p:sp>
            <p:sp>
              <p:nvSpPr>
                <p:cNvPr id="190495" name="Line 31"/>
                <p:cNvSpPr>
                  <a:spLocks noChangeAspect="1" noChangeShapeType="1"/>
                </p:cNvSpPr>
                <p:nvPr/>
              </p:nvSpPr>
              <p:spPr bwMode="auto">
                <a:xfrm>
                  <a:off x="2198" y="2496"/>
                  <a:ext cx="2008" cy="0"/>
                </a:xfrm>
                <a:prstGeom prst="line">
                  <a:avLst/>
                </a:prstGeom>
                <a:noFill/>
                <a:ln w="12700">
                  <a:solidFill>
                    <a:srgbClr val="00FF00"/>
                  </a:solidFill>
                  <a:round/>
                  <a:headEnd/>
                  <a:tailEnd/>
                </a:ln>
                <a:effectLst/>
              </p:spPr>
              <p:txBody>
                <a:bodyPr wrap="none" anchor="ctr"/>
                <a:lstStyle/>
                <a:p>
                  <a:endParaRPr lang="it-IT"/>
                </a:p>
              </p:txBody>
            </p:sp>
            <p:sp>
              <p:nvSpPr>
                <p:cNvPr id="190496" name="Line 32"/>
                <p:cNvSpPr>
                  <a:spLocks noChangeAspect="1" noChangeShapeType="1"/>
                </p:cNvSpPr>
                <p:nvPr/>
              </p:nvSpPr>
              <p:spPr bwMode="auto">
                <a:xfrm>
                  <a:off x="2198" y="2832"/>
                  <a:ext cx="2008" cy="0"/>
                </a:xfrm>
                <a:prstGeom prst="line">
                  <a:avLst/>
                </a:prstGeom>
                <a:noFill/>
                <a:ln w="12700">
                  <a:solidFill>
                    <a:srgbClr val="00FF00"/>
                  </a:solidFill>
                  <a:round/>
                  <a:headEnd/>
                  <a:tailEnd/>
                </a:ln>
                <a:effectLst/>
              </p:spPr>
              <p:txBody>
                <a:bodyPr wrap="none" anchor="ctr"/>
                <a:lstStyle/>
                <a:p>
                  <a:endParaRPr lang="it-IT"/>
                </a:p>
              </p:txBody>
            </p:sp>
          </p:grpSp>
        </p:grpSp>
        <p:sp>
          <p:nvSpPr>
            <p:cNvPr id="190497" name="Oval 33"/>
            <p:cNvSpPr>
              <a:spLocks noChangeAspect="1" noChangeArrowheads="1"/>
            </p:cNvSpPr>
            <p:nvPr/>
          </p:nvSpPr>
          <p:spPr bwMode="auto">
            <a:xfrm>
              <a:off x="2493" y="1564"/>
              <a:ext cx="1587" cy="1174"/>
            </a:xfrm>
            <a:prstGeom prst="ellipse">
              <a:avLst/>
            </a:prstGeom>
            <a:noFill/>
            <a:ln w="38100">
              <a:solidFill>
                <a:srgbClr val="FF33CC"/>
              </a:solidFill>
              <a:round/>
              <a:headEnd/>
              <a:tailEnd/>
            </a:ln>
            <a:effectLst/>
          </p:spPr>
          <p:txBody>
            <a:bodyPr wrap="none" anchor="ctr"/>
            <a:lstStyle/>
            <a:p>
              <a:endParaRPr lang="it-IT"/>
            </a:p>
          </p:txBody>
        </p:sp>
        <p:grpSp>
          <p:nvGrpSpPr>
            <p:cNvPr id="8" name="Group 34"/>
            <p:cNvGrpSpPr>
              <a:grpSpLocks noChangeAspect="1"/>
            </p:cNvGrpSpPr>
            <p:nvPr/>
          </p:nvGrpSpPr>
          <p:grpSpPr bwMode="auto">
            <a:xfrm>
              <a:off x="2411" y="2304"/>
              <a:ext cx="1772" cy="1765"/>
              <a:chOff x="3218" y="2212"/>
              <a:chExt cx="2016" cy="2008"/>
            </a:xfrm>
          </p:grpSpPr>
          <p:sp>
            <p:nvSpPr>
              <p:cNvPr id="190499" name="Line 35"/>
              <p:cNvSpPr>
                <a:spLocks noChangeAspect="1" noChangeShapeType="1"/>
              </p:cNvSpPr>
              <p:nvPr/>
            </p:nvSpPr>
            <p:spPr bwMode="auto">
              <a:xfrm>
                <a:off x="5234" y="2212"/>
                <a:ext cx="0" cy="2008"/>
              </a:xfrm>
              <a:prstGeom prst="line">
                <a:avLst/>
              </a:prstGeom>
              <a:noFill/>
              <a:ln w="12700">
                <a:solidFill>
                  <a:srgbClr val="00FF00"/>
                </a:solidFill>
                <a:round/>
                <a:headEnd/>
                <a:tailEnd/>
              </a:ln>
              <a:effectLst/>
            </p:spPr>
            <p:txBody>
              <a:bodyPr wrap="none" anchor="ctr"/>
              <a:lstStyle/>
              <a:p>
                <a:endParaRPr lang="it-IT"/>
              </a:p>
            </p:txBody>
          </p:sp>
          <p:sp>
            <p:nvSpPr>
              <p:cNvPr id="190500" name="Line 36"/>
              <p:cNvSpPr>
                <a:spLocks noChangeAspect="1" noChangeShapeType="1"/>
              </p:cNvSpPr>
              <p:nvPr/>
            </p:nvSpPr>
            <p:spPr bwMode="auto">
              <a:xfrm>
                <a:off x="3218" y="2212"/>
                <a:ext cx="0" cy="2008"/>
              </a:xfrm>
              <a:prstGeom prst="line">
                <a:avLst/>
              </a:prstGeom>
              <a:noFill/>
              <a:ln w="12700">
                <a:solidFill>
                  <a:srgbClr val="00FF00"/>
                </a:solidFill>
                <a:round/>
                <a:headEnd/>
                <a:tailEnd/>
              </a:ln>
              <a:effectLst/>
            </p:spPr>
            <p:txBody>
              <a:bodyPr wrap="none" anchor="ctr"/>
              <a:lstStyle/>
              <a:p>
                <a:endParaRPr lang="it-IT"/>
              </a:p>
            </p:txBody>
          </p:sp>
          <p:sp>
            <p:nvSpPr>
              <p:cNvPr id="190501" name="Line 37"/>
              <p:cNvSpPr>
                <a:spLocks noChangeAspect="1" noChangeShapeType="1"/>
              </p:cNvSpPr>
              <p:nvPr/>
            </p:nvSpPr>
            <p:spPr bwMode="auto">
              <a:xfrm>
                <a:off x="3548" y="2212"/>
                <a:ext cx="0" cy="2008"/>
              </a:xfrm>
              <a:prstGeom prst="line">
                <a:avLst/>
              </a:prstGeom>
              <a:noFill/>
              <a:ln w="12700">
                <a:solidFill>
                  <a:srgbClr val="00FF00"/>
                </a:solidFill>
                <a:round/>
                <a:headEnd/>
                <a:tailEnd/>
              </a:ln>
              <a:effectLst/>
            </p:spPr>
            <p:txBody>
              <a:bodyPr wrap="none" anchor="ctr"/>
              <a:lstStyle/>
              <a:p>
                <a:endParaRPr lang="it-IT"/>
              </a:p>
            </p:txBody>
          </p:sp>
          <p:sp>
            <p:nvSpPr>
              <p:cNvPr id="190502" name="Line 38"/>
              <p:cNvSpPr>
                <a:spLocks noChangeAspect="1" noChangeShapeType="1"/>
              </p:cNvSpPr>
              <p:nvPr/>
            </p:nvSpPr>
            <p:spPr bwMode="auto">
              <a:xfrm>
                <a:off x="3884" y="2212"/>
                <a:ext cx="0" cy="2008"/>
              </a:xfrm>
              <a:prstGeom prst="line">
                <a:avLst/>
              </a:prstGeom>
              <a:noFill/>
              <a:ln w="12700">
                <a:solidFill>
                  <a:srgbClr val="00FF00"/>
                </a:solidFill>
                <a:round/>
                <a:headEnd/>
                <a:tailEnd/>
              </a:ln>
              <a:effectLst/>
            </p:spPr>
            <p:txBody>
              <a:bodyPr wrap="none" anchor="ctr"/>
              <a:lstStyle/>
              <a:p>
                <a:endParaRPr lang="it-IT"/>
              </a:p>
            </p:txBody>
          </p:sp>
          <p:sp>
            <p:nvSpPr>
              <p:cNvPr id="190503" name="Line 39"/>
              <p:cNvSpPr>
                <a:spLocks noChangeAspect="1" noChangeShapeType="1"/>
              </p:cNvSpPr>
              <p:nvPr/>
            </p:nvSpPr>
            <p:spPr bwMode="auto">
              <a:xfrm>
                <a:off x="4220" y="2212"/>
                <a:ext cx="0" cy="2008"/>
              </a:xfrm>
              <a:prstGeom prst="line">
                <a:avLst/>
              </a:prstGeom>
              <a:noFill/>
              <a:ln w="12700">
                <a:solidFill>
                  <a:srgbClr val="00FF00"/>
                </a:solidFill>
                <a:round/>
                <a:headEnd/>
                <a:tailEnd/>
              </a:ln>
              <a:effectLst/>
            </p:spPr>
            <p:txBody>
              <a:bodyPr wrap="none" anchor="ctr"/>
              <a:lstStyle/>
              <a:p>
                <a:endParaRPr lang="it-IT"/>
              </a:p>
            </p:txBody>
          </p:sp>
          <p:sp>
            <p:nvSpPr>
              <p:cNvPr id="190504" name="Line 40"/>
              <p:cNvSpPr>
                <a:spLocks noChangeAspect="1" noChangeShapeType="1"/>
              </p:cNvSpPr>
              <p:nvPr/>
            </p:nvSpPr>
            <p:spPr bwMode="auto">
              <a:xfrm>
                <a:off x="4556" y="2212"/>
                <a:ext cx="0" cy="2008"/>
              </a:xfrm>
              <a:prstGeom prst="line">
                <a:avLst/>
              </a:prstGeom>
              <a:noFill/>
              <a:ln w="12700">
                <a:solidFill>
                  <a:srgbClr val="00FF00"/>
                </a:solidFill>
                <a:round/>
                <a:headEnd/>
                <a:tailEnd/>
              </a:ln>
              <a:effectLst/>
            </p:spPr>
            <p:txBody>
              <a:bodyPr wrap="none" anchor="ctr"/>
              <a:lstStyle/>
              <a:p>
                <a:endParaRPr lang="it-IT"/>
              </a:p>
            </p:txBody>
          </p:sp>
          <p:sp>
            <p:nvSpPr>
              <p:cNvPr id="190505" name="Line 41"/>
              <p:cNvSpPr>
                <a:spLocks noChangeAspect="1" noChangeShapeType="1"/>
              </p:cNvSpPr>
              <p:nvPr/>
            </p:nvSpPr>
            <p:spPr bwMode="auto">
              <a:xfrm>
                <a:off x="4892" y="2212"/>
                <a:ext cx="0" cy="2008"/>
              </a:xfrm>
              <a:prstGeom prst="line">
                <a:avLst/>
              </a:prstGeom>
              <a:noFill/>
              <a:ln w="12700">
                <a:solidFill>
                  <a:srgbClr val="00FF00"/>
                </a:solidFill>
                <a:round/>
                <a:headEnd/>
                <a:tailEnd/>
              </a:ln>
              <a:effectLst/>
            </p:spPr>
            <p:txBody>
              <a:bodyPr wrap="none" anchor="ctr"/>
              <a:lstStyle/>
              <a:p>
                <a:endParaRPr lang="it-IT"/>
              </a:p>
            </p:txBody>
          </p:sp>
        </p:grpSp>
        <p:sp>
          <p:nvSpPr>
            <p:cNvPr id="190506" name="Line 42"/>
            <p:cNvSpPr>
              <a:spLocks noChangeAspect="1" noChangeShapeType="1"/>
            </p:cNvSpPr>
            <p:nvPr/>
          </p:nvSpPr>
          <p:spPr bwMode="auto">
            <a:xfrm>
              <a:off x="2409" y="3737"/>
              <a:ext cx="1765" cy="0"/>
            </a:xfrm>
            <a:prstGeom prst="line">
              <a:avLst/>
            </a:prstGeom>
            <a:noFill/>
            <a:ln w="12700">
              <a:solidFill>
                <a:srgbClr val="00FF00"/>
              </a:solidFill>
              <a:round/>
              <a:headEnd/>
              <a:tailEnd/>
            </a:ln>
            <a:effectLst/>
          </p:spPr>
          <p:txBody>
            <a:bodyPr wrap="none" anchor="ctr"/>
            <a:lstStyle/>
            <a:p>
              <a:endParaRPr lang="it-IT"/>
            </a:p>
          </p:txBody>
        </p:sp>
        <p:sp>
          <p:nvSpPr>
            <p:cNvPr id="190507" name="Line 43"/>
            <p:cNvSpPr>
              <a:spLocks noChangeAspect="1" noChangeShapeType="1"/>
            </p:cNvSpPr>
            <p:nvPr/>
          </p:nvSpPr>
          <p:spPr bwMode="auto">
            <a:xfrm>
              <a:off x="2409" y="4032"/>
              <a:ext cx="1765" cy="0"/>
            </a:xfrm>
            <a:prstGeom prst="line">
              <a:avLst/>
            </a:prstGeom>
            <a:noFill/>
            <a:ln w="12700">
              <a:solidFill>
                <a:srgbClr val="00FF00"/>
              </a:solidFill>
              <a:round/>
              <a:headEnd/>
              <a:tailEnd/>
            </a:ln>
            <a:effectLst/>
          </p:spPr>
          <p:txBody>
            <a:bodyPr wrap="none" anchor="ctr"/>
            <a:lstStyle/>
            <a:p>
              <a:endParaRPr lang="it-IT"/>
            </a:p>
          </p:txBody>
        </p:sp>
      </p:grpSp>
      <p:sp>
        <p:nvSpPr>
          <p:cNvPr id="190508" name="Rectangle 44"/>
          <p:cNvSpPr>
            <a:spLocks noChangeAspect="1" noChangeArrowheads="1"/>
          </p:cNvSpPr>
          <p:nvPr/>
        </p:nvSpPr>
        <p:spPr bwMode="auto">
          <a:xfrm>
            <a:off x="3255963" y="6042025"/>
            <a:ext cx="458787"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142</a:t>
            </a:r>
          </a:p>
        </p:txBody>
      </p:sp>
      <p:sp>
        <p:nvSpPr>
          <p:cNvPr id="190510" name="Rectangle 46"/>
          <p:cNvSpPr>
            <a:spLocks noChangeAspect="1" noChangeArrowheads="1"/>
          </p:cNvSpPr>
          <p:nvPr/>
        </p:nvSpPr>
        <p:spPr bwMode="auto">
          <a:xfrm>
            <a:off x="4030663" y="6042025"/>
            <a:ext cx="542925"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8412</a:t>
            </a:r>
          </a:p>
        </p:txBody>
      </p:sp>
      <p:sp>
        <p:nvSpPr>
          <p:cNvPr id="190511" name="Rectangle 47"/>
          <p:cNvSpPr>
            <a:spLocks noChangeAspect="1" noChangeArrowheads="1"/>
          </p:cNvSpPr>
          <p:nvPr/>
        </p:nvSpPr>
        <p:spPr bwMode="auto">
          <a:xfrm>
            <a:off x="4448175" y="6042025"/>
            <a:ext cx="542925"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7056</a:t>
            </a:r>
          </a:p>
        </p:txBody>
      </p:sp>
      <p:sp>
        <p:nvSpPr>
          <p:cNvPr id="48" name="Rectangle 45"/>
          <p:cNvSpPr>
            <a:spLocks noChangeAspect="1" noChangeArrowheads="1"/>
          </p:cNvSpPr>
          <p:nvPr/>
        </p:nvSpPr>
        <p:spPr bwMode="auto">
          <a:xfrm>
            <a:off x="3607482" y="6042025"/>
            <a:ext cx="604837"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dirty="0">
                <a:latin typeface="Arial" charset="0"/>
              </a:rPr>
              <a:t>3860</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grpSp>
        <p:nvGrpSpPr>
          <p:cNvPr id="2" name="Group 2"/>
          <p:cNvGrpSpPr>
            <a:grpSpLocks/>
          </p:cNvGrpSpPr>
          <p:nvPr/>
        </p:nvGrpSpPr>
        <p:grpSpPr bwMode="auto">
          <a:xfrm>
            <a:off x="4391025" y="457200"/>
            <a:ext cx="1490663" cy="5486400"/>
            <a:chOff x="2040" y="288"/>
            <a:chExt cx="1056" cy="3456"/>
          </a:xfrm>
        </p:grpSpPr>
        <p:grpSp>
          <p:nvGrpSpPr>
            <p:cNvPr id="3" name="Group 3"/>
            <p:cNvGrpSpPr>
              <a:grpSpLocks/>
            </p:cNvGrpSpPr>
            <p:nvPr/>
          </p:nvGrpSpPr>
          <p:grpSpPr bwMode="auto">
            <a:xfrm>
              <a:off x="2040" y="288"/>
              <a:ext cx="1056" cy="480"/>
              <a:chOff x="1968" y="240"/>
              <a:chExt cx="1104" cy="624"/>
            </a:xfrm>
          </p:grpSpPr>
          <p:sp>
            <p:nvSpPr>
              <p:cNvPr id="192516" name="Rectangle 4"/>
              <p:cNvSpPr>
                <a:spLocks noChangeArrowheads="1"/>
              </p:cNvSpPr>
              <p:nvPr/>
            </p:nvSpPr>
            <p:spPr bwMode="auto">
              <a:xfrm>
                <a:off x="2256" y="576"/>
                <a:ext cx="528" cy="288"/>
              </a:xfrm>
              <a:prstGeom prst="rect">
                <a:avLst/>
              </a:prstGeom>
              <a:solidFill>
                <a:schemeClr val="accent1"/>
              </a:solidFill>
              <a:ln w="12700">
                <a:solidFill>
                  <a:srgbClr val="F8F8F8"/>
                </a:solidFill>
                <a:miter lim="800000"/>
                <a:headEnd/>
                <a:tailEnd/>
              </a:ln>
              <a:effectLst/>
            </p:spPr>
            <p:txBody>
              <a:bodyPr wrap="none" anchor="ctr"/>
              <a:lstStyle/>
              <a:p>
                <a:endParaRPr lang="it-IT"/>
              </a:p>
            </p:txBody>
          </p:sp>
          <p:sp>
            <p:nvSpPr>
              <p:cNvPr id="192517" name="Rectangle 5"/>
              <p:cNvSpPr>
                <a:spLocks noChangeArrowheads="1"/>
              </p:cNvSpPr>
              <p:nvPr/>
            </p:nvSpPr>
            <p:spPr bwMode="auto">
              <a:xfrm>
                <a:off x="1968" y="240"/>
                <a:ext cx="1104" cy="336"/>
              </a:xfrm>
              <a:prstGeom prst="rect">
                <a:avLst/>
              </a:prstGeom>
              <a:solidFill>
                <a:schemeClr val="accent1"/>
              </a:solidFill>
              <a:ln w="12700">
                <a:solidFill>
                  <a:srgbClr val="F8F8F8"/>
                </a:solidFill>
                <a:miter lim="800000"/>
                <a:headEnd/>
                <a:tailEnd/>
              </a:ln>
              <a:effectLst/>
            </p:spPr>
            <p:txBody>
              <a:bodyPr wrap="none" anchor="ctr"/>
              <a:lstStyle/>
              <a:p>
                <a:endParaRPr lang="it-IT"/>
              </a:p>
            </p:txBody>
          </p:sp>
        </p:grpSp>
        <p:sp>
          <p:nvSpPr>
            <p:cNvPr id="192518" name="Line 6"/>
            <p:cNvSpPr>
              <a:spLocks noChangeShapeType="1"/>
            </p:cNvSpPr>
            <p:nvPr/>
          </p:nvSpPr>
          <p:spPr bwMode="auto">
            <a:xfrm>
              <a:off x="2568" y="816"/>
              <a:ext cx="0" cy="2928"/>
            </a:xfrm>
            <a:prstGeom prst="line">
              <a:avLst/>
            </a:prstGeom>
            <a:noFill/>
            <a:ln w="38100">
              <a:solidFill>
                <a:srgbClr val="F8F8F8"/>
              </a:solidFill>
              <a:prstDash val="dash"/>
              <a:round/>
              <a:headEnd/>
              <a:tailEnd/>
            </a:ln>
            <a:effectLst/>
          </p:spPr>
          <p:txBody>
            <a:bodyPr/>
            <a:lstStyle/>
            <a:p>
              <a:endParaRPr lang="it-IT"/>
            </a:p>
          </p:txBody>
        </p:sp>
        <p:sp>
          <p:nvSpPr>
            <p:cNvPr id="192519" name="Rectangle 7"/>
            <p:cNvSpPr>
              <a:spLocks noChangeArrowheads="1"/>
            </p:cNvSpPr>
            <p:nvPr/>
          </p:nvSpPr>
          <p:spPr bwMode="auto">
            <a:xfrm>
              <a:off x="2496" y="3168"/>
              <a:ext cx="144" cy="336"/>
            </a:xfrm>
            <a:prstGeom prst="rect">
              <a:avLst/>
            </a:prstGeom>
            <a:solidFill>
              <a:schemeClr val="accent1"/>
            </a:solidFill>
            <a:ln w="12700">
              <a:solidFill>
                <a:srgbClr val="F8F8F8"/>
              </a:solidFill>
              <a:miter lim="800000"/>
              <a:headEnd/>
              <a:tailEnd/>
            </a:ln>
            <a:effectLst/>
          </p:spPr>
          <p:txBody>
            <a:bodyPr wrap="none" anchor="ctr"/>
            <a:lstStyle/>
            <a:p>
              <a:endParaRPr lang="it-IT"/>
            </a:p>
          </p:txBody>
        </p:sp>
      </p:grpSp>
      <p:grpSp>
        <p:nvGrpSpPr>
          <p:cNvPr id="4" name="Group 8"/>
          <p:cNvGrpSpPr>
            <a:grpSpLocks/>
          </p:cNvGrpSpPr>
          <p:nvPr/>
        </p:nvGrpSpPr>
        <p:grpSpPr bwMode="auto">
          <a:xfrm>
            <a:off x="3386138" y="2514600"/>
            <a:ext cx="2235200" cy="1828800"/>
            <a:chOff x="624" y="1825"/>
            <a:chExt cx="975" cy="668"/>
          </a:xfrm>
        </p:grpSpPr>
        <p:sp>
          <p:nvSpPr>
            <p:cNvPr id="192521" name="Oval 9"/>
            <p:cNvSpPr>
              <a:spLocks noChangeArrowheads="1"/>
            </p:cNvSpPr>
            <p:nvPr/>
          </p:nvSpPr>
          <p:spPr bwMode="auto">
            <a:xfrm>
              <a:off x="624" y="1825"/>
              <a:ext cx="975" cy="668"/>
            </a:xfrm>
            <a:prstGeom prst="ellipse">
              <a:avLst/>
            </a:prstGeom>
            <a:noFill/>
            <a:ln w="12700">
              <a:solidFill>
                <a:srgbClr val="FFFFFF"/>
              </a:solidFill>
              <a:round/>
              <a:headEnd/>
              <a:tailEnd/>
            </a:ln>
            <a:effectLst/>
          </p:spPr>
          <p:txBody>
            <a:bodyPr wrap="none" anchor="ctr"/>
            <a:lstStyle/>
            <a:p>
              <a:endParaRPr lang="it-IT"/>
            </a:p>
          </p:txBody>
        </p:sp>
        <p:sp>
          <p:nvSpPr>
            <p:cNvPr id="192522" name="Freeform 10"/>
            <p:cNvSpPr>
              <a:spLocks/>
            </p:cNvSpPr>
            <p:nvPr/>
          </p:nvSpPr>
          <p:spPr bwMode="auto">
            <a:xfrm>
              <a:off x="681" y="1877"/>
              <a:ext cx="716" cy="529"/>
            </a:xfrm>
            <a:custGeom>
              <a:avLst/>
              <a:gdLst/>
              <a:ahLst/>
              <a:cxnLst>
                <a:cxn ang="0">
                  <a:pos x="691" y="52"/>
                </a:cxn>
                <a:cxn ang="0">
                  <a:pos x="662" y="57"/>
                </a:cxn>
                <a:cxn ang="0">
                  <a:pos x="633" y="67"/>
                </a:cxn>
                <a:cxn ang="0">
                  <a:pos x="605" y="81"/>
                </a:cxn>
                <a:cxn ang="0">
                  <a:pos x="576" y="96"/>
                </a:cxn>
                <a:cxn ang="0">
                  <a:pos x="547" y="120"/>
                </a:cxn>
                <a:cxn ang="0">
                  <a:pos x="523" y="144"/>
                </a:cxn>
                <a:cxn ang="0">
                  <a:pos x="504" y="172"/>
                </a:cxn>
                <a:cxn ang="0">
                  <a:pos x="489" y="201"/>
                </a:cxn>
                <a:cxn ang="0">
                  <a:pos x="470" y="225"/>
                </a:cxn>
                <a:cxn ang="0">
                  <a:pos x="441" y="249"/>
                </a:cxn>
                <a:cxn ang="0">
                  <a:pos x="408" y="268"/>
                </a:cxn>
                <a:cxn ang="0">
                  <a:pos x="379" y="288"/>
                </a:cxn>
                <a:cxn ang="0">
                  <a:pos x="345" y="302"/>
                </a:cxn>
                <a:cxn ang="0">
                  <a:pos x="317" y="312"/>
                </a:cxn>
                <a:cxn ang="0">
                  <a:pos x="288" y="336"/>
                </a:cxn>
                <a:cxn ang="0">
                  <a:pos x="273" y="364"/>
                </a:cxn>
                <a:cxn ang="0">
                  <a:pos x="249" y="384"/>
                </a:cxn>
                <a:cxn ang="0">
                  <a:pos x="225" y="412"/>
                </a:cxn>
                <a:cxn ang="0">
                  <a:pos x="211" y="441"/>
                </a:cxn>
                <a:cxn ang="0">
                  <a:pos x="206" y="470"/>
                </a:cxn>
                <a:cxn ang="0">
                  <a:pos x="192" y="499"/>
                </a:cxn>
                <a:cxn ang="0">
                  <a:pos x="187" y="528"/>
                </a:cxn>
                <a:cxn ang="0">
                  <a:pos x="158" y="513"/>
                </a:cxn>
                <a:cxn ang="0">
                  <a:pos x="125" y="494"/>
                </a:cxn>
                <a:cxn ang="0">
                  <a:pos x="96" y="480"/>
                </a:cxn>
                <a:cxn ang="0">
                  <a:pos x="67" y="456"/>
                </a:cxn>
                <a:cxn ang="0">
                  <a:pos x="48" y="427"/>
                </a:cxn>
                <a:cxn ang="0">
                  <a:pos x="29" y="398"/>
                </a:cxn>
                <a:cxn ang="0">
                  <a:pos x="14" y="369"/>
                </a:cxn>
                <a:cxn ang="0">
                  <a:pos x="0" y="340"/>
                </a:cxn>
                <a:cxn ang="0">
                  <a:pos x="0" y="312"/>
                </a:cxn>
                <a:cxn ang="0">
                  <a:pos x="5" y="283"/>
                </a:cxn>
                <a:cxn ang="0">
                  <a:pos x="9" y="254"/>
                </a:cxn>
                <a:cxn ang="0">
                  <a:pos x="14" y="225"/>
                </a:cxn>
                <a:cxn ang="0">
                  <a:pos x="24" y="196"/>
                </a:cxn>
                <a:cxn ang="0">
                  <a:pos x="43" y="163"/>
                </a:cxn>
                <a:cxn ang="0">
                  <a:pos x="62" y="134"/>
                </a:cxn>
                <a:cxn ang="0">
                  <a:pos x="86" y="110"/>
                </a:cxn>
                <a:cxn ang="0">
                  <a:pos x="115" y="86"/>
                </a:cxn>
                <a:cxn ang="0">
                  <a:pos x="149" y="67"/>
                </a:cxn>
                <a:cxn ang="0">
                  <a:pos x="177" y="52"/>
                </a:cxn>
                <a:cxn ang="0">
                  <a:pos x="216" y="33"/>
                </a:cxn>
                <a:cxn ang="0">
                  <a:pos x="245" y="28"/>
                </a:cxn>
                <a:cxn ang="0">
                  <a:pos x="278" y="19"/>
                </a:cxn>
                <a:cxn ang="0">
                  <a:pos x="307" y="9"/>
                </a:cxn>
                <a:cxn ang="0">
                  <a:pos x="336" y="9"/>
                </a:cxn>
                <a:cxn ang="0">
                  <a:pos x="369" y="4"/>
                </a:cxn>
                <a:cxn ang="0">
                  <a:pos x="398" y="0"/>
                </a:cxn>
                <a:cxn ang="0">
                  <a:pos x="437" y="4"/>
                </a:cxn>
                <a:cxn ang="0">
                  <a:pos x="470" y="9"/>
                </a:cxn>
                <a:cxn ang="0">
                  <a:pos x="513" y="19"/>
                </a:cxn>
                <a:cxn ang="0">
                  <a:pos x="547" y="24"/>
                </a:cxn>
                <a:cxn ang="0">
                  <a:pos x="581" y="33"/>
                </a:cxn>
                <a:cxn ang="0">
                  <a:pos x="614" y="33"/>
                </a:cxn>
                <a:cxn ang="0">
                  <a:pos x="648" y="33"/>
                </a:cxn>
                <a:cxn ang="0">
                  <a:pos x="681" y="33"/>
                </a:cxn>
                <a:cxn ang="0">
                  <a:pos x="710" y="38"/>
                </a:cxn>
              </a:cxnLst>
              <a:rect l="0" t="0" r="r" b="b"/>
              <a:pathLst>
                <a:path w="716" h="529">
                  <a:moveTo>
                    <a:pt x="715" y="38"/>
                  </a:moveTo>
                  <a:lnTo>
                    <a:pt x="691" y="52"/>
                  </a:lnTo>
                  <a:lnTo>
                    <a:pt x="677" y="52"/>
                  </a:lnTo>
                  <a:lnTo>
                    <a:pt x="662" y="57"/>
                  </a:lnTo>
                  <a:lnTo>
                    <a:pt x="648" y="62"/>
                  </a:lnTo>
                  <a:lnTo>
                    <a:pt x="633" y="67"/>
                  </a:lnTo>
                  <a:lnTo>
                    <a:pt x="619" y="76"/>
                  </a:lnTo>
                  <a:lnTo>
                    <a:pt x="605" y="81"/>
                  </a:lnTo>
                  <a:lnTo>
                    <a:pt x="590" y="86"/>
                  </a:lnTo>
                  <a:lnTo>
                    <a:pt x="576" y="96"/>
                  </a:lnTo>
                  <a:lnTo>
                    <a:pt x="561" y="105"/>
                  </a:lnTo>
                  <a:lnTo>
                    <a:pt x="547" y="120"/>
                  </a:lnTo>
                  <a:lnTo>
                    <a:pt x="533" y="129"/>
                  </a:lnTo>
                  <a:lnTo>
                    <a:pt x="523" y="144"/>
                  </a:lnTo>
                  <a:lnTo>
                    <a:pt x="513" y="158"/>
                  </a:lnTo>
                  <a:lnTo>
                    <a:pt x="504" y="172"/>
                  </a:lnTo>
                  <a:lnTo>
                    <a:pt x="494" y="187"/>
                  </a:lnTo>
                  <a:lnTo>
                    <a:pt x="489" y="201"/>
                  </a:lnTo>
                  <a:lnTo>
                    <a:pt x="475" y="211"/>
                  </a:lnTo>
                  <a:lnTo>
                    <a:pt x="470" y="225"/>
                  </a:lnTo>
                  <a:lnTo>
                    <a:pt x="456" y="235"/>
                  </a:lnTo>
                  <a:lnTo>
                    <a:pt x="441" y="249"/>
                  </a:lnTo>
                  <a:lnTo>
                    <a:pt x="422" y="259"/>
                  </a:lnTo>
                  <a:lnTo>
                    <a:pt x="408" y="268"/>
                  </a:lnTo>
                  <a:lnTo>
                    <a:pt x="393" y="278"/>
                  </a:lnTo>
                  <a:lnTo>
                    <a:pt x="379" y="288"/>
                  </a:lnTo>
                  <a:lnTo>
                    <a:pt x="365" y="292"/>
                  </a:lnTo>
                  <a:lnTo>
                    <a:pt x="345" y="302"/>
                  </a:lnTo>
                  <a:lnTo>
                    <a:pt x="331" y="307"/>
                  </a:lnTo>
                  <a:lnTo>
                    <a:pt x="317" y="312"/>
                  </a:lnTo>
                  <a:lnTo>
                    <a:pt x="302" y="321"/>
                  </a:lnTo>
                  <a:lnTo>
                    <a:pt x="288" y="336"/>
                  </a:lnTo>
                  <a:lnTo>
                    <a:pt x="278" y="350"/>
                  </a:lnTo>
                  <a:lnTo>
                    <a:pt x="273" y="364"/>
                  </a:lnTo>
                  <a:lnTo>
                    <a:pt x="264" y="379"/>
                  </a:lnTo>
                  <a:lnTo>
                    <a:pt x="249" y="384"/>
                  </a:lnTo>
                  <a:lnTo>
                    <a:pt x="240" y="398"/>
                  </a:lnTo>
                  <a:lnTo>
                    <a:pt x="225" y="412"/>
                  </a:lnTo>
                  <a:lnTo>
                    <a:pt x="221" y="427"/>
                  </a:lnTo>
                  <a:lnTo>
                    <a:pt x="211" y="441"/>
                  </a:lnTo>
                  <a:lnTo>
                    <a:pt x="206" y="456"/>
                  </a:lnTo>
                  <a:lnTo>
                    <a:pt x="206" y="470"/>
                  </a:lnTo>
                  <a:lnTo>
                    <a:pt x="201" y="484"/>
                  </a:lnTo>
                  <a:lnTo>
                    <a:pt x="192" y="499"/>
                  </a:lnTo>
                  <a:lnTo>
                    <a:pt x="187" y="513"/>
                  </a:lnTo>
                  <a:lnTo>
                    <a:pt x="187" y="528"/>
                  </a:lnTo>
                  <a:lnTo>
                    <a:pt x="173" y="528"/>
                  </a:lnTo>
                  <a:lnTo>
                    <a:pt x="158" y="513"/>
                  </a:lnTo>
                  <a:lnTo>
                    <a:pt x="139" y="499"/>
                  </a:lnTo>
                  <a:lnTo>
                    <a:pt x="125" y="494"/>
                  </a:lnTo>
                  <a:lnTo>
                    <a:pt x="110" y="489"/>
                  </a:lnTo>
                  <a:lnTo>
                    <a:pt x="96" y="480"/>
                  </a:lnTo>
                  <a:lnTo>
                    <a:pt x="81" y="465"/>
                  </a:lnTo>
                  <a:lnTo>
                    <a:pt x="67" y="456"/>
                  </a:lnTo>
                  <a:lnTo>
                    <a:pt x="62" y="441"/>
                  </a:lnTo>
                  <a:lnTo>
                    <a:pt x="48" y="427"/>
                  </a:lnTo>
                  <a:lnTo>
                    <a:pt x="38" y="412"/>
                  </a:lnTo>
                  <a:lnTo>
                    <a:pt x="29" y="398"/>
                  </a:lnTo>
                  <a:lnTo>
                    <a:pt x="24" y="384"/>
                  </a:lnTo>
                  <a:lnTo>
                    <a:pt x="14" y="369"/>
                  </a:lnTo>
                  <a:lnTo>
                    <a:pt x="9" y="355"/>
                  </a:lnTo>
                  <a:lnTo>
                    <a:pt x="0" y="340"/>
                  </a:lnTo>
                  <a:lnTo>
                    <a:pt x="0" y="326"/>
                  </a:lnTo>
                  <a:lnTo>
                    <a:pt x="0" y="312"/>
                  </a:lnTo>
                  <a:lnTo>
                    <a:pt x="0" y="297"/>
                  </a:lnTo>
                  <a:lnTo>
                    <a:pt x="5" y="283"/>
                  </a:lnTo>
                  <a:lnTo>
                    <a:pt x="5" y="268"/>
                  </a:lnTo>
                  <a:lnTo>
                    <a:pt x="9" y="254"/>
                  </a:lnTo>
                  <a:lnTo>
                    <a:pt x="9" y="240"/>
                  </a:lnTo>
                  <a:lnTo>
                    <a:pt x="14" y="225"/>
                  </a:lnTo>
                  <a:lnTo>
                    <a:pt x="19" y="211"/>
                  </a:lnTo>
                  <a:lnTo>
                    <a:pt x="24" y="196"/>
                  </a:lnTo>
                  <a:lnTo>
                    <a:pt x="33" y="182"/>
                  </a:lnTo>
                  <a:lnTo>
                    <a:pt x="43" y="163"/>
                  </a:lnTo>
                  <a:lnTo>
                    <a:pt x="53" y="148"/>
                  </a:lnTo>
                  <a:lnTo>
                    <a:pt x="62" y="134"/>
                  </a:lnTo>
                  <a:lnTo>
                    <a:pt x="77" y="124"/>
                  </a:lnTo>
                  <a:lnTo>
                    <a:pt x="86" y="110"/>
                  </a:lnTo>
                  <a:lnTo>
                    <a:pt x="101" y="96"/>
                  </a:lnTo>
                  <a:lnTo>
                    <a:pt x="115" y="86"/>
                  </a:lnTo>
                  <a:lnTo>
                    <a:pt x="129" y="76"/>
                  </a:lnTo>
                  <a:lnTo>
                    <a:pt x="149" y="67"/>
                  </a:lnTo>
                  <a:lnTo>
                    <a:pt x="163" y="57"/>
                  </a:lnTo>
                  <a:lnTo>
                    <a:pt x="177" y="52"/>
                  </a:lnTo>
                  <a:lnTo>
                    <a:pt x="197" y="43"/>
                  </a:lnTo>
                  <a:lnTo>
                    <a:pt x="216" y="33"/>
                  </a:lnTo>
                  <a:lnTo>
                    <a:pt x="230" y="28"/>
                  </a:lnTo>
                  <a:lnTo>
                    <a:pt x="245" y="28"/>
                  </a:lnTo>
                  <a:lnTo>
                    <a:pt x="259" y="24"/>
                  </a:lnTo>
                  <a:lnTo>
                    <a:pt x="278" y="19"/>
                  </a:lnTo>
                  <a:lnTo>
                    <a:pt x="293" y="14"/>
                  </a:lnTo>
                  <a:lnTo>
                    <a:pt x="307" y="9"/>
                  </a:lnTo>
                  <a:lnTo>
                    <a:pt x="321" y="9"/>
                  </a:lnTo>
                  <a:lnTo>
                    <a:pt x="336" y="9"/>
                  </a:lnTo>
                  <a:lnTo>
                    <a:pt x="355" y="4"/>
                  </a:lnTo>
                  <a:lnTo>
                    <a:pt x="369" y="4"/>
                  </a:lnTo>
                  <a:lnTo>
                    <a:pt x="384" y="0"/>
                  </a:lnTo>
                  <a:lnTo>
                    <a:pt x="398" y="0"/>
                  </a:lnTo>
                  <a:lnTo>
                    <a:pt x="413" y="0"/>
                  </a:lnTo>
                  <a:lnTo>
                    <a:pt x="437" y="4"/>
                  </a:lnTo>
                  <a:lnTo>
                    <a:pt x="456" y="4"/>
                  </a:lnTo>
                  <a:lnTo>
                    <a:pt x="470" y="9"/>
                  </a:lnTo>
                  <a:lnTo>
                    <a:pt x="494" y="14"/>
                  </a:lnTo>
                  <a:lnTo>
                    <a:pt x="513" y="19"/>
                  </a:lnTo>
                  <a:lnTo>
                    <a:pt x="533" y="24"/>
                  </a:lnTo>
                  <a:lnTo>
                    <a:pt x="547" y="24"/>
                  </a:lnTo>
                  <a:lnTo>
                    <a:pt x="566" y="28"/>
                  </a:lnTo>
                  <a:lnTo>
                    <a:pt x="581" y="33"/>
                  </a:lnTo>
                  <a:lnTo>
                    <a:pt x="595" y="33"/>
                  </a:lnTo>
                  <a:lnTo>
                    <a:pt x="614" y="33"/>
                  </a:lnTo>
                  <a:lnTo>
                    <a:pt x="629" y="33"/>
                  </a:lnTo>
                  <a:lnTo>
                    <a:pt x="648" y="33"/>
                  </a:lnTo>
                  <a:lnTo>
                    <a:pt x="667" y="33"/>
                  </a:lnTo>
                  <a:lnTo>
                    <a:pt x="681" y="33"/>
                  </a:lnTo>
                  <a:lnTo>
                    <a:pt x="696" y="33"/>
                  </a:lnTo>
                  <a:lnTo>
                    <a:pt x="710" y="38"/>
                  </a:lnTo>
                  <a:lnTo>
                    <a:pt x="715" y="38"/>
                  </a:lnTo>
                </a:path>
              </a:pathLst>
            </a:custGeom>
            <a:solidFill>
              <a:srgbClr val="D93192"/>
            </a:solidFill>
            <a:ln w="25400" cap="rnd" cmpd="sng">
              <a:solidFill>
                <a:srgbClr val="FFFFFF"/>
              </a:solidFill>
              <a:prstDash val="solid"/>
              <a:round/>
              <a:headEnd type="none" w="med" len="med"/>
              <a:tailEnd type="none" w="med" len="med"/>
            </a:ln>
            <a:effectLst/>
          </p:spPr>
          <p:txBody>
            <a:bodyPr/>
            <a:lstStyle/>
            <a:p>
              <a:endParaRPr lang="it-IT"/>
            </a:p>
          </p:txBody>
        </p:sp>
        <p:sp>
          <p:nvSpPr>
            <p:cNvPr id="192523" name="Freeform 11"/>
            <p:cNvSpPr>
              <a:spLocks/>
            </p:cNvSpPr>
            <p:nvPr/>
          </p:nvSpPr>
          <p:spPr bwMode="auto">
            <a:xfrm>
              <a:off x="1367" y="2145"/>
              <a:ext cx="208" cy="241"/>
            </a:xfrm>
            <a:custGeom>
              <a:avLst/>
              <a:gdLst/>
              <a:ahLst/>
              <a:cxnLst>
                <a:cxn ang="0">
                  <a:pos x="173" y="10"/>
                </a:cxn>
                <a:cxn ang="0">
                  <a:pos x="173" y="10"/>
                </a:cxn>
                <a:cxn ang="0">
                  <a:pos x="197" y="24"/>
                </a:cxn>
                <a:cxn ang="0">
                  <a:pos x="202" y="39"/>
                </a:cxn>
                <a:cxn ang="0">
                  <a:pos x="202" y="53"/>
                </a:cxn>
                <a:cxn ang="0">
                  <a:pos x="197" y="68"/>
                </a:cxn>
                <a:cxn ang="0">
                  <a:pos x="187" y="87"/>
                </a:cxn>
                <a:cxn ang="0">
                  <a:pos x="173" y="106"/>
                </a:cxn>
                <a:cxn ang="0">
                  <a:pos x="163" y="120"/>
                </a:cxn>
                <a:cxn ang="0">
                  <a:pos x="159" y="140"/>
                </a:cxn>
                <a:cxn ang="0">
                  <a:pos x="149" y="154"/>
                </a:cxn>
                <a:cxn ang="0">
                  <a:pos x="144" y="168"/>
                </a:cxn>
                <a:cxn ang="0">
                  <a:pos x="130" y="183"/>
                </a:cxn>
                <a:cxn ang="0">
                  <a:pos x="125" y="197"/>
                </a:cxn>
                <a:cxn ang="0">
                  <a:pos x="111" y="207"/>
                </a:cxn>
                <a:cxn ang="0">
                  <a:pos x="96" y="216"/>
                </a:cxn>
                <a:cxn ang="0">
                  <a:pos x="82" y="226"/>
                </a:cxn>
                <a:cxn ang="0">
                  <a:pos x="67" y="231"/>
                </a:cxn>
                <a:cxn ang="0">
                  <a:pos x="53" y="240"/>
                </a:cxn>
                <a:cxn ang="0">
                  <a:pos x="39" y="240"/>
                </a:cxn>
                <a:cxn ang="0">
                  <a:pos x="24" y="236"/>
                </a:cxn>
                <a:cxn ang="0">
                  <a:pos x="15" y="221"/>
                </a:cxn>
                <a:cxn ang="0">
                  <a:pos x="10" y="207"/>
                </a:cxn>
                <a:cxn ang="0">
                  <a:pos x="5" y="192"/>
                </a:cxn>
                <a:cxn ang="0">
                  <a:pos x="0" y="178"/>
                </a:cxn>
                <a:cxn ang="0">
                  <a:pos x="5" y="164"/>
                </a:cxn>
                <a:cxn ang="0">
                  <a:pos x="10" y="149"/>
                </a:cxn>
                <a:cxn ang="0">
                  <a:pos x="19" y="135"/>
                </a:cxn>
                <a:cxn ang="0">
                  <a:pos x="24" y="120"/>
                </a:cxn>
                <a:cxn ang="0">
                  <a:pos x="34" y="106"/>
                </a:cxn>
                <a:cxn ang="0">
                  <a:pos x="43" y="92"/>
                </a:cxn>
                <a:cxn ang="0">
                  <a:pos x="58" y="82"/>
                </a:cxn>
                <a:cxn ang="0">
                  <a:pos x="72" y="68"/>
                </a:cxn>
                <a:cxn ang="0">
                  <a:pos x="87" y="53"/>
                </a:cxn>
                <a:cxn ang="0">
                  <a:pos x="101" y="39"/>
                </a:cxn>
                <a:cxn ang="0">
                  <a:pos x="111" y="24"/>
                </a:cxn>
                <a:cxn ang="0">
                  <a:pos x="125" y="20"/>
                </a:cxn>
                <a:cxn ang="0">
                  <a:pos x="139" y="5"/>
                </a:cxn>
                <a:cxn ang="0">
                  <a:pos x="154" y="0"/>
                </a:cxn>
                <a:cxn ang="0">
                  <a:pos x="168" y="0"/>
                </a:cxn>
                <a:cxn ang="0">
                  <a:pos x="183" y="0"/>
                </a:cxn>
                <a:cxn ang="0">
                  <a:pos x="197" y="5"/>
                </a:cxn>
                <a:cxn ang="0">
                  <a:pos x="202" y="20"/>
                </a:cxn>
                <a:cxn ang="0">
                  <a:pos x="207" y="34"/>
                </a:cxn>
                <a:cxn ang="0">
                  <a:pos x="202" y="48"/>
                </a:cxn>
              </a:cxnLst>
              <a:rect l="0" t="0" r="r" b="b"/>
              <a:pathLst>
                <a:path w="208" h="241">
                  <a:moveTo>
                    <a:pt x="173" y="10"/>
                  </a:moveTo>
                  <a:lnTo>
                    <a:pt x="173" y="10"/>
                  </a:lnTo>
                  <a:lnTo>
                    <a:pt x="197" y="24"/>
                  </a:lnTo>
                  <a:lnTo>
                    <a:pt x="202" y="39"/>
                  </a:lnTo>
                  <a:lnTo>
                    <a:pt x="202" y="53"/>
                  </a:lnTo>
                  <a:lnTo>
                    <a:pt x="197" y="68"/>
                  </a:lnTo>
                  <a:lnTo>
                    <a:pt x="187" y="87"/>
                  </a:lnTo>
                  <a:lnTo>
                    <a:pt x="173" y="106"/>
                  </a:lnTo>
                  <a:lnTo>
                    <a:pt x="163" y="120"/>
                  </a:lnTo>
                  <a:lnTo>
                    <a:pt x="159" y="140"/>
                  </a:lnTo>
                  <a:lnTo>
                    <a:pt x="149" y="154"/>
                  </a:lnTo>
                  <a:lnTo>
                    <a:pt x="144" y="168"/>
                  </a:lnTo>
                  <a:lnTo>
                    <a:pt x="130" y="183"/>
                  </a:lnTo>
                  <a:lnTo>
                    <a:pt x="125" y="197"/>
                  </a:lnTo>
                  <a:lnTo>
                    <a:pt x="111" y="207"/>
                  </a:lnTo>
                  <a:lnTo>
                    <a:pt x="96" y="216"/>
                  </a:lnTo>
                  <a:lnTo>
                    <a:pt x="82" y="226"/>
                  </a:lnTo>
                  <a:lnTo>
                    <a:pt x="67" y="231"/>
                  </a:lnTo>
                  <a:lnTo>
                    <a:pt x="53" y="240"/>
                  </a:lnTo>
                  <a:lnTo>
                    <a:pt x="39" y="240"/>
                  </a:lnTo>
                  <a:lnTo>
                    <a:pt x="24" y="236"/>
                  </a:lnTo>
                  <a:lnTo>
                    <a:pt x="15" y="221"/>
                  </a:lnTo>
                  <a:lnTo>
                    <a:pt x="10" y="207"/>
                  </a:lnTo>
                  <a:lnTo>
                    <a:pt x="5" y="192"/>
                  </a:lnTo>
                  <a:lnTo>
                    <a:pt x="0" y="178"/>
                  </a:lnTo>
                  <a:lnTo>
                    <a:pt x="5" y="164"/>
                  </a:lnTo>
                  <a:lnTo>
                    <a:pt x="10" y="149"/>
                  </a:lnTo>
                  <a:lnTo>
                    <a:pt x="19" y="135"/>
                  </a:lnTo>
                  <a:lnTo>
                    <a:pt x="24" y="120"/>
                  </a:lnTo>
                  <a:lnTo>
                    <a:pt x="34" y="106"/>
                  </a:lnTo>
                  <a:lnTo>
                    <a:pt x="43" y="92"/>
                  </a:lnTo>
                  <a:lnTo>
                    <a:pt x="58" y="82"/>
                  </a:lnTo>
                  <a:lnTo>
                    <a:pt x="72" y="68"/>
                  </a:lnTo>
                  <a:lnTo>
                    <a:pt x="87" y="53"/>
                  </a:lnTo>
                  <a:lnTo>
                    <a:pt x="101" y="39"/>
                  </a:lnTo>
                  <a:lnTo>
                    <a:pt x="111" y="24"/>
                  </a:lnTo>
                  <a:lnTo>
                    <a:pt x="125" y="20"/>
                  </a:lnTo>
                  <a:lnTo>
                    <a:pt x="139" y="5"/>
                  </a:lnTo>
                  <a:lnTo>
                    <a:pt x="154" y="0"/>
                  </a:lnTo>
                  <a:lnTo>
                    <a:pt x="168" y="0"/>
                  </a:lnTo>
                  <a:lnTo>
                    <a:pt x="183" y="0"/>
                  </a:lnTo>
                  <a:lnTo>
                    <a:pt x="197" y="5"/>
                  </a:lnTo>
                  <a:lnTo>
                    <a:pt x="202" y="20"/>
                  </a:lnTo>
                  <a:lnTo>
                    <a:pt x="207" y="34"/>
                  </a:lnTo>
                  <a:lnTo>
                    <a:pt x="202" y="48"/>
                  </a:lnTo>
                </a:path>
              </a:pathLst>
            </a:custGeom>
            <a:solidFill>
              <a:srgbClr val="D93192"/>
            </a:solidFill>
            <a:ln w="25400" cap="rnd" cmpd="sng">
              <a:solidFill>
                <a:srgbClr val="FFFFFF"/>
              </a:solidFill>
              <a:prstDash val="solid"/>
              <a:round/>
              <a:headEnd type="none" w="med" len="med"/>
              <a:tailEnd type="none" w="med" len="med"/>
            </a:ln>
            <a:effectLst/>
          </p:spPr>
          <p:txBody>
            <a:bodyPr/>
            <a:lstStyle/>
            <a:p>
              <a:endParaRPr lang="it-IT"/>
            </a:p>
          </p:txBody>
        </p:sp>
        <p:sp>
          <p:nvSpPr>
            <p:cNvPr id="192524" name="Oval 12"/>
            <p:cNvSpPr>
              <a:spLocks noChangeArrowheads="1"/>
            </p:cNvSpPr>
            <p:nvPr/>
          </p:nvSpPr>
          <p:spPr bwMode="auto">
            <a:xfrm>
              <a:off x="1051" y="2295"/>
              <a:ext cx="115" cy="114"/>
            </a:xfrm>
            <a:prstGeom prst="ellipse">
              <a:avLst/>
            </a:prstGeom>
            <a:solidFill>
              <a:schemeClr val="bg2"/>
            </a:solidFill>
            <a:ln w="12700">
              <a:solidFill>
                <a:srgbClr val="FFFFFF"/>
              </a:solidFill>
              <a:round/>
              <a:headEnd/>
              <a:tailEnd/>
            </a:ln>
            <a:effectLst/>
          </p:spPr>
          <p:txBody>
            <a:bodyPr wrap="none" anchor="ctr"/>
            <a:lstStyle/>
            <a:p>
              <a:endParaRPr lang="it-IT"/>
            </a:p>
          </p:txBody>
        </p:sp>
        <p:sp>
          <p:nvSpPr>
            <p:cNvPr id="192525" name="Rectangle 13"/>
            <p:cNvSpPr>
              <a:spLocks noChangeArrowheads="1"/>
            </p:cNvSpPr>
            <p:nvPr/>
          </p:nvSpPr>
          <p:spPr bwMode="auto">
            <a:xfrm>
              <a:off x="1160" y="2360"/>
              <a:ext cx="115" cy="22"/>
            </a:xfrm>
            <a:prstGeom prst="rect">
              <a:avLst/>
            </a:prstGeom>
            <a:solidFill>
              <a:schemeClr val="bg2"/>
            </a:solidFill>
            <a:ln w="12700">
              <a:solidFill>
                <a:srgbClr val="FFFFFF"/>
              </a:solidFill>
              <a:miter lim="800000"/>
              <a:headEnd/>
              <a:tailEnd/>
            </a:ln>
            <a:effectLst/>
          </p:spPr>
          <p:txBody>
            <a:bodyPr wrap="none" anchor="ctr"/>
            <a:lstStyle/>
            <a:p>
              <a:endParaRPr lang="it-IT"/>
            </a:p>
          </p:txBody>
        </p:sp>
        <p:sp>
          <p:nvSpPr>
            <p:cNvPr id="192526" name="Rectangle 14"/>
            <p:cNvSpPr>
              <a:spLocks noChangeArrowheads="1"/>
            </p:cNvSpPr>
            <p:nvPr/>
          </p:nvSpPr>
          <p:spPr bwMode="auto">
            <a:xfrm>
              <a:off x="949" y="2360"/>
              <a:ext cx="115" cy="22"/>
            </a:xfrm>
            <a:prstGeom prst="rect">
              <a:avLst/>
            </a:prstGeom>
            <a:solidFill>
              <a:schemeClr val="bg2"/>
            </a:solidFill>
            <a:ln w="12700">
              <a:solidFill>
                <a:srgbClr val="FFFFFF"/>
              </a:solidFill>
              <a:miter lim="800000"/>
              <a:headEnd/>
              <a:tailEnd/>
            </a:ln>
            <a:effectLst/>
          </p:spPr>
          <p:txBody>
            <a:bodyPr wrap="none" anchor="ctr"/>
            <a:lstStyle/>
            <a:p>
              <a:endParaRPr lang="it-IT"/>
            </a:p>
          </p:txBody>
        </p:sp>
        <p:sp>
          <p:nvSpPr>
            <p:cNvPr id="192527" name="Rectangle 15"/>
            <p:cNvSpPr>
              <a:spLocks noChangeArrowheads="1"/>
            </p:cNvSpPr>
            <p:nvPr/>
          </p:nvSpPr>
          <p:spPr bwMode="auto">
            <a:xfrm>
              <a:off x="1085" y="2440"/>
              <a:ext cx="53" cy="53"/>
            </a:xfrm>
            <a:prstGeom prst="rect">
              <a:avLst/>
            </a:prstGeom>
            <a:solidFill>
              <a:schemeClr val="bg2"/>
            </a:solidFill>
            <a:ln w="12700">
              <a:solidFill>
                <a:srgbClr val="FFFFFF"/>
              </a:solidFill>
              <a:miter lim="800000"/>
              <a:headEnd/>
              <a:tailEnd/>
            </a:ln>
            <a:effectLst/>
          </p:spPr>
          <p:txBody>
            <a:bodyPr wrap="none" anchor="ctr"/>
            <a:lstStyle/>
            <a:p>
              <a:endParaRPr lang="it-IT"/>
            </a:p>
          </p:txBody>
        </p:sp>
      </p:grpSp>
      <p:grpSp>
        <p:nvGrpSpPr>
          <p:cNvPr id="5" name="Group 16"/>
          <p:cNvGrpSpPr>
            <a:grpSpLocks/>
          </p:cNvGrpSpPr>
          <p:nvPr/>
        </p:nvGrpSpPr>
        <p:grpSpPr bwMode="auto">
          <a:xfrm>
            <a:off x="3262313" y="2012950"/>
            <a:ext cx="2503487" cy="4451350"/>
            <a:chOff x="2409" y="1265"/>
            <a:chExt cx="1774" cy="2804"/>
          </a:xfrm>
        </p:grpSpPr>
        <p:grpSp>
          <p:nvGrpSpPr>
            <p:cNvPr id="6" name="Group 17"/>
            <p:cNvGrpSpPr>
              <a:grpSpLocks noChangeAspect="1"/>
            </p:cNvGrpSpPr>
            <p:nvPr/>
          </p:nvGrpSpPr>
          <p:grpSpPr bwMode="auto">
            <a:xfrm>
              <a:off x="2409" y="1265"/>
              <a:ext cx="1774" cy="1772"/>
              <a:chOff x="2192" y="1152"/>
              <a:chExt cx="2018" cy="2016"/>
            </a:xfrm>
          </p:grpSpPr>
          <p:sp>
            <p:nvSpPr>
              <p:cNvPr id="192530" name="Line 18"/>
              <p:cNvSpPr>
                <a:spLocks noChangeAspect="1" noChangeShapeType="1"/>
              </p:cNvSpPr>
              <p:nvPr/>
            </p:nvSpPr>
            <p:spPr bwMode="auto">
              <a:xfrm>
                <a:off x="4210" y="1156"/>
                <a:ext cx="0" cy="2008"/>
              </a:xfrm>
              <a:prstGeom prst="line">
                <a:avLst/>
              </a:prstGeom>
              <a:noFill/>
              <a:ln w="12700">
                <a:solidFill>
                  <a:srgbClr val="00FF00"/>
                </a:solidFill>
                <a:round/>
                <a:headEnd/>
                <a:tailEnd/>
              </a:ln>
              <a:effectLst/>
            </p:spPr>
            <p:txBody>
              <a:bodyPr wrap="none" anchor="ctr"/>
              <a:lstStyle/>
              <a:p>
                <a:endParaRPr lang="it-IT"/>
              </a:p>
            </p:txBody>
          </p:sp>
          <p:sp>
            <p:nvSpPr>
              <p:cNvPr id="192531" name="Line 19"/>
              <p:cNvSpPr>
                <a:spLocks noChangeAspect="1" noChangeShapeType="1"/>
              </p:cNvSpPr>
              <p:nvPr/>
            </p:nvSpPr>
            <p:spPr bwMode="auto">
              <a:xfrm>
                <a:off x="2194" y="1156"/>
                <a:ext cx="0" cy="2008"/>
              </a:xfrm>
              <a:prstGeom prst="line">
                <a:avLst/>
              </a:prstGeom>
              <a:noFill/>
              <a:ln w="12700">
                <a:solidFill>
                  <a:srgbClr val="00FF00"/>
                </a:solidFill>
                <a:round/>
                <a:headEnd/>
                <a:tailEnd/>
              </a:ln>
              <a:effectLst/>
            </p:spPr>
            <p:txBody>
              <a:bodyPr wrap="none" anchor="ctr"/>
              <a:lstStyle/>
              <a:p>
                <a:endParaRPr lang="it-IT"/>
              </a:p>
            </p:txBody>
          </p:sp>
          <p:grpSp>
            <p:nvGrpSpPr>
              <p:cNvPr id="7" name="Group 20"/>
              <p:cNvGrpSpPr>
                <a:grpSpLocks noChangeAspect="1"/>
              </p:cNvGrpSpPr>
              <p:nvPr/>
            </p:nvGrpSpPr>
            <p:grpSpPr bwMode="auto">
              <a:xfrm>
                <a:off x="2192" y="1152"/>
                <a:ext cx="2008" cy="2016"/>
                <a:chOff x="2198" y="1152"/>
                <a:chExt cx="2008" cy="2016"/>
              </a:xfrm>
            </p:grpSpPr>
            <p:sp>
              <p:nvSpPr>
                <p:cNvPr id="192533" name="Line 21"/>
                <p:cNvSpPr>
                  <a:spLocks noChangeAspect="1" noChangeShapeType="1"/>
                </p:cNvSpPr>
                <p:nvPr/>
              </p:nvSpPr>
              <p:spPr bwMode="auto">
                <a:xfrm>
                  <a:off x="2530" y="1156"/>
                  <a:ext cx="0" cy="2008"/>
                </a:xfrm>
                <a:prstGeom prst="line">
                  <a:avLst/>
                </a:prstGeom>
                <a:noFill/>
                <a:ln w="12700">
                  <a:solidFill>
                    <a:srgbClr val="00FF00"/>
                  </a:solidFill>
                  <a:round/>
                  <a:headEnd/>
                  <a:tailEnd/>
                </a:ln>
                <a:effectLst/>
              </p:spPr>
              <p:txBody>
                <a:bodyPr wrap="none" anchor="ctr"/>
                <a:lstStyle/>
                <a:p>
                  <a:endParaRPr lang="it-IT"/>
                </a:p>
              </p:txBody>
            </p:sp>
            <p:sp>
              <p:nvSpPr>
                <p:cNvPr id="192534" name="Line 22"/>
                <p:cNvSpPr>
                  <a:spLocks noChangeAspect="1" noChangeShapeType="1"/>
                </p:cNvSpPr>
                <p:nvPr/>
              </p:nvSpPr>
              <p:spPr bwMode="auto">
                <a:xfrm>
                  <a:off x="2866" y="1156"/>
                  <a:ext cx="0" cy="2008"/>
                </a:xfrm>
                <a:prstGeom prst="line">
                  <a:avLst/>
                </a:prstGeom>
                <a:noFill/>
                <a:ln w="12700">
                  <a:solidFill>
                    <a:srgbClr val="00FF00"/>
                  </a:solidFill>
                  <a:round/>
                  <a:headEnd/>
                  <a:tailEnd/>
                </a:ln>
                <a:effectLst/>
              </p:spPr>
              <p:txBody>
                <a:bodyPr wrap="none" anchor="ctr"/>
                <a:lstStyle/>
                <a:p>
                  <a:endParaRPr lang="it-IT"/>
                </a:p>
              </p:txBody>
            </p:sp>
            <p:sp>
              <p:nvSpPr>
                <p:cNvPr id="192535" name="Line 23"/>
                <p:cNvSpPr>
                  <a:spLocks noChangeAspect="1" noChangeShapeType="1"/>
                </p:cNvSpPr>
                <p:nvPr/>
              </p:nvSpPr>
              <p:spPr bwMode="auto">
                <a:xfrm>
                  <a:off x="3202" y="1156"/>
                  <a:ext cx="0" cy="2008"/>
                </a:xfrm>
                <a:prstGeom prst="line">
                  <a:avLst/>
                </a:prstGeom>
                <a:noFill/>
                <a:ln w="12700">
                  <a:solidFill>
                    <a:srgbClr val="00FF00"/>
                  </a:solidFill>
                  <a:round/>
                  <a:headEnd/>
                  <a:tailEnd/>
                </a:ln>
                <a:effectLst/>
              </p:spPr>
              <p:txBody>
                <a:bodyPr wrap="none" anchor="ctr"/>
                <a:lstStyle/>
                <a:p>
                  <a:endParaRPr lang="it-IT"/>
                </a:p>
              </p:txBody>
            </p:sp>
            <p:sp>
              <p:nvSpPr>
                <p:cNvPr id="192536" name="Line 24"/>
                <p:cNvSpPr>
                  <a:spLocks noChangeAspect="1" noChangeShapeType="1"/>
                </p:cNvSpPr>
                <p:nvPr/>
              </p:nvSpPr>
              <p:spPr bwMode="auto">
                <a:xfrm>
                  <a:off x="3538" y="1156"/>
                  <a:ext cx="0" cy="2008"/>
                </a:xfrm>
                <a:prstGeom prst="line">
                  <a:avLst/>
                </a:prstGeom>
                <a:noFill/>
                <a:ln w="12700">
                  <a:solidFill>
                    <a:srgbClr val="00FF00"/>
                  </a:solidFill>
                  <a:round/>
                  <a:headEnd/>
                  <a:tailEnd/>
                </a:ln>
                <a:effectLst/>
              </p:spPr>
              <p:txBody>
                <a:bodyPr wrap="none" anchor="ctr"/>
                <a:lstStyle/>
                <a:p>
                  <a:endParaRPr lang="it-IT"/>
                </a:p>
              </p:txBody>
            </p:sp>
            <p:sp>
              <p:nvSpPr>
                <p:cNvPr id="192537" name="Line 25"/>
                <p:cNvSpPr>
                  <a:spLocks noChangeAspect="1" noChangeShapeType="1"/>
                </p:cNvSpPr>
                <p:nvPr/>
              </p:nvSpPr>
              <p:spPr bwMode="auto">
                <a:xfrm>
                  <a:off x="3874" y="1156"/>
                  <a:ext cx="0" cy="2008"/>
                </a:xfrm>
                <a:prstGeom prst="line">
                  <a:avLst/>
                </a:prstGeom>
                <a:noFill/>
                <a:ln w="12700">
                  <a:solidFill>
                    <a:srgbClr val="00FF00"/>
                  </a:solidFill>
                  <a:round/>
                  <a:headEnd/>
                  <a:tailEnd/>
                </a:ln>
                <a:effectLst/>
              </p:spPr>
              <p:txBody>
                <a:bodyPr wrap="none" anchor="ctr"/>
                <a:lstStyle/>
                <a:p>
                  <a:endParaRPr lang="it-IT"/>
                </a:p>
              </p:txBody>
            </p:sp>
            <p:sp>
              <p:nvSpPr>
                <p:cNvPr id="192538" name="Line 26"/>
                <p:cNvSpPr>
                  <a:spLocks noChangeAspect="1" noChangeShapeType="1"/>
                </p:cNvSpPr>
                <p:nvPr/>
              </p:nvSpPr>
              <p:spPr bwMode="auto">
                <a:xfrm>
                  <a:off x="2198" y="1152"/>
                  <a:ext cx="2008" cy="0"/>
                </a:xfrm>
                <a:prstGeom prst="line">
                  <a:avLst/>
                </a:prstGeom>
                <a:noFill/>
                <a:ln w="12700">
                  <a:solidFill>
                    <a:srgbClr val="00FF00"/>
                  </a:solidFill>
                  <a:round/>
                  <a:headEnd/>
                  <a:tailEnd/>
                </a:ln>
                <a:effectLst/>
              </p:spPr>
              <p:txBody>
                <a:bodyPr wrap="none" anchor="ctr"/>
                <a:lstStyle/>
                <a:p>
                  <a:endParaRPr lang="it-IT"/>
                </a:p>
              </p:txBody>
            </p:sp>
            <p:sp>
              <p:nvSpPr>
                <p:cNvPr id="192539" name="Line 27"/>
                <p:cNvSpPr>
                  <a:spLocks noChangeAspect="1" noChangeShapeType="1"/>
                </p:cNvSpPr>
                <p:nvPr/>
              </p:nvSpPr>
              <p:spPr bwMode="auto">
                <a:xfrm>
                  <a:off x="2198" y="3168"/>
                  <a:ext cx="2008" cy="0"/>
                </a:xfrm>
                <a:prstGeom prst="line">
                  <a:avLst/>
                </a:prstGeom>
                <a:noFill/>
                <a:ln w="12700">
                  <a:solidFill>
                    <a:srgbClr val="00FF00"/>
                  </a:solidFill>
                  <a:round/>
                  <a:headEnd/>
                  <a:tailEnd/>
                </a:ln>
                <a:effectLst/>
              </p:spPr>
              <p:txBody>
                <a:bodyPr wrap="none" anchor="ctr"/>
                <a:lstStyle/>
                <a:p>
                  <a:endParaRPr lang="it-IT"/>
                </a:p>
              </p:txBody>
            </p:sp>
            <p:sp>
              <p:nvSpPr>
                <p:cNvPr id="192540" name="Line 28"/>
                <p:cNvSpPr>
                  <a:spLocks noChangeAspect="1" noChangeShapeType="1"/>
                </p:cNvSpPr>
                <p:nvPr/>
              </p:nvSpPr>
              <p:spPr bwMode="auto">
                <a:xfrm>
                  <a:off x="2198" y="1488"/>
                  <a:ext cx="2008" cy="0"/>
                </a:xfrm>
                <a:prstGeom prst="line">
                  <a:avLst/>
                </a:prstGeom>
                <a:noFill/>
                <a:ln w="12700">
                  <a:solidFill>
                    <a:srgbClr val="00FF00"/>
                  </a:solidFill>
                  <a:round/>
                  <a:headEnd/>
                  <a:tailEnd/>
                </a:ln>
                <a:effectLst/>
              </p:spPr>
              <p:txBody>
                <a:bodyPr wrap="none" anchor="ctr"/>
                <a:lstStyle/>
                <a:p>
                  <a:endParaRPr lang="it-IT"/>
                </a:p>
              </p:txBody>
            </p:sp>
            <p:sp>
              <p:nvSpPr>
                <p:cNvPr id="192541" name="Line 29"/>
                <p:cNvSpPr>
                  <a:spLocks noChangeAspect="1" noChangeShapeType="1"/>
                </p:cNvSpPr>
                <p:nvPr/>
              </p:nvSpPr>
              <p:spPr bwMode="auto">
                <a:xfrm>
                  <a:off x="2198" y="1824"/>
                  <a:ext cx="2008" cy="0"/>
                </a:xfrm>
                <a:prstGeom prst="line">
                  <a:avLst/>
                </a:prstGeom>
                <a:noFill/>
                <a:ln w="12700">
                  <a:solidFill>
                    <a:srgbClr val="00FF00"/>
                  </a:solidFill>
                  <a:round/>
                  <a:headEnd/>
                  <a:tailEnd/>
                </a:ln>
                <a:effectLst/>
              </p:spPr>
              <p:txBody>
                <a:bodyPr wrap="none" anchor="ctr"/>
                <a:lstStyle/>
                <a:p>
                  <a:endParaRPr lang="it-IT"/>
                </a:p>
              </p:txBody>
            </p:sp>
            <p:sp>
              <p:nvSpPr>
                <p:cNvPr id="192542" name="Line 30"/>
                <p:cNvSpPr>
                  <a:spLocks noChangeAspect="1" noChangeShapeType="1"/>
                </p:cNvSpPr>
                <p:nvPr/>
              </p:nvSpPr>
              <p:spPr bwMode="auto">
                <a:xfrm>
                  <a:off x="2198" y="2160"/>
                  <a:ext cx="2008" cy="0"/>
                </a:xfrm>
                <a:prstGeom prst="line">
                  <a:avLst/>
                </a:prstGeom>
                <a:noFill/>
                <a:ln w="12700">
                  <a:solidFill>
                    <a:srgbClr val="00FF00"/>
                  </a:solidFill>
                  <a:round/>
                  <a:headEnd/>
                  <a:tailEnd/>
                </a:ln>
                <a:effectLst/>
              </p:spPr>
              <p:txBody>
                <a:bodyPr wrap="none" anchor="ctr"/>
                <a:lstStyle/>
                <a:p>
                  <a:endParaRPr lang="it-IT"/>
                </a:p>
              </p:txBody>
            </p:sp>
            <p:sp>
              <p:nvSpPr>
                <p:cNvPr id="192543" name="Line 31"/>
                <p:cNvSpPr>
                  <a:spLocks noChangeAspect="1" noChangeShapeType="1"/>
                </p:cNvSpPr>
                <p:nvPr/>
              </p:nvSpPr>
              <p:spPr bwMode="auto">
                <a:xfrm>
                  <a:off x="2198" y="2496"/>
                  <a:ext cx="2008" cy="0"/>
                </a:xfrm>
                <a:prstGeom prst="line">
                  <a:avLst/>
                </a:prstGeom>
                <a:noFill/>
                <a:ln w="12700">
                  <a:solidFill>
                    <a:srgbClr val="00FF00"/>
                  </a:solidFill>
                  <a:round/>
                  <a:headEnd/>
                  <a:tailEnd/>
                </a:ln>
                <a:effectLst/>
              </p:spPr>
              <p:txBody>
                <a:bodyPr wrap="none" anchor="ctr"/>
                <a:lstStyle/>
                <a:p>
                  <a:endParaRPr lang="it-IT"/>
                </a:p>
              </p:txBody>
            </p:sp>
            <p:sp>
              <p:nvSpPr>
                <p:cNvPr id="192544" name="Line 32"/>
                <p:cNvSpPr>
                  <a:spLocks noChangeAspect="1" noChangeShapeType="1"/>
                </p:cNvSpPr>
                <p:nvPr/>
              </p:nvSpPr>
              <p:spPr bwMode="auto">
                <a:xfrm>
                  <a:off x="2198" y="2832"/>
                  <a:ext cx="2008" cy="0"/>
                </a:xfrm>
                <a:prstGeom prst="line">
                  <a:avLst/>
                </a:prstGeom>
                <a:noFill/>
                <a:ln w="12700">
                  <a:solidFill>
                    <a:srgbClr val="00FF00"/>
                  </a:solidFill>
                  <a:round/>
                  <a:headEnd/>
                  <a:tailEnd/>
                </a:ln>
                <a:effectLst/>
              </p:spPr>
              <p:txBody>
                <a:bodyPr wrap="none" anchor="ctr"/>
                <a:lstStyle/>
                <a:p>
                  <a:endParaRPr lang="it-IT"/>
                </a:p>
              </p:txBody>
            </p:sp>
          </p:grpSp>
        </p:grpSp>
        <p:sp>
          <p:nvSpPr>
            <p:cNvPr id="192545" name="Oval 33"/>
            <p:cNvSpPr>
              <a:spLocks noChangeAspect="1" noChangeArrowheads="1"/>
            </p:cNvSpPr>
            <p:nvPr/>
          </p:nvSpPr>
          <p:spPr bwMode="auto">
            <a:xfrm>
              <a:off x="2493" y="1564"/>
              <a:ext cx="1587" cy="1174"/>
            </a:xfrm>
            <a:prstGeom prst="ellipse">
              <a:avLst/>
            </a:prstGeom>
            <a:noFill/>
            <a:ln w="38100">
              <a:solidFill>
                <a:srgbClr val="FF33CC"/>
              </a:solidFill>
              <a:round/>
              <a:headEnd/>
              <a:tailEnd/>
            </a:ln>
            <a:effectLst/>
          </p:spPr>
          <p:txBody>
            <a:bodyPr wrap="none" anchor="ctr"/>
            <a:lstStyle/>
            <a:p>
              <a:endParaRPr lang="it-IT"/>
            </a:p>
          </p:txBody>
        </p:sp>
        <p:grpSp>
          <p:nvGrpSpPr>
            <p:cNvPr id="8" name="Group 34"/>
            <p:cNvGrpSpPr>
              <a:grpSpLocks noChangeAspect="1"/>
            </p:cNvGrpSpPr>
            <p:nvPr/>
          </p:nvGrpSpPr>
          <p:grpSpPr bwMode="auto">
            <a:xfrm>
              <a:off x="2411" y="2304"/>
              <a:ext cx="1772" cy="1765"/>
              <a:chOff x="3218" y="2212"/>
              <a:chExt cx="2016" cy="2008"/>
            </a:xfrm>
          </p:grpSpPr>
          <p:sp>
            <p:nvSpPr>
              <p:cNvPr id="192547" name="Line 35"/>
              <p:cNvSpPr>
                <a:spLocks noChangeAspect="1" noChangeShapeType="1"/>
              </p:cNvSpPr>
              <p:nvPr/>
            </p:nvSpPr>
            <p:spPr bwMode="auto">
              <a:xfrm>
                <a:off x="5234" y="2212"/>
                <a:ext cx="0" cy="2008"/>
              </a:xfrm>
              <a:prstGeom prst="line">
                <a:avLst/>
              </a:prstGeom>
              <a:noFill/>
              <a:ln w="12700">
                <a:solidFill>
                  <a:srgbClr val="00FF00"/>
                </a:solidFill>
                <a:round/>
                <a:headEnd/>
                <a:tailEnd/>
              </a:ln>
              <a:effectLst/>
            </p:spPr>
            <p:txBody>
              <a:bodyPr wrap="none" anchor="ctr"/>
              <a:lstStyle/>
              <a:p>
                <a:endParaRPr lang="it-IT"/>
              </a:p>
            </p:txBody>
          </p:sp>
          <p:sp>
            <p:nvSpPr>
              <p:cNvPr id="192548" name="Line 36"/>
              <p:cNvSpPr>
                <a:spLocks noChangeAspect="1" noChangeShapeType="1"/>
              </p:cNvSpPr>
              <p:nvPr/>
            </p:nvSpPr>
            <p:spPr bwMode="auto">
              <a:xfrm>
                <a:off x="3218" y="2212"/>
                <a:ext cx="0" cy="2008"/>
              </a:xfrm>
              <a:prstGeom prst="line">
                <a:avLst/>
              </a:prstGeom>
              <a:noFill/>
              <a:ln w="12700">
                <a:solidFill>
                  <a:srgbClr val="00FF00"/>
                </a:solidFill>
                <a:round/>
                <a:headEnd/>
                <a:tailEnd/>
              </a:ln>
              <a:effectLst/>
            </p:spPr>
            <p:txBody>
              <a:bodyPr wrap="none" anchor="ctr"/>
              <a:lstStyle/>
              <a:p>
                <a:endParaRPr lang="it-IT"/>
              </a:p>
            </p:txBody>
          </p:sp>
          <p:sp>
            <p:nvSpPr>
              <p:cNvPr id="192549" name="Line 37"/>
              <p:cNvSpPr>
                <a:spLocks noChangeAspect="1" noChangeShapeType="1"/>
              </p:cNvSpPr>
              <p:nvPr/>
            </p:nvSpPr>
            <p:spPr bwMode="auto">
              <a:xfrm>
                <a:off x="3548" y="2212"/>
                <a:ext cx="0" cy="2008"/>
              </a:xfrm>
              <a:prstGeom prst="line">
                <a:avLst/>
              </a:prstGeom>
              <a:noFill/>
              <a:ln w="12700">
                <a:solidFill>
                  <a:srgbClr val="00FF00"/>
                </a:solidFill>
                <a:round/>
                <a:headEnd/>
                <a:tailEnd/>
              </a:ln>
              <a:effectLst/>
            </p:spPr>
            <p:txBody>
              <a:bodyPr wrap="none" anchor="ctr"/>
              <a:lstStyle/>
              <a:p>
                <a:endParaRPr lang="it-IT"/>
              </a:p>
            </p:txBody>
          </p:sp>
          <p:sp>
            <p:nvSpPr>
              <p:cNvPr id="192550" name="Line 38"/>
              <p:cNvSpPr>
                <a:spLocks noChangeAspect="1" noChangeShapeType="1"/>
              </p:cNvSpPr>
              <p:nvPr/>
            </p:nvSpPr>
            <p:spPr bwMode="auto">
              <a:xfrm>
                <a:off x="3884" y="2212"/>
                <a:ext cx="0" cy="2008"/>
              </a:xfrm>
              <a:prstGeom prst="line">
                <a:avLst/>
              </a:prstGeom>
              <a:noFill/>
              <a:ln w="12700">
                <a:solidFill>
                  <a:srgbClr val="00FF00"/>
                </a:solidFill>
                <a:round/>
                <a:headEnd/>
                <a:tailEnd/>
              </a:ln>
              <a:effectLst/>
            </p:spPr>
            <p:txBody>
              <a:bodyPr wrap="none" anchor="ctr"/>
              <a:lstStyle/>
              <a:p>
                <a:endParaRPr lang="it-IT"/>
              </a:p>
            </p:txBody>
          </p:sp>
          <p:sp>
            <p:nvSpPr>
              <p:cNvPr id="192551" name="Line 39"/>
              <p:cNvSpPr>
                <a:spLocks noChangeAspect="1" noChangeShapeType="1"/>
              </p:cNvSpPr>
              <p:nvPr/>
            </p:nvSpPr>
            <p:spPr bwMode="auto">
              <a:xfrm>
                <a:off x="4220" y="2212"/>
                <a:ext cx="0" cy="2008"/>
              </a:xfrm>
              <a:prstGeom prst="line">
                <a:avLst/>
              </a:prstGeom>
              <a:noFill/>
              <a:ln w="12700">
                <a:solidFill>
                  <a:srgbClr val="00FF00"/>
                </a:solidFill>
                <a:round/>
                <a:headEnd/>
                <a:tailEnd/>
              </a:ln>
              <a:effectLst/>
            </p:spPr>
            <p:txBody>
              <a:bodyPr wrap="none" anchor="ctr"/>
              <a:lstStyle/>
              <a:p>
                <a:endParaRPr lang="it-IT"/>
              </a:p>
            </p:txBody>
          </p:sp>
          <p:sp>
            <p:nvSpPr>
              <p:cNvPr id="192552" name="Line 40"/>
              <p:cNvSpPr>
                <a:spLocks noChangeAspect="1" noChangeShapeType="1"/>
              </p:cNvSpPr>
              <p:nvPr/>
            </p:nvSpPr>
            <p:spPr bwMode="auto">
              <a:xfrm>
                <a:off x="4556" y="2212"/>
                <a:ext cx="0" cy="2008"/>
              </a:xfrm>
              <a:prstGeom prst="line">
                <a:avLst/>
              </a:prstGeom>
              <a:noFill/>
              <a:ln w="12700">
                <a:solidFill>
                  <a:srgbClr val="00FF00"/>
                </a:solidFill>
                <a:round/>
                <a:headEnd/>
                <a:tailEnd/>
              </a:ln>
              <a:effectLst/>
            </p:spPr>
            <p:txBody>
              <a:bodyPr wrap="none" anchor="ctr"/>
              <a:lstStyle/>
              <a:p>
                <a:endParaRPr lang="it-IT"/>
              </a:p>
            </p:txBody>
          </p:sp>
          <p:sp>
            <p:nvSpPr>
              <p:cNvPr id="192553" name="Line 41"/>
              <p:cNvSpPr>
                <a:spLocks noChangeAspect="1" noChangeShapeType="1"/>
              </p:cNvSpPr>
              <p:nvPr/>
            </p:nvSpPr>
            <p:spPr bwMode="auto">
              <a:xfrm>
                <a:off x="4892" y="2212"/>
                <a:ext cx="0" cy="2008"/>
              </a:xfrm>
              <a:prstGeom prst="line">
                <a:avLst/>
              </a:prstGeom>
              <a:noFill/>
              <a:ln w="12700">
                <a:solidFill>
                  <a:srgbClr val="00FF00"/>
                </a:solidFill>
                <a:round/>
                <a:headEnd/>
                <a:tailEnd/>
              </a:ln>
              <a:effectLst/>
            </p:spPr>
            <p:txBody>
              <a:bodyPr wrap="none" anchor="ctr"/>
              <a:lstStyle/>
              <a:p>
                <a:endParaRPr lang="it-IT"/>
              </a:p>
            </p:txBody>
          </p:sp>
        </p:grpSp>
        <p:sp>
          <p:nvSpPr>
            <p:cNvPr id="192554" name="Line 42"/>
            <p:cNvSpPr>
              <a:spLocks noChangeAspect="1" noChangeShapeType="1"/>
            </p:cNvSpPr>
            <p:nvPr/>
          </p:nvSpPr>
          <p:spPr bwMode="auto">
            <a:xfrm>
              <a:off x="2409" y="3737"/>
              <a:ext cx="1765" cy="0"/>
            </a:xfrm>
            <a:prstGeom prst="line">
              <a:avLst/>
            </a:prstGeom>
            <a:noFill/>
            <a:ln w="12700">
              <a:solidFill>
                <a:srgbClr val="00FF00"/>
              </a:solidFill>
              <a:round/>
              <a:headEnd/>
              <a:tailEnd/>
            </a:ln>
            <a:effectLst/>
          </p:spPr>
          <p:txBody>
            <a:bodyPr wrap="none" anchor="ctr"/>
            <a:lstStyle/>
            <a:p>
              <a:endParaRPr lang="it-IT"/>
            </a:p>
          </p:txBody>
        </p:sp>
        <p:sp>
          <p:nvSpPr>
            <p:cNvPr id="192555" name="Line 43"/>
            <p:cNvSpPr>
              <a:spLocks noChangeAspect="1" noChangeShapeType="1"/>
            </p:cNvSpPr>
            <p:nvPr/>
          </p:nvSpPr>
          <p:spPr bwMode="auto">
            <a:xfrm>
              <a:off x="2409" y="4032"/>
              <a:ext cx="1765" cy="0"/>
            </a:xfrm>
            <a:prstGeom prst="line">
              <a:avLst/>
            </a:prstGeom>
            <a:noFill/>
            <a:ln w="12700">
              <a:solidFill>
                <a:srgbClr val="00FF00"/>
              </a:solidFill>
              <a:round/>
              <a:headEnd/>
              <a:tailEnd/>
            </a:ln>
            <a:effectLst/>
          </p:spPr>
          <p:txBody>
            <a:bodyPr wrap="none" anchor="ctr"/>
            <a:lstStyle/>
            <a:p>
              <a:endParaRPr lang="it-IT"/>
            </a:p>
          </p:txBody>
        </p:sp>
      </p:grpSp>
      <p:sp>
        <p:nvSpPr>
          <p:cNvPr id="192556" name="Rectangle 44"/>
          <p:cNvSpPr>
            <a:spLocks noChangeAspect="1" noChangeArrowheads="1"/>
          </p:cNvSpPr>
          <p:nvPr/>
        </p:nvSpPr>
        <p:spPr bwMode="auto">
          <a:xfrm>
            <a:off x="3255963" y="6042025"/>
            <a:ext cx="458787"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142</a:t>
            </a:r>
          </a:p>
        </p:txBody>
      </p:sp>
      <p:sp>
        <p:nvSpPr>
          <p:cNvPr id="192558" name="Rectangle 46"/>
          <p:cNvSpPr>
            <a:spLocks noChangeAspect="1" noChangeArrowheads="1"/>
          </p:cNvSpPr>
          <p:nvPr/>
        </p:nvSpPr>
        <p:spPr bwMode="auto">
          <a:xfrm>
            <a:off x="4030663" y="6042025"/>
            <a:ext cx="542925"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8412</a:t>
            </a:r>
          </a:p>
        </p:txBody>
      </p:sp>
      <p:sp>
        <p:nvSpPr>
          <p:cNvPr id="192559" name="Rectangle 47"/>
          <p:cNvSpPr>
            <a:spLocks noChangeAspect="1" noChangeArrowheads="1"/>
          </p:cNvSpPr>
          <p:nvPr/>
        </p:nvSpPr>
        <p:spPr bwMode="auto">
          <a:xfrm>
            <a:off x="4448175" y="6042025"/>
            <a:ext cx="542925"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7056</a:t>
            </a:r>
          </a:p>
        </p:txBody>
      </p:sp>
      <p:sp>
        <p:nvSpPr>
          <p:cNvPr id="192560" name="Rectangle 48"/>
          <p:cNvSpPr>
            <a:spLocks noChangeAspect="1" noChangeArrowheads="1"/>
          </p:cNvSpPr>
          <p:nvPr/>
        </p:nvSpPr>
        <p:spPr bwMode="auto">
          <a:xfrm>
            <a:off x="4899025" y="6042025"/>
            <a:ext cx="503238"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6784</a:t>
            </a:r>
          </a:p>
        </p:txBody>
      </p:sp>
      <p:sp>
        <p:nvSpPr>
          <p:cNvPr id="49" name="Rectangle 45"/>
          <p:cNvSpPr>
            <a:spLocks noChangeAspect="1" noChangeArrowheads="1"/>
          </p:cNvSpPr>
          <p:nvPr/>
        </p:nvSpPr>
        <p:spPr bwMode="auto">
          <a:xfrm>
            <a:off x="3607482" y="6042025"/>
            <a:ext cx="604837"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dirty="0">
                <a:latin typeface="Arial" charset="0"/>
              </a:rPr>
              <a:t>3860</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grpSp>
        <p:nvGrpSpPr>
          <p:cNvPr id="2" name="Group 2"/>
          <p:cNvGrpSpPr>
            <a:grpSpLocks/>
          </p:cNvGrpSpPr>
          <p:nvPr/>
        </p:nvGrpSpPr>
        <p:grpSpPr bwMode="auto">
          <a:xfrm>
            <a:off x="4808538" y="457200"/>
            <a:ext cx="1490662" cy="5486400"/>
            <a:chOff x="2040" y="288"/>
            <a:chExt cx="1056" cy="3456"/>
          </a:xfrm>
        </p:grpSpPr>
        <p:grpSp>
          <p:nvGrpSpPr>
            <p:cNvPr id="3" name="Group 3"/>
            <p:cNvGrpSpPr>
              <a:grpSpLocks/>
            </p:cNvGrpSpPr>
            <p:nvPr/>
          </p:nvGrpSpPr>
          <p:grpSpPr bwMode="auto">
            <a:xfrm>
              <a:off x="2040" y="288"/>
              <a:ext cx="1056" cy="480"/>
              <a:chOff x="1968" y="240"/>
              <a:chExt cx="1104" cy="624"/>
            </a:xfrm>
          </p:grpSpPr>
          <p:sp>
            <p:nvSpPr>
              <p:cNvPr id="194564" name="Rectangle 4"/>
              <p:cNvSpPr>
                <a:spLocks noChangeArrowheads="1"/>
              </p:cNvSpPr>
              <p:nvPr/>
            </p:nvSpPr>
            <p:spPr bwMode="auto">
              <a:xfrm>
                <a:off x="2256" y="576"/>
                <a:ext cx="528" cy="288"/>
              </a:xfrm>
              <a:prstGeom prst="rect">
                <a:avLst/>
              </a:prstGeom>
              <a:solidFill>
                <a:schemeClr val="accent1"/>
              </a:solidFill>
              <a:ln w="12700">
                <a:solidFill>
                  <a:srgbClr val="F8F8F8"/>
                </a:solidFill>
                <a:miter lim="800000"/>
                <a:headEnd/>
                <a:tailEnd/>
              </a:ln>
              <a:effectLst/>
            </p:spPr>
            <p:txBody>
              <a:bodyPr wrap="none" anchor="ctr"/>
              <a:lstStyle/>
              <a:p>
                <a:endParaRPr lang="it-IT"/>
              </a:p>
            </p:txBody>
          </p:sp>
          <p:sp>
            <p:nvSpPr>
              <p:cNvPr id="194565" name="Rectangle 5"/>
              <p:cNvSpPr>
                <a:spLocks noChangeArrowheads="1"/>
              </p:cNvSpPr>
              <p:nvPr/>
            </p:nvSpPr>
            <p:spPr bwMode="auto">
              <a:xfrm>
                <a:off x="1968" y="240"/>
                <a:ext cx="1104" cy="336"/>
              </a:xfrm>
              <a:prstGeom prst="rect">
                <a:avLst/>
              </a:prstGeom>
              <a:solidFill>
                <a:schemeClr val="accent1"/>
              </a:solidFill>
              <a:ln w="12700">
                <a:solidFill>
                  <a:srgbClr val="F8F8F8"/>
                </a:solidFill>
                <a:miter lim="800000"/>
                <a:headEnd/>
                <a:tailEnd/>
              </a:ln>
              <a:effectLst/>
            </p:spPr>
            <p:txBody>
              <a:bodyPr wrap="none" anchor="ctr"/>
              <a:lstStyle/>
              <a:p>
                <a:endParaRPr lang="it-IT"/>
              </a:p>
            </p:txBody>
          </p:sp>
        </p:grpSp>
        <p:sp>
          <p:nvSpPr>
            <p:cNvPr id="194566" name="Line 6"/>
            <p:cNvSpPr>
              <a:spLocks noChangeShapeType="1"/>
            </p:cNvSpPr>
            <p:nvPr/>
          </p:nvSpPr>
          <p:spPr bwMode="auto">
            <a:xfrm>
              <a:off x="2568" y="816"/>
              <a:ext cx="0" cy="2928"/>
            </a:xfrm>
            <a:prstGeom prst="line">
              <a:avLst/>
            </a:prstGeom>
            <a:noFill/>
            <a:ln w="38100">
              <a:solidFill>
                <a:srgbClr val="F8F8F8"/>
              </a:solidFill>
              <a:prstDash val="dash"/>
              <a:round/>
              <a:headEnd/>
              <a:tailEnd/>
            </a:ln>
            <a:effectLst/>
          </p:spPr>
          <p:txBody>
            <a:bodyPr/>
            <a:lstStyle/>
            <a:p>
              <a:endParaRPr lang="it-IT"/>
            </a:p>
          </p:txBody>
        </p:sp>
        <p:sp>
          <p:nvSpPr>
            <p:cNvPr id="194567" name="Rectangle 7"/>
            <p:cNvSpPr>
              <a:spLocks noChangeArrowheads="1"/>
            </p:cNvSpPr>
            <p:nvPr/>
          </p:nvSpPr>
          <p:spPr bwMode="auto">
            <a:xfrm>
              <a:off x="2496" y="3168"/>
              <a:ext cx="144" cy="336"/>
            </a:xfrm>
            <a:prstGeom prst="rect">
              <a:avLst/>
            </a:prstGeom>
            <a:solidFill>
              <a:schemeClr val="accent1"/>
            </a:solidFill>
            <a:ln w="12700">
              <a:solidFill>
                <a:srgbClr val="F8F8F8"/>
              </a:solidFill>
              <a:miter lim="800000"/>
              <a:headEnd/>
              <a:tailEnd/>
            </a:ln>
            <a:effectLst/>
          </p:spPr>
          <p:txBody>
            <a:bodyPr wrap="none" anchor="ctr"/>
            <a:lstStyle/>
            <a:p>
              <a:endParaRPr lang="it-IT"/>
            </a:p>
          </p:txBody>
        </p:sp>
      </p:grpSp>
      <p:grpSp>
        <p:nvGrpSpPr>
          <p:cNvPr id="4" name="Group 8"/>
          <p:cNvGrpSpPr>
            <a:grpSpLocks/>
          </p:cNvGrpSpPr>
          <p:nvPr/>
        </p:nvGrpSpPr>
        <p:grpSpPr bwMode="auto">
          <a:xfrm>
            <a:off x="3386138" y="2514600"/>
            <a:ext cx="2235200" cy="1828800"/>
            <a:chOff x="624" y="1825"/>
            <a:chExt cx="975" cy="668"/>
          </a:xfrm>
        </p:grpSpPr>
        <p:sp>
          <p:nvSpPr>
            <p:cNvPr id="194569" name="Oval 9"/>
            <p:cNvSpPr>
              <a:spLocks noChangeArrowheads="1"/>
            </p:cNvSpPr>
            <p:nvPr/>
          </p:nvSpPr>
          <p:spPr bwMode="auto">
            <a:xfrm>
              <a:off x="624" y="1825"/>
              <a:ext cx="975" cy="668"/>
            </a:xfrm>
            <a:prstGeom prst="ellipse">
              <a:avLst/>
            </a:prstGeom>
            <a:noFill/>
            <a:ln w="12700">
              <a:solidFill>
                <a:srgbClr val="FFFFFF"/>
              </a:solidFill>
              <a:round/>
              <a:headEnd/>
              <a:tailEnd/>
            </a:ln>
            <a:effectLst/>
          </p:spPr>
          <p:txBody>
            <a:bodyPr wrap="none" anchor="ctr"/>
            <a:lstStyle/>
            <a:p>
              <a:endParaRPr lang="it-IT"/>
            </a:p>
          </p:txBody>
        </p:sp>
        <p:sp>
          <p:nvSpPr>
            <p:cNvPr id="194570" name="Freeform 10"/>
            <p:cNvSpPr>
              <a:spLocks/>
            </p:cNvSpPr>
            <p:nvPr/>
          </p:nvSpPr>
          <p:spPr bwMode="auto">
            <a:xfrm>
              <a:off x="681" y="1877"/>
              <a:ext cx="716" cy="529"/>
            </a:xfrm>
            <a:custGeom>
              <a:avLst/>
              <a:gdLst/>
              <a:ahLst/>
              <a:cxnLst>
                <a:cxn ang="0">
                  <a:pos x="691" y="52"/>
                </a:cxn>
                <a:cxn ang="0">
                  <a:pos x="662" y="57"/>
                </a:cxn>
                <a:cxn ang="0">
                  <a:pos x="633" y="67"/>
                </a:cxn>
                <a:cxn ang="0">
                  <a:pos x="605" y="81"/>
                </a:cxn>
                <a:cxn ang="0">
                  <a:pos x="576" y="96"/>
                </a:cxn>
                <a:cxn ang="0">
                  <a:pos x="547" y="120"/>
                </a:cxn>
                <a:cxn ang="0">
                  <a:pos x="523" y="144"/>
                </a:cxn>
                <a:cxn ang="0">
                  <a:pos x="504" y="172"/>
                </a:cxn>
                <a:cxn ang="0">
                  <a:pos x="489" y="201"/>
                </a:cxn>
                <a:cxn ang="0">
                  <a:pos x="470" y="225"/>
                </a:cxn>
                <a:cxn ang="0">
                  <a:pos x="441" y="249"/>
                </a:cxn>
                <a:cxn ang="0">
                  <a:pos x="408" y="268"/>
                </a:cxn>
                <a:cxn ang="0">
                  <a:pos x="379" y="288"/>
                </a:cxn>
                <a:cxn ang="0">
                  <a:pos x="345" y="302"/>
                </a:cxn>
                <a:cxn ang="0">
                  <a:pos x="317" y="312"/>
                </a:cxn>
                <a:cxn ang="0">
                  <a:pos x="288" y="336"/>
                </a:cxn>
                <a:cxn ang="0">
                  <a:pos x="273" y="364"/>
                </a:cxn>
                <a:cxn ang="0">
                  <a:pos x="249" y="384"/>
                </a:cxn>
                <a:cxn ang="0">
                  <a:pos x="225" y="412"/>
                </a:cxn>
                <a:cxn ang="0">
                  <a:pos x="211" y="441"/>
                </a:cxn>
                <a:cxn ang="0">
                  <a:pos x="206" y="470"/>
                </a:cxn>
                <a:cxn ang="0">
                  <a:pos x="192" y="499"/>
                </a:cxn>
                <a:cxn ang="0">
                  <a:pos x="187" y="528"/>
                </a:cxn>
                <a:cxn ang="0">
                  <a:pos x="158" y="513"/>
                </a:cxn>
                <a:cxn ang="0">
                  <a:pos x="125" y="494"/>
                </a:cxn>
                <a:cxn ang="0">
                  <a:pos x="96" y="480"/>
                </a:cxn>
                <a:cxn ang="0">
                  <a:pos x="67" y="456"/>
                </a:cxn>
                <a:cxn ang="0">
                  <a:pos x="48" y="427"/>
                </a:cxn>
                <a:cxn ang="0">
                  <a:pos x="29" y="398"/>
                </a:cxn>
                <a:cxn ang="0">
                  <a:pos x="14" y="369"/>
                </a:cxn>
                <a:cxn ang="0">
                  <a:pos x="0" y="340"/>
                </a:cxn>
                <a:cxn ang="0">
                  <a:pos x="0" y="312"/>
                </a:cxn>
                <a:cxn ang="0">
                  <a:pos x="5" y="283"/>
                </a:cxn>
                <a:cxn ang="0">
                  <a:pos x="9" y="254"/>
                </a:cxn>
                <a:cxn ang="0">
                  <a:pos x="14" y="225"/>
                </a:cxn>
                <a:cxn ang="0">
                  <a:pos x="24" y="196"/>
                </a:cxn>
                <a:cxn ang="0">
                  <a:pos x="43" y="163"/>
                </a:cxn>
                <a:cxn ang="0">
                  <a:pos x="62" y="134"/>
                </a:cxn>
                <a:cxn ang="0">
                  <a:pos x="86" y="110"/>
                </a:cxn>
                <a:cxn ang="0">
                  <a:pos x="115" y="86"/>
                </a:cxn>
                <a:cxn ang="0">
                  <a:pos x="149" y="67"/>
                </a:cxn>
                <a:cxn ang="0">
                  <a:pos x="177" y="52"/>
                </a:cxn>
                <a:cxn ang="0">
                  <a:pos x="216" y="33"/>
                </a:cxn>
                <a:cxn ang="0">
                  <a:pos x="245" y="28"/>
                </a:cxn>
                <a:cxn ang="0">
                  <a:pos x="278" y="19"/>
                </a:cxn>
                <a:cxn ang="0">
                  <a:pos x="307" y="9"/>
                </a:cxn>
                <a:cxn ang="0">
                  <a:pos x="336" y="9"/>
                </a:cxn>
                <a:cxn ang="0">
                  <a:pos x="369" y="4"/>
                </a:cxn>
                <a:cxn ang="0">
                  <a:pos x="398" y="0"/>
                </a:cxn>
                <a:cxn ang="0">
                  <a:pos x="437" y="4"/>
                </a:cxn>
                <a:cxn ang="0">
                  <a:pos x="470" y="9"/>
                </a:cxn>
                <a:cxn ang="0">
                  <a:pos x="513" y="19"/>
                </a:cxn>
                <a:cxn ang="0">
                  <a:pos x="547" y="24"/>
                </a:cxn>
                <a:cxn ang="0">
                  <a:pos x="581" y="33"/>
                </a:cxn>
                <a:cxn ang="0">
                  <a:pos x="614" y="33"/>
                </a:cxn>
                <a:cxn ang="0">
                  <a:pos x="648" y="33"/>
                </a:cxn>
                <a:cxn ang="0">
                  <a:pos x="681" y="33"/>
                </a:cxn>
                <a:cxn ang="0">
                  <a:pos x="710" y="38"/>
                </a:cxn>
              </a:cxnLst>
              <a:rect l="0" t="0" r="r" b="b"/>
              <a:pathLst>
                <a:path w="716" h="529">
                  <a:moveTo>
                    <a:pt x="715" y="38"/>
                  </a:moveTo>
                  <a:lnTo>
                    <a:pt x="691" y="52"/>
                  </a:lnTo>
                  <a:lnTo>
                    <a:pt x="677" y="52"/>
                  </a:lnTo>
                  <a:lnTo>
                    <a:pt x="662" y="57"/>
                  </a:lnTo>
                  <a:lnTo>
                    <a:pt x="648" y="62"/>
                  </a:lnTo>
                  <a:lnTo>
                    <a:pt x="633" y="67"/>
                  </a:lnTo>
                  <a:lnTo>
                    <a:pt x="619" y="76"/>
                  </a:lnTo>
                  <a:lnTo>
                    <a:pt x="605" y="81"/>
                  </a:lnTo>
                  <a:lnTo>
                    <a:pt x="590" y="86"/>
                  </a:lnTo>
                  <a:lnTo>
                    <a:pt x="576" y="96"/>
                  </a:lnTo>
                  <a:lnTo>
                    <a:pt x="561" y="105"/>
                  </a:lnTo>
                  <a:lnTo>
                    <a:pt x="547" y="120"/>
                  </a:lnTo>
                  <a:lnTo>
                    <a:pt x="533" y="129"/>
                  </a:lnTo>
                  <a:lnTo>
                    <a:pt x="523" y="144"/>
                  </a:lnTo>
                  <a:lnTo>
                    <a:pt x="513" y="158"/>
                  </a:lnTo>
                  <a:lnTo>
                    <a:pt x="504" y="172"/>
                  </a:lnTo>
                  <a:lnTo>
                    <a:pt x="494" y="187"/>
                  </a:lnTo>
                  <a:lnTo>
                    <a:pt x="489" y="201"/>
                  </a:lnTo>
                  <a:lnTo>
                    <a:pt x="475" y="211"/>
                  </a:lnTo>
                  <a:lnTo>
                    <a:pt x="470" y="225"/>
                  </a:lnTo>
                  <a:lnTo>
                    <a:pt x="456" y="235"/>
                  </a:lnTo>
                  <a:lnTo>
                    <a:pt x="441" y="249"/>
                  </a:lnTo>
                  <a:lnTo>
                    <a:pt x="422" y="259"/>
                  </a:lnTo>
                  <a:lnTo>
                    <a:pt x="408" y="268"/>
                  </a:lnTo>
                  <a:lnTo>
                    <a:pt x="393" y="278"/>
                  </a:lnTo>
                  <a:lnTo>
                    <a:pt x="379" y="288"/>
                  </a:lnTo>
                  <a:lnTo>
                    <a:pt x="365" y="292"/>
                  </a:lnTo>
                  <a:lnTo>
                    <a:pt x="345" y="302"/>
                  </a:lnTo>
                  <a:lnTo>
                    <a:pt x="331" y="307"/>
                  </a:lnTo>
                  <a:lnTo>
                    <a:pt x="317" y="312"/>
                  </a:lnTo>
                  <a:lnTo>
                    <a:pt x="302" y="321"/>
                  </a:lnTo>
                  <a:lnTo>
                    <a:pt x="288" y="336"/>
                  </a:lnTo>
                  <a:lnTo>
                    <a:pt x="278" y="350"/>
                  </a:lnTo>
                  <a:lnTo>
                    <a:pt x="273" y="364"/>
                  </a:lnTo>
                  <a:lnTo>
                    <a:pt x="264" y="379"/>
                  </a:lnTo>
                  <a:lnTo>
                    <a:pt x="249" y="384"/>
                  </a:lnTo>
                  <a:lnTo>
                    <a:pt x="240" y="398"/>
                  </a:lnTo>
                  <a:lnTo>
                    <a:pt x="225" y="412"/>
                  </a:lnTo>
                  <a:lnTo>
                    <a:pt x="221" y="427"/>
                  </a:lnTo>
                  <a:lnTo>
                    <a:pt x="211" y="441"/>
                  </a:lnTo>
                  <a:lnTo>
                    <a:pt x="206" y="456"/>
                  </a:lnTo>
                  <a:lnTo>
                    <a:pt x="206" y="470"/>
                  </a:lnTo>
                  <a:lnTo>
                    <a:pt x="201" y="484"/>
                  </a:lnTo>
                  <a:lnTo>
                    <a:pt x="192" y="499"/>
                  </a:lnTo>
                  <a:lnTo>
                    <a:pt x="187" y="513"/>
                  </a:lnTo>
                  <a:lnTo>
                    <a:pt x="187" y="528"/>
                  </a:lnTo>
                  <a:lnTo>
                    <a:pt x="173" y="528"/>
                  </a:lnTo>
                  <a:lnTo>
                    <a:pt x="158" y="513"/>
                  </a:lnTo>
                  <a:lnTo>
                    <a:pt x="139" y="499"/>
                  </a:lnTo>
                  <a:lnTo>
                    <a:pt x="125" y="494"/>
                  </a:lnTo>
                  <a:lnTo>
                    <a:pt x="110" y="489"/>
                  </a:lnTo>
                  <a:lnTo>
                    <a:pt x="96" y="480"/>
                  </a:lnTo>
                  <a:lnTo>
                    <a:pt x="81" y="465"/>
                  </a:lnTo>
                  <a:lnTo>
                    <a:pt x="67" y="456"/>
                  </a:lnTo>
                  <a:lnTo>
                    <a:pt x="62" y="441"/>
                  </a:lnTo>
                  <a:lnTo>
                    <a:pt x="48" y="427"/>
                  </a:lnTo>
                  <a:lnTo>
                    <a:pt x="38" y="412"/>
                  </a:lnTo>
                  <a:lnTo>
                    <a:pt x="29" y="398"/>
                  </a:lnTo>
                  <a:lnTo>
                    <a:pt x="24" y="384"/>
                  </a:lnTo>
                  <a:lnTo>
                    <a:pt x="14" y="369"/>
                  </a:lnTo>
                  <a:lnTo>
                    <a:pt x="9" y="355"/>
                  </a:lnTo>
                  <a:lnTo>
                    <a:pt x="0" y="340"/>
                  </a:lnTo>
                  <a:lnTo>
                    <a:pt x="0" y="326"/>
                  </a:lnTo>
                  <a:lnTo>
                    <a:pt x="0" y="312"/>
                  </a:lnTo>
                  <a:lnTo>
                    <a:pt x="0" y="297"/>
                  </a:lnTo>
                  <a:lnTo>
                    <a:pt x="5" y="283"/>
                  </a:lnTo>
                  <a:lnTo>
                    <a:pt x="5" y="268"/>
                  </a:lnTo>
                  <a:lnTo>
                    <a:pt x="9" y="254"/>
                  </a:lnTo>
                  <a:lnTo>
                    <a:pt x="9" y="240"/>
                  </a:lnTo>
                  <a:lnTo>
                    <a:pt x="14" y="225"/>
                  </a:lnTo>
                  <a:lnTo>
                    <a:pt x="19" y="211"/>
                  </a:lnTo>
                  <a:lnTo>
                    <a:pt x="24" y="196"/>
                  </a:lnTo>
                  <a:lnTo>
                    <a:pt x="33" y="182"/>
                  </a:lnTo>
                  <a:lnTo>
                    <a:pt x="43" y="163"/>
                  </a:lnTo>
                  <a:lnTo>
                    <a:pt x="53" y="148"/>
                  </a:lnTo>
                  <a:lnTo>
                    <a:pt x="62" y="134"/>
                  </a:lnTo>
                  <a:lnTo>
                    <a:pt x="77" y="124"/>
                  </a:lnTo>
                  <a:lnTo>
                    <a:pt x="86" y="110"/>
                  </a:lnTo>
                  <a:lnTo>
                    <a:pt x="101" y="96"/>
                  </a:lnTo>
                  <a:lnTo>
                    <a:pt x="115" y="86"/>
                  </a:lnTo>
                  <a:lnTo>
                    <a:pt x="129" y="76"/>
                  </a:lnTo>
                  <a:lnTo>
                    <a:pt x="149" y="67"/>
                  </a:lnTo>
                  <a:lnTo>
                    <a:pt x="163" y="57"/>
                  </a:lnTo>
                  <a:lnTo>
                    <a:pt x="177" y="52"/>
                  </a:lnTo>
                  <a:lnTo>
                    <a:pt x="197" y="43"/>
                  </a:lnTo>
                  <a:lnTo>
                    <a:pt x="216" y="33"/>
                  </a:lnTo>
                  <a:lnTo>
                    <a:pt x="230" y="28"/>
                  </a:lnTo>
                  <a:lnTo>
                    <a:pt x="245" y="28"/>
                  </a:lnTo>
                  <a:lnTo>
                    <a:pt x="259" y="24"/>
                  </a:lnTo>
                  <a:lnTo>
                    <a:pt x="278" y="19"/>
                  </a:lnTo>
                  <a:lnTo>
                    <a:pt x="293" y="14"/>
                  </a:lnTo>
                  <a:lnTo>
                    <a:pt x="307" y="9"/>
                  </a:lnTo>
                  <a:lnTo>
                    <a:pt x="321" y="9"/>
                  </a:lnTo>
                  <a:lnTo>
                    <a:pt x="336" y="9"/>
                  </a:lnTo>
                  <a:lnTo>
                    <a:pt x="355" y="4"/>
                  </a:lnTo>
                  <a:lnTo>
                    <a:pt x="369" y="4"/>
                  </a:lnTo>
                  <a:lnTo>
                    <a:pt x="384" y="0"/>
                  </a:lnTo>
                  <a:lnTo>
                    <a:pt x="398" y="0"/>
                  </a:lnTo>
                  <a:lnTo>
                    <a:pt x="413" y="0"/>
                  </a:lnTo>
                  <a:lnTo>
                    <a:pt x="437" y="4"/>
                  </a:lnTo>
                  <a:lnTo>
                    <a:pt x="456" y="4"/>
                  </a:lnTo>
                  <a:lnTo>
                    <a:pt x="470" y="9"/>
                  </a:lnTo>
                  <a:lnTo>
                    <a:pt x="494" y="14"/>
                  </a:lnTo>
                  <a:lnTo>
                    <a:pt x="513" y="19"/>
                  </a:lnTo>
                  <a:lnTo>
                    <a:pt x="533" y="24"/>
                  </a:lnTo>
                  <a:lnTo>
                    <a:pt x="547" y="24"/>
                  </a:lnTo>
                  <a:lnTo>
                    <a:pt x="566" y="28"/>
                  </a:lnTo>
                  <a:lnTo>
                    <a:pt x="581" y="33"/>
                  </a:lnTo>
                  <a:lnTo>
                    <a:pt x="595" y="33"/>
                  </a:lnTo>
                  <a:lnTo>
                    <a:pt x="614" y="33"/>
                  </a:lnTo>
                  <a:lnTo>
                    <a:pt x="629" y="33"/>
                  </a:lnTo>
                  <a:lnTo>
                    <a:pt x="648" y="33"/>
                  </a:lnTo>
                  <a:lnTo>
                    <a:pt x="667" y="33"/>
                  </a:lnTo>
                  <a:lnTo>
                    <a:pt x="681" y="33"/>
                  </a:lnTo>
                  <a:lnTo>
                    <a:pt x="696" y="33"/>
                  </a:lnTo>
                  <a:lnTo>
                    <a:pt x="710" y="38"/>
                  </a:lnTo>
                  <a:lnTo>
                    <a:pt x="715" y="38"/>
                  </a:lnTo>
                </a:path>
              </a:pathLst>
            </a:custGeom>
            <a:solidFill>
              <a:srgbClr val="D93192"/>
            </a:solidFill>
            <a:ln w="25400" cap="rnd" cmpd="sng">
              <a:solidFill>
                <a:srgbClr val="FFFFFF"/>
              </a:solidFill>
              <a:prstDash val="solid"/>
              <a:round/>
              <a:headEnd type="none" w="med" len="med"/>
              <a:tailEnd type="none" w="med" len="med"/>
            </a:ln>
            <a:effectLst/>
          </p:spPr>
          <p:txBody>
            <a:bodyPr/>
            <a:lstStyle/>
            <a:p>
              <a:endParaRPr lang="it-IT"/>
            </a:p>
          </p:txBody>
        </p:sp>
        <p:sp>
          <p:nvSpPr>
            <p:cNvPr id="194571" name="Freeform 11"/>
            <p:cNvSpPr>
              <a:spLocks/>
            </p:cNvSpPr>
            <p:nvPr/>
          </p:nvSpPr>
          <p:spPr bwMode="auto">
            <a:xfrm>
              <a:off x="1367" y="2145"/>
              <a:ext cx="208" cy="241"/>
            </a:xfrm>
            <a:custGeom>
              <a:avLst/>
              <a:gdLst/>
              <a:ahLst/>
              <a:cxnLst>
                <a:cxn ang="0">
                  <a:pos x="173" y="10"/>
                </a:cxn>
                <a:cxn ang="0">
                  <a:pos x="173" y="10"/>
                </a:cxn>
                <a:cxn ang="0">
                  <a:pos x="197" y="24"/>
                </a:cxn>
                <a:cxn ang="0">
                  <a:pos x="202" y="39"/>
                </a:cxn>
                <a:cxn ang="0">
                  <a:pos x="202" y="53"/>
                </a:cxn>
                <a:cxn ang="0">
                  <a:pos x="197" y="68"/>
                </a:cxn>
                <a:cxn ang="0">
                  <a:pos x="187" y="87"/>
                </a:cxn>
                <a:cxn ang="0">
                  <a:pos x="173" y="106"/>
                </a:cxn>
                <a:cxn ang="0">
                  <a:pos x="163" y="120"/>
                </a:cxn>
                <a:cxn ang="0">
                  <a:pos x="159" y="140"/>
                </a:cxn>
                <a:cxn ang="0">
                  <a:pos x="149" y="154"/>
                </a:cxn>
                <a:cxn ang="0">
                  <a:pos x="144" y="168"/>
                </a:cxn>
                <a:cxn ang="0">
                  <a:pos x="130" y="183"/>
                </a:cxn>
                <a:cxn ang="0">
                  <a:pos x="125" y="197"/>
                </a:cxn>
                <a:cxn ang="0">
                  <a:pos x="111" y="207"/>
                </a:cxn>
                <a:cxn ang="0">
                  <a:pos x="96" y="216"/>
                </a:cxn>
                <a:cxn ang="0">
                  <a:pos x="82" y="226"/>
                </a:cxn>
                <a:cxn ang="0">
                  <a:pos x="67" y="231"/>
                </a:cxn>
                <a:cxn ang="0">
                  <a:pos x="53" y="240"/>
                </a:cxn>
                <a:cxn ang="0">
                  <a:pos x="39" y="240"/>
                </a:cxn>
                <a:cxn ang="0">
                  <a:pos x="24" y="236"/>
                </a:cxn>
                <a:cxn ang="0">
                  <a:pos x="15" y="221"/>
                </a:cxn>
                <a:cxn ang="0">
                  <a:pos x="10" y="207"/>
                </a:cxn>
                <a:cxn ang="0">
                  <a:pos x="5" y="192"/>
                </a:cxn>
                <a:cxn ang="0">
                  <a:pos x="0" y="178"/>
                </a:cxn>
                <a:cxn ang="0">
                  <a:pos x="5" y="164"/>
                </a:cxn>
                <a:cxn ang="0">
                  <a:pos x="10" y="149"/>
                </a:cxn>
                <a:cxn ang="0">
                  <a:pos x="19" y="135"/>
                </a:cxn>
                <a:cxn ang="0">
                  <a:pos x="24" y="120"/>
                </a:cxn>
                <a:cxn ang="0">
                  <a:pos x="34" y="106"/>
                </a:cxn>
                <a:cxn ang="0">
                  <a:pos x="43" y="92"/>
                </a:cxn>
                <a:cxn ang="0">
                  <a:pos x="58" y="82"/>
                </a:cxn>
                <a:cxn ang="0">
                  <a:pos x="72" y="68"/>
                </a:cxn>
                <a:cxn ang="0">
                  <a:pos x="87" y="53"/>
                </a:cxn>
                <a:cxn ang="0">
                  <a:pos x="101" y="39"/>
                </a:cxn>
                <a:cxn ang="0">
                  <a:pos x="111" y="24"/>
                </a:cxn>
                <a:cxn ang="0">
                  <a:pos x="125" y="20"/>
                </a:cxn>
                <a:cxn ang="0">
                  <a:pos x="139" y="5"/>
                </a:cxn>
                <a:cxn ang="0">
                  <a:pos x="154" y="0"/>
                </a:cxn>
                <a:cxn ang="0">
                  <a:pos x="168" y="0"/>
                </a:cxn>
                <a:cxn ang="0">
                  <a:pos x="183" y="0"/>
                </a:cxn>
                <a:cxn ang="0">
                  <a:pos x="197" y="5"/>
                </a:cxn>
                <a:cxn ang="0">
                  <a:pos x="202" y="20"/>
                </a:cxn>
                <a:cxn ang="0">
                  <a:pos x="207" y="34"/>
                </a:cxn>
                <a:cxn ang="0">
                  <a:pos x="202" y="48"/>
                </a:cxn>
              </a:cxnLst>
              <a:rect l="0" t="0" r="r" b="b"/>
              <a:pathLst>
                <a:path w="208" h="241">
                  <a:moveTo>
                    <a:pt x="173" y="10"/>
                  </a:moveTo>
                  <a:lnTo>
                    <a:pt x="173" y="10"/>
                  </a:lnTo>
                  <a:lnTo>
                    <a:pt x="197" y="24"/>
                  </a:lnTo>
                  <a:lnTo>
                    <a:pt x="202" y="39"/>
                  </a:lnTo>
                  <a:lnTo>
                    <a:pt x="202" y="53"/>
                  </a:lnTo>
                  <a:lnTo>
                    <a:pt x="197" y="68"/>
                  </a:lnTo>
                  <a:lnTo>
                    <a:pt x="187" y="87"/>
                  </a:lnTo>
                  <a:lnTo>
                    <a:pt x="173" y="106"/>
                  </a:lnTo>
                  <a:lnTo>
                    <a:pt x="163" y="120"/>
                  </a:lnTo>
                  <a:lnTo>
                    <a:pt x="159" y="140"/>
                  </a:lnTo>
                  <a:lnTo>
                    <a:pt x="149" y="154"/>
                  </a:lnTo>
                  <a:lnTo>
                    <a:pt x="144" y="168"/>
                  </a:lnTo>
                  <a:lnTo>
                    <a:pt x="130" y="183"/>
                  </a:lnTo>
                  <a:lnTo>
                    <a:pt x="125" y="197"/>
                  </a:lnTo>
                  <a:lnTo>
                    <a:pt x="111" y="207"/>
                  </a:lnTo>
                  <a:lnTo>
                    <a:pt x="96" y="216"/>
                  </a:lnTo>
                  <a:lnTo>
                    <a:pt x="82" y="226"/>
                  </a:lnTo>
                  <a:lnTo>
                    <a:pt x="67" y="231"/>
                  </a:lnTo>
                  <a:lnTo>
                    <a:pt x="53" y="240"/>
                  </a:lnTo>
                  <a:lnTo>
                    <a:pt x="39" y="240"/>
                  </a:lnTo>
                  <a:lnTo>
                    <a:pt x="24" y="236"/>
                  </a:lnTo>
                  <a:lnTo>
                    <a:pt x="15" y="221"/>
                  </a:lnTo>
                  <a:lnTo>
                    <a:pt x="10" y="207"/>
                  </a:lnTo>
                  <a:lnTo>
                    <a:pt x="5" y="192"/>
                  </a:lnTo>
                  <a:lnTo>
                    <a:pt x="0" y="178"/>
                  </a:lnTo>
                  <a:lnTo>
                    <a:pt x="5" y="164"/>
                  </a:lnTo>
                  <a:lnTo>
                    <a:pt x="10" y="149"/>
                  </a:lnTo>
                  <a:lnTo>
                    <a:pt x="19" y="135"/>
                  </a:lnTo>
                  <a:lnTo>
                    <a:pt x="24" y="120"/>
                  </a:lnTo>
                  <a:lnTo>
                    <a:pt x="34" y="106"/>
                  </a:lnTo>
                  <a:lnTo>
                    <a:pt x="43" y="92"/>
                  </a:lnTo>
                  <a:lnTo>
                    <a:pt x="58" y="82"/>
                  </a:lnTo>
                  <a:lnTo>
                    <a:pt x="72" y="68"/>
                  </a:lnTo>
                  <a:lnTo>
                    <a:pt x="87" y="53"/>
                  </a:lnTo>
                  <a:lnTo>
                    <a:pt x="101" y="39"/>
                  </a:lnTo>
                  <a:lnTo>
                    <a:pt x="111" y="24"/>
                  </a:lnTo>
                  <a:lnTo>
                    <a:pt x="125" y="20"/>
                  </a:lnTo>
                  <a:lnTo>
                    <a:pt x="139" y="5"/>
                  </a:lnTo>
                  <a:lnTo>
                    <a:pt x="154" y="0"/>
                  </a:lnTo>
                  <a:lnTo>
                    <a:pt x="168" y="0"/>
                  </a:lnTo>
                  <a:lnTo>
                    <a:pt x="183" y="0"/>
                  </a:lnTo>
                  <a:lnTo>
                    <a:pt x="197" y="5"/>
                  </a:lnTo>
                  <a:lnTo>
                    <a:pt x="202" y="20"/>
                  </a:lnTo>
                  <a:lnTo>
                    <a:pt x="207" y="34"/>
                  </a:lnTo>
                  <a:lnTo>
                    <a:pt x="202" y="48"/>
                  </a:lnTo>
                </a:path>
              </a:pathLst>
            </a:custGeom>
            <a:solidFill>
              <a:srgbClr val="D93192"/>
            </a:solidFill>
            <a:ln w="25400" cap="rnd" cmpd="sng">
              <a:solidFill>
                <a:srgbClr val="FFFFFF"/>
              </a:solidFill>
              <a:prstDash val="solid"/>
              <a:round/>
              <a:headEnd type="none" w="med" len="med"/>
              <a:tailEnd type="none" w="med" len="med"/>
            </a:ln>
            <a:effectLst/>
          </p:spPr>
          <p:txBody>
            <a:bodyPr/>
            <a:lstStyle/>
            <a:p>
              <a:endParaRPr lang="it-IT"/>
            </a:p>
          </p:txBody>
        </p:sp>
        <p:sp>
          <p:nvSpPr>
            <p:cNvPr id="194572" name="Oval 12"/>
            <p:cNvSpPr>
              <a:spLocks noChangeArrowheads="1"/>
            </p:cNvSpPr>
            <p:nvPr/>
          </p:nvSpPr>
          <p:spPr bwMode="auto">
            <a:xfrm>
              <a:off x="1051" y="2295"/>
              <a:ext cx="115" cy="114"/>
            </a:xfrm>
            <a:prstGeom prst="ellipse">
              <a:avLst/>
            </a:prstGeom>
            <a:solidFill>
              <a:schemeClr val="bg2"/>
            </a:solidFill>
            <a:ln w="12700">
              <a:solidFill>
                <a:srgbClr val="FFFFFF"/>
              </a:solidFill>
              <a:round/>
              <a:headEnd/>
              <a:tailEnd/>
            </a:ln>
            <a:effectLst/>
          </p:spPr>
          <p:txBody>
            <a:bodyPr wrap="none" anchor="ctr"/>
            <a:lstStyle/>
            <a:p>
              <a:endParaRPr lang="it-IT"/>
            </a:p>
          </p:txBody>
        </p:sp>
        <p:sp>
          <p:nvSpPr>
            <p:cNvPr id="194573" name="Rectangle 13"/>
            <p:cNvSpPr>
              <a:spLocks noChangeArrowheads="1"/>
            </p:cNvSpPr>
            <p:nvPr/>
          </p:nvSpPr>
          <p:spPr bwMode="auto">
            <a:xfrm>
              <a:off x="1160" y="2360"/>
              <a:ext cx="115" cy="22"/>
            </a:xfrm>
            <a:prstGeom prst="rect">
              <a:avLst/>
            </a:prstGeom>
            <a:solidFill>
              <a:schemeClr val="bg2"/>
            </a:solidFill>
            <a:ln w="12700">
              <a:solidFill>
                <a:srgbClr val="FFFFFF"/>
              </a:solidFill>
              <a:miter lim="800000"/>
              <a:headEnd/>
              <a:tailEnd/>
            </a:ln>
            <a:effectLst/>
          </p:spPr>
          <p:txBody>
            <a:bodyPr wrap="none" anchor="ctr"/>
            <a:lstStyle/>
            <a:p>
              <a:endParaRPr lang="it-IT"/>
            </a:p>
          </p:txBody>
        </p:sp>
        <p:sp>
          <p:nvSpPr>
            <p:cNvPr id="194574" name="Rectangle 14"/>
            <p:cNvSpPr>
              <a:spLocks noChangeArrowheads="1"/>
            </p:cNvSpPr>
            <p:nvPr/>
          </p:nvSpPr>
          <p:spPr bwMode="auto">
            <a:xfrm>
              <a:off x="949" y="2360"/>
              <a:ext cx="115" cy="22"/>
            </a:xfrm>
            <a:prstGeom prst="rect">
              <a:avLst/>
            </a:prstGeom>
            <a:solidFill>
              <a:schemeClr val="bg2"/>
            </a:solidFill>
            <a:ln w="12700">
              <a:solidFill>
                <a:srgbClr val="FFFFFF"/>
              </a:solidFill>
              <a:miter lim="800000"/>
              <a:headEnd/>
              <a:tailEnd/>
            </a:ln>
            <a:effectLst/>
          </p:spPr>
          <p:txBody>
            <a:bodyPr wrap="none" anchor="ctr"/>
            <a:lstStyle/>
            <a:p>
              <a:endParaRPr lang="it-IT"/>
            </a:p>
          </p:txBody>
        </p:sp>
        <p:sp>
          <p:nvSpPr>
            <p:cNvPr id="194575" name="Rectangle 15"/>
            <p:cNvSpPr>
              <a:spLocks noChangeArrowheads="1"/>
            </p:cNvSpPr>
            <p:nvPr/>
          </p:nvSpPr>
          <p:spPr bwMode="auto">
            <a:xfrm>
              <a:off x="1085" y="2440"/>
              <a:ext cx="53" cy="53"/>
            </a:xfrm>
            <a:prstGeom prst="rect">
              <a:avLst/>
            </a:prstGeom>
            <a:solidFill>
              <a:schemeClr val="bg2"/>
            </a:solidFill>
            <a:ln w="12700">
              <a:solidFill>
                <a:srgbClr val="FFFFFF"/>
              </a:solidFill>
              <a:miter lim="800000"/>
              <a:headEnd/>
              <a:tailEnd/>
            </a:ln>
            <a:effectLst/>
          </p:spPr>
          <p:txBody>
            <a:bodyPr wrap="none" anchor="ctr"/>
            <a:lstStyle/>
            <a:p>
              <a:endParaRPr lang="it-IT"/>
            </a:p>
          </p:txBody>
        </p:sp>
      </p:grpSp>
      <p:grpSp>
        <p:nvGrpSpPr>
          <p:cNvPr id="5" name="Group 16"/>
          <p:cNvGrpSpPr>
            <a:grpSpLocks/>
          </p:cNvGrpSpPr>
          <p:nvPr/>
        </p:nvGrpSpPr>
        <p:grpSpPr bwMode="auto">
          <a:xfrm>
            <a:off x="3262313" y="2012950"/>
            <a:ext cx="2503487" cy="4451350"/>
            <a:chOff x="2409" y="1265"/>
            <a:chExt cx="1774" cy="2804"/>
          </a:xfrm>
        </p:grpSpPr>
        <p:grpSp>
          <p:nvGrpSpPr>
            <p:cNvPr id="6" name="Group 17"/>
            <p:cNvGrpSpPr>
              <a:grpSpLocks noChangeAspect="1"/>
            </p:cNvGrpSpPr>
            <p:nvPr/>
          </p:nvGrpSpPr>
          <p:grpSpPr bwMode="auto">
            <a:xfrm>
              <a:off x="2409" y="1265"/>
              <a:ext cx="1774" cy="1772"/>
              <a:chOff x="2192" y="1152"/>
              <a:chExt cx="2018" cy="2016"/>
            </a:xfrm>
          </p:grpSpPr>
          <p:sp>
            <p:nvSpPr>
              <p:cNvPr id="194578" name="Line 18"/>
              <p:cNvSpPr>
                <a:spLocks noChangeAspect="1" noChangeShapeType="1"/>
              </p:cNvSpPr>
              <p:nvPr/>
            </p:nvSpPr>
            <p:spPr bwMode="auto">
              <a:xfrm>
                <a:off x="4210" y="1156"/>
                <a:ext cx="0" cy="2008"/>
              </a:xfrm>
              <a:prstGeom prst="line">
                <a:avLst/>
              </a:prstGeom>
              <a:noFill/>
              <a:ln w="12700">
                <a:solidFill>
                  <a:srgbClr val="00FF00"/>
                </a:solidFill>
                <a:round/>
                <a:headEnd/>
                <a:tailEnd/>
              </a:ln>
              <a:effectLst/>
            </p:spPr>
            <p:txBody>
              <a:bodyPr wrap="none" anchor="ctr"/>
              <a:lstStyle/>
              <a:p>
                <a:endParaRPr lang="it-IT"/>
              </a:p>
            </p:txBody>
          </p:sp>
          <p:sp>
            <p:nvSpPr>
              <p:cNvPr id="194579" name="Line 19"/>
              <p:cNvSpPr>
                <a:spLocks noChangeAspect="1" noChangeShapeType="1"/>
              </p:cNvSpPr>
              <p:nvPr/>
            </p:nvSpPr>
            <p:spPr bwMode="auto">
              <a:xfrm>
                <a:off x="2194" y="1156"/>
                <a:ext cx="0" cy="2008"/>
              </a:xfrm>
              <a:prstGeom prst="line">
                <a:avLst/>
              </a:prstGeom>
              <a:noFill/>
              <a:ln w="12700">
                <a:solidFill>
                  <a:srgbClr val="00FF00"/>
                </a:solidFill>
                <a:round/>
                <a:headEnd/>
                <a:tailEnd/>
              </a:ln>
              <a:effectLst/>
            </p:spPr>
            <p:txBody>
              <a:bodyPr wrap="none" anchor="ctr"/>
              <a:lstStyle/>
              <a:p>
                <a:endParaRPr lang="it-IT"/>
              </a:p>
            </p:txBody>
          </p:sp>
          <p:grpSp>
            <p:nvGrpSpPr>
              <p:cNvPr id="7" name="Group 20"/>
              <p:cNvGrpSpPr>
                <a:grpSpLocks noChangeAspect="1"/>
              </p:cNvGrpSpPr>
              <p:nvPr/>
            </p:nvGrpSpPr>
            <p:grpSpPr bwMode="auto">
              <a:xfrm>
                <a:off x="2192" y="1152"/>
                <a:ext cx="2008" cy="2016"/>
                <a:chOff x="2198" y="1152"/>
                <a:chExt cx="2008" cy="2016"/>
              </a:xfrm>
            </p:grpSpPr>
            <p:sp>
              <p:nvSpPr>
                <p:cNvPr id="194581" name="Line 21"/>
                <p:cNvSpPr>
                  <a:spLocks noChangeAspect="1" noChangeShapeType="1"/>
                </p:cNvSpPr>
                <p:nvPr/>
              </p:nvSpPr>
              <p:spPr bwMode="auto">
                <a:xfrm>
                  <a:off x="2530" y="1156"/>
                  <a:ext cx="0" cy="2008"/>
                </a:xfrm>
                <a:prstGeom prst="line">
                  <a:avLst/>
                </a:prstGeom>
                <a:noFill/>
                <a:ln w="12700">
                  <a:solidFill>
                    <a:srgbClr val="00FF00"/>
                  </a:solidFill>
                  <a:round/>
                  <a:headEnd/>
                  <a:tailEnd/>
                </a:ln>
                <a:effectLst/>
              </p:spPr>
              <p:txBody>
                <a:bodyPr wrap="none" anchor="ctr"/>
                <a:lstStyle/>
                <a:p>
                  <a:endParaRPr lang="it-IT"/>
                </a:p>
              </p:txBody>
            </p:sp>
            <p:sp>
              <p:nvSpPr>
                <p:cNvPr id="194582" name="Line 22"/>
                <p:cNvSpPr>
                  <a:spLocks noChangeAspect="1" noChangeShapeType="1"/>
                </p:cNvSpPr>
                <p:nvPr/>
              </p:nvSpPr>
              <p:spPr bwMode="auto">
                <a:xfrm>
                  <a:off x="2866" y="1156"/>
                  <a:ext cx="0" cy="2008"/>
                </a:xfrm>
                <a:prstGeom prst="line">
                  <a:avLst/>
                </a:prstGeom>
                <a:noFill/>
                <a:ln w="12700">
                  <a:solidFill>
                    <a:srgbClr val="00FF00"/>
                  </a:solidFill>
                  <a:round/>
                  <a:headEnd/>
                  <a:tailEnd/>
                </a:ln>
                <a:effectLst/>
              </p:spPr>
              <p:txBody>
                <a:bodyPr wrap="none" anchor="ctr"/>
                <a:lstStyle/>
                <a:p>
                  <a:endParaRPr lang="it-IT"/>
                </a:p>
              </p:txBody>
            </p:sp>
            <p:sp>
              <p:nvSpPr>
                <p:cNvPr id="194583" name="Line 23"/>
                <p:cNvSpPr>
                  <a:spLocks noChangeAspect="1" noChangeShapeType="1"/>
                </p:cNvSpPr>
                <p:nvPr/>
              </p:nvSpPr>
              <p:spPr bwMode="auto">
                <a:xfrm>
                  <a:off x="3202" y="1156"/>
                  <a:ext cx="0" cy="2008"/>
                </a:xfrm>
                <a:prstGeom prst="line">
                  <a:avLst/>
                </a:prstGeom>
                <a:noFill/>
                <a:ln w="12700">
                  <a:solidFill>
                    <a:srgbClr val="00FF00"/>
                  </a:solidFill>
                  <a:round/>
                  <a:headEnd/>
                  <a:tailEnd/>
                </a:ln>
                <a:effectLst/>
              </p:spPr>
              <p:txBody>
                <a:bodyPr wrap="none" anchor="ctr"/>
                <a:lstStyle/>
                <a:p>
                  <a:endParaRPr lang="it-IT"/>
                </a:p>
              </p:txBody>
            </p:sp>
            <p:sp>
              <p:nvSpPr>
                <p:cNvPr id="194584" name="Line 24"/>
                <p:cNvSpPr>
                  <a:spLocks noChangeAspect="1" noChangeShapeType="1"/>
                </p:cNvSpPr>
                <p:nvPr/>
              </p:nvSpPr>
              <p:spPr bwMode="auto">
                <a:xfrm>
                  <a:off x="3538" y="1156"/>
                  <a:ext cx="0" cy="2008"/>
                </a:xfrm>
                <a:prstGeom prst="line">
                  <a:avLst/>
                </a:prstGeom>
                <a:noFill/>
                <a:ln w="12700">
                  <a:solidFill>
                    <a:srgbClr val="00FF00"/>
                  </a:solidFill>
                  <a:round/>
                  <a:headEnd/>
                  <a:tailEnd/>
                </a:ln>
                <a:effectLst/>
              </p:spPr>
              <p:txBody>
                <a:bodyPr wrap="none" anchor="ctr"/>
                <a:lstStyle/>
                <a:p>
                  <a:endParaRPr lang="it-IT"/>
                </a:p>
              </p:txBody>
            </p:sp>
            <p:sp>
              <p:nvSpPr>
                <p:cNvPr id="194585" name="Line 25"/>
                <p:cNvSpPr>
                  <a:spLocks noChangeAspect="1" noChangeShapeType="1"/>
                </p:cNvSpPr>
                <p:nvPr/>
              </p:nvSpPr>
              <p:spPr bwMode="auto">
                <a:xfrm>
                  <a:off x="3874" y="1156"/>
                  <a:ext cx="0" cy="2008"/>
                </a:xfrm>
                <a:prstGeom prst="line">
                  <a:avLst/>
                </a:prstGeom>
                <a:noFill/>
                <a:ln w="12700">
                  <a:solidFill>
                    <a:srgbClr val="00FF00"/>
                  </a:solidFill>
                  <a:round/>
                  <a:headEnd/>
                  <a:tailEnd/>
                </a:ln>
                <a:effectLst/>
              </p:spPr>
              <p:txBody>
                <a:bodyPr wrap="none" anchor="ctr"/>
                <a:lstStyle/>
                <a:p>
                  <a:endParaRPr lang="it-IT"/>
                </a:p>
              </p:txBody>
            </p:sp>
            <p:sp>
              <p:nvSpPr>
                <p:cNvPr id="194586" name="Line 26"/>
                <p:cNvSpPr>
                  <a:spLocks noChangeAspect="1" noChangeShapeType="1"/>
                </p:cNvSpPr>
                <p:nvPr/>
              </p:nvSpPr>
              <p:spPr bwMode="auto">
                <a:xfrm>
                  <a:off x="2198" y="1152"/>
                  <a:ext cx="2008" cy="0"/>
                </a:xfrm>
                <a:prstGeom prst="line">
                  <a:avLst/>
                </a:prstGeom>
                <a:noFill/>
                <a:ln w="12700">
                  <a:solidFill>
                    <a:srgbClr val="00FF00"/>
                  </a:solidFill>
                  <a:round/>
                  <a:headEnd/>
                  <a:tailEnd/>
                </a:ln>
                <a:effectLst/>
              </p:spPr>
              <p:txBody>
                <a:bodyPr wrap="none" anchor="ctr"/>
                <a:lstStyle/>
                <a:p>
                  <a:endParaRPr lang="it-IT"/>
                </a:p>
              </p:txBody>
            </p:sp>
            <p:sp>
              <p:nvSpPr>
                <p:cNvPr id="194587" name="Line 27"/>
                <p:cNvSpPr>
                  <a:spLocks noChangeAspect="1" noChangeShapeType="1"/>
                </p:cNvSpPr>
                <p:nvPr/>
              </p:nvSpPr>
              <p:spPr bwMode="auto">
                <a:xfrm>
                  <a:off x="2198" y="3168"/>
                  <a:ext cx="2008" cy="0"/>
                </a:xfrm>
                <a:prstGeom prst="line">
                  <a:avLst/>
                </a:prstGeom>
                <a:noFill/>
                <a:ln w="12700">
                  <a:solidFill>
                    <a:srgbClr val="00FF00"/>
                  </a:solidFill>
                  <a:round/>
                  <a:headEnd/>
                  <a:tailEnd/>
                </a:ln>
                <a:effectLst/>
              </p:spPr>
              <p:txBody>
                <a:bodyPr wrap="none" anchor="ctr"/>
                <a:lstStyle/>
                <a:p>
                  <a:endParaRPr lang="it-IT"/>
                </a:p>
              </p:txBody>
            </p:sp>
            <p:sp>
              <p:nvSpPr>
                <p:cNvPr id="194588" name="Line 28"/>
                <p:cNvSpPr>
                  <a:spLocks noChangeAspect="1" noChangeShapeType="1"/>
                </p:cNvSpPr>
                <p:nvPr/>
              </p:nvSpPr>
              <p:spPr bwMode="auto">
                <a:xfrm>
                  <a:off x="2198" y="1488"/>
                  <a:ext cx="2008" cy="0"/>
                </a:xfrm>
                <a:prstGeom prst="line">
                  <a:avLst/>
                </a:prstGeom>
                <a:noFill/>
                <a:ln w="12700">
                  <a:solidFill>
                    <a:srgbClr val="00FF00"/>
                  </a:solidFill>
                  <a:round/>
                  <a:headEnd/>
                  <a:tailEnd/>
                </a:ln>
                <a:effectLst/>
              </p:spPr>
              <p:txBody>
                <a:bodyPr wrap="none" anchor="ctr"/>
                <a:lstStyle/>
                <a:p>
                  <a:endParaRPr lang="it-IT"/>
                </a:p>
              </p:txBody>
            </p:sp>
            <p:sp>
              <p:nvSpPr>
                <p:cNvPr id="194589" name="Line 29"/>
                <p:cNvSpPr>
                  <a:spLocks noChangeAspect="1" noChangeShapeType="1"/>
                </p:cNvSpPr>
                <p:nvPr/>
              </p:nvSpPr>
              <p:spPr bwMode="auto">
                <a:xfrm>
                  <a:off x="2198" y="1824"/>
                  <a:ext cx="2008" cy="0"/>
                </a:xfrm>
                <a:prstGeom prst="line">
                  <a:avLst/>
                </a:prstGeom>
                <a:noFill/>
                <a:ln w="12700">
                  <a:solidFill>
                    <a:srgbClr val="00FF00"/>
                  </a:solidFill>
                  <a:round/>
                  <a:headEnd/>
                  <a:tailEnd/>
                </a:ln>
                <a:effectLst/>
              </p:spPr>
              <p:txBody>
                <a:bodyPr wrap="none" anchor="ctr"/>
                <a:lstStyle/>
                <a:p>
                  <a:endParaRPr lang="it-IT"/>
                </a:p>
              </p:txBody>
            </p:sp>
            <p:sp>
              <p:nvSpPr>
                <p:cNvPr id="194590" name="Line 30"/>
                <p:cNvSpPr>
                  <a:spLocks noChangeAspect="1" noChangeShapeType="1"/>
                </p:cNvSpPr>
                <p:nvPr/>
              </p:nvSpPr>
              <p:spPr bwMode="auto">
                <a:xfrm>
                  <a:off x="2198" y="2160"/>
                  <a:ext cx="2008" cy="0"/>
                </a:xfrm>
                <a:prstGeom prst="line">
                  <a:avLst/>
                </a:prstGeom>
                <a:noFill/>
                <a:ln w="12700">
                  <a:solidFill>
                    <a:srgbClr val="00FF00"/>
                  </a:solidFill>
                  <a:round/>
                  <a:headEnd/>
                  <a:tailEnd/>
                </a:ln>
                <a:effectLst/>
              </p:spPr>
              <p:txBody>
                <a:bodyPr wrap="none" anchor="ctr"/>
                <a:lstStyle/>
                <a:p>
                  <a:endParaRPr lang="it-IT"/>
                </a:p>
              </p:txBody>
            </p:sp>
            <p:sp>
              <p:nvSpPr>
                <p:cNvPr id="194591" name="Line 31"/>
                <p:cNvSpPr>
                  <a:spLocks noChangeAspect="1" noChangeShapeType="1"/>
                </p:cNvSpPr>
                <p:nvPr/>
              </p:nvSpPr>
              <p:spPr bwMode="auto">
                <a:xfrm>
                  <a:off x="2198" y="2496"/>
                  <a:ext cx="2008" cy="0"/>
                </a:xfrm>
                <a:prstGeom prst="line">
                  <a:avLst/>
                </a:prstGeom>
                <a:noFill/>
                <a:ln w="12700">
                  <a:solidFill>
                    <a:srgbClr val="00FF00"/>
                  </a:solidFill>
                  <a:round/>
                  <a:headEnd/>
                  <a:tailEnd/>
                </a:ln>
                <a:effectLst/>
              </p:spPr>
              <p:txBody>
                <a:bodyPr wrap="none" anchor="ctr"/>
                <a:lstStyle/>
                <a:p>
                  <a:endParaRPr lang="it-IT"/>
                </a:p>
              </p:txBody>
            </p:sp>
            <p:sp>
              <p:nvSpPr>
                <p:cNvPr id="194592" name="Line 32"/>
                <p:cNvSpPr>
                  <a:spLocks noChangeAspect="1" noChangeShapeType="1"/>
                </p:cNvSpPr>
                <p:nvPr/>
              </p:nvSpPr>
              <p:spPr bwMode="auto">
                <a:xfrm>
                  <a:off x="2198" y="2832"/>
                  <a:ext cx="2008" cy="0"/>
                </a:xfrm>
                <a:prstGeom prst="line">
                  <a:avLst/>
                </a:prstGeom>
                <a:noFill/>
                <a:ln w="12700">
                  <a:solidFill>
                    <a:srgbClr val="00FF00"/>
                  </a:solidFill>
                  <a:round/>
                  <a:headEnd/>
                  <a:tailEnd/>
                </a:ln>
                <a:effectLst/>
              </p:spPr>
              <p:txBody>
                <a:bodyPr wrap="none" anchor="ctr"/>
                <a:lstStyle/>
                <a:p>
                  <a:endParaRPr lang="it-IT"/>
                </a:p>
              </p:txBody>
            </p:sp>
          </p:grpSp>
        </p:grpSp>
        <p:sp>
          <p:nvSpPr>
            <p:cNvPr id="194593" name="Oval 33"/>
            <p:cNvSpPr>
              <a:spLocks noChangeAspect="1" noChangeArrowheads="1"/>
            </p:cNvSpPr>
            <p:nvPr/>
          </p:nvSpPr>
          <p:spPr bwMode="auto">
            <a:xfrm>
              <a:off x="2493" y="1564"/>
              <a:ext cx="1587" cy="1174"/>
            </a:xfrm>
            <a:prstGeom prst="ellipse">
              <a:avLst/>
            </a:prstGeom>
            <a:noFill/>
            <a:ln w="38100">
              <a:solidFill>
                <a:srgbClr val="FF33CC"/>
              </a:solidFill>
              <a:round/>
              <a:headEnd/>
              <a:tailEnd/>
            </a:ln>
            <a:effectLst/>
          </p:spPr>
          <p:txBody>
            <a:bodyPr wrap="none" anchor="ctr"/>
            <a:lstStyle/>
            <a:p>
              <a:endParaRPr lang="it-IT"/>
            </a:p>
          </p:txBody>
        </p:sp>
        <p:grpSp>
          <p:nvGrpSpPr>
            <p:cNvPr id="8" name="Group 34"/>
            <p:cNvGrpSpPr>
              <a:grpSpLocks noChangeAspect="1"/>
            </p:cNvGrpSpPr>
            <p:nvPr/>
          </p:nvGrpSpPr>
          <p:grpSpPr bwMode="auto">
            <a:xfrm>
              <a:off x="2411" y="2304"/>
              <a:ext cx="1772" cy="1765"/>
              <a:chOff x="3218" y="2212"/>
              <a:chExt cx="2016" cy="2008"/>
            </a:xfrm>
          </p:grpSpPr>
          <p:sp>
            <p:nvSpPr>
              <p:cNvPr id="194595" name="Line 35"/>
              <p:cNvSpPr>
                <a:spLocks noChangeAspect="1" noChangeShapeType="1"/>
              </p:cNvSpPr>
              <p:nvPr/>
            </p:nvSpPr>
            <p:spPr bwMode="auto">
              <a:xfrm>
                <a:off x="5234" y="2212"/>
                <a:ext cx="0" cy="2008"/>
              </a:xfrm>
              <a:prstGeom prst="line">
                <a:avLst/>
              </a:prstGeom>
              <a:noFill/>
              <a:ln w="12700">
                <a:solidFill>
                  <a:srgbClr val="00FF00"/>
                </a:solidFill>
                <a:round/>
                <a:headEnd/>
                <a:tailEnd/>
              </a:ln>
              <a:effectLst/>
            </p:spPr>
            <p:txBody>
              <a:bodyPr wrap="none" anchor="ctr"/>
              <a:lstStyle/>
              <a:p>
                <a:endParaRPr lang="it-IT"/>
              </a:p>
            </p:txBody>
          </p:sp>
          <p:sp>
            <p:nvSpPr>
              <p:cNvPr id="194596" name="Line 36"/>
              <p:cNvSpPr>
                <a:spLocks noChangeAspect="1" noChangeShapeType="1"/>
              </p:cNvSpPr>
              <p:nvPr/>
            </p:nvSpPr>
            <p:spPr bwMode="auto">
              <a:xfrm>
                <a:off x="3218" y="2212"/>
                <a:ext cx="0" cy="2008"/>
              </a:xfrm>
              <a:prstGeom prst="line">
                <a:avLst/>
              </a:prstGeom>
              <a:noFill/>
              <a:ln w="12700">
                <a:solidFill>
                  <a:srgbClr val="00FF00"/>
                </a:solidFill>
                <a:round/>
                <a:headEnd/>
                <a:tailEnd/>
              </a:ln>
              <a:effectLst/>
            </p:spPr>
            <p:txBody>
              <a:bodyPr wrap="none" anchor="ctr"/>
              <a:lstStyle/>
              <a:p>
                <a:endParaRPr lang="it-IT"/>
              </a:p>
            </p:txBody>
          </p:sp>
          <p:sp>
            <p:nvSpPr>
              <p:cNvPr id="194597" name="Line 37"/>
              <p:cNvSpPr>
                <a:spLocks noChangeAspect="1" noChangeShapeType="1"/>
              </p:cNvSpPr>
              <p:nvPr/>
            </p:nvSpPr>
            <p:spPr bwMode="auto">
              <a:xfrm>
                <a:off x="3548" y="2212"/>
                <a:ext cx="0" cy="2008"/>
              </a:xfrm>
              <a:prstGeom prst="line">
                <a:avLst/>
              </a:prstGeom>
              <a:noFill/>
              <a:ln w="12700">
                <a:solidFill>
                  <a:srgbClr val="00FF00"/>
                </a:solidFill>
                <a:round/>
                <a:headEnd/>
                <a:tailEnd/>
              </a:ln>
              <a:effectLst/>
            </p:spPr>
            <p:txBody>
              <a:bodyPr wrap="none" anchor="ctr"/>
              <a:lstStyle/>
              <a:p>
                <a:endParaRPr lang="it-IT"/>
              </a:p>
            </p:txBody>
          </p:sp>
          <p:sp>
            <p:nvSpPr>
              <p:cNvPr id="194598" name="Line 38"/>
              <p:cNvSpPr>
                <a:spLocks noChangeAspect="1" noChangeShapeType="1"/>
              </p:cNvSpPr>
              <p:nvPr/>
            </p:nvSpPr>
            <p:spPr bwMode="auto">
              <a:xfrm>
                <a:off x="3884" y="2212"/>
                <a:ext cx="0" cy="2008"/>
              </a:xfrm>
              <a:prstGeom prst="line">
                <a:avLst/>
              </a:prstGeom>
              <a:noFill/>
              <a:ln w="12700">
                <a:solidFill>
                  <a:srgbClr val="00FF00"/>
                </a:solidFill>
                <a:round/>
                <a:headEnd/>
                <a:tailEnd/>
              </a:ln>
              <a:effectLst/>
            </p:spPr>
            <p:txBody>
              <a:bodyPr wrap="none" anchor="ctr"/>
              <a:lstStyle/>
              <a:p>
                <a:endParaRPr lang="it-IT"/>
              </a:p>
            </p:txBody>
          </p:sp>
          <p:sp>
            <p:nvSpPr>
              <p:cNvPr id="194599" name="Line 39"/>
              <p:cNvSpPr>
                <a:spLocks noChangeAspect="1" noChangeShapeType="1"/>
              </p:cNvSpPr>
              <p:nvPr/>
            </p:nvSpPr>
            <p:spPr bwMode="auto">
              <a:xfrm>
                <a:off x="4220" y="2212"/>
                <a:ext cx="0" cy="2008"/>
              </a:xfrm>
              <a:prstGeom prst="line">
                <a:avLst/>
              </a:prstGeom>
              <a:noFill/>
              <a:ln w="12700">
                <a:solidFill>
                  <a:srgbClr val="00FF00"/>
                </a:solidFill>
                <a:round/>
                <a:headEnd/>
                <a:tailEnd/>
              </a:ln>
              <a:effectLst/>
            </p:spPr>
            <p:txBody>
              <a:bodyPr wrap="none" anchor="ctr"/>
              <a:lstStyle/>
              <a:p>
                <a:endParaRPr lang="it-IT"/>
              </a:p>
            </p:txBody>
          </p:sp>
          <p:sp>
            <p:nvSpPr>
              <p:cNvPr id="194600" name="Line 40"/>
              <p:cNvSpPr>
                <a:spLocks noChangeAspect="1" noChangeShapeType="1"/>
              </p:cNvSpPr>
              <p:nvPr/>
            </p:nvSpPr>
            <p:spPr bwMode="auto">
              <a:xfrm>
                <a:off x="4556" y="2212"/>
                <a:ext cx="0" cy="2008"/>
              </a:xfrm>
              <a:prstGeom prst="line">
                <a:avLst/>
              </a:prstGeom>
              <a:noFill/>
              <a:ln w="12700">
                <a:solidFill>
                  <a:srgbClr val="00FF00"/>
                </a:solidFill>
                <a:round/>
                <a:headEnd/>
                <a:tailEnd/>
              </a:ln>
              <a:effectLst/>
            </p:spPr>
            <p:txBody>
              <a:bodyPr wrap="none" anchor="ctr"/>
              <a:lstStyle/>
              <a:p>
                <a:endParaRPr lang="it-IT"/>
              </a:p>
            </p:txBody>
          </p:sp>
          <p:sp>
            <p:nvSpPr>
              <p:cNvPr id="194601" name="Line 41"/>
              <p:cNvSpPr>
                <a:spLocks noChangeAspect="1" noChangeShapeType="1"/>
              </p:cNvSpPr>
              <p:nvPr/>
            </p:nvSpPr>
            <p:spPr bwMode="auto">
              <a:xfrm>
                <a:off x="4892" y="2212"/>
                <a:ext cx="0" cy="2008"/>
              </a:xfrm>
              <a:prstGeom prst="line">
                <a:avLst/>
              </a:prstGeom>
              <a:noFill/>
              <a:ln w="12700">
                <a:solidFill>
                  <a:srgbClr val="00FF00"/>
                </a:solidFill>
                <a:round/>
                <a:headEnd/>
                <a:tailEnd/>
              </a:ln>
              <a:effectLst/>
            </p:spPr>
            <p:txBody>
              <a:bodyPr wrap="none" anchor="ctr"/>
              <a:lstStyle/>
              <a:p>
                <a:endParaRPr lang="it-IT"/>
              </a:p>
            </p:txBody>
          </p:sp>
        </p:grpSp>
        <p:sp>
          <p:nvSpPr>
            <p:cNvPr id="194602" name="Line 42"/>
            <p:cNvSpPr>
              <a:spLocks noChangeAspect="1" noChangeShapeType="1"/>
            </p:cNvSpPr>
            <p:nvPr/>
          </p:nvSpPr>
          <p:spPr bwMode="auto">
            <a:xfrm>
              <a:off x="2409" y="3737"/>
              <a:ext cx="1765" cy="0"/>
            </a:xfrm>
            <a:prstGeom prst="line">
              <a:avLst/>
            </a:prstGeom>
            <a:noFill/>
            <a:ln w="12700">
              <a:solidFill>
                <a:srgbClr val="00FF00"/>
              </a:solidFill>
              <a:round/>
              <a:headEnd/>
              <a:tailEnd/>
            </a:ln>
            <a:effectLst/>
          </p:spPr>
          <p:txBody>
            <a:bodyPr wrap="none" anchor="ctr"/>
            <a:lstStyle/>
            <a:p>
              <a:endParaRPr lang="it-IT"/>
            </a:p>
          </p:txBody>
        </p:sp>
        <p:sp>
          <p:nvSpPr>
            <p:cNvPr id="194603" name="Line 43"/>
            <p:cNvSpPr>
              <a:spLocks noChangeAspect="1" noChangeShapeType="1"/>
            </p:cNvSpPr>
            <p:nvPr/>
          </p:nvSpPr>
          <p:spPr bwMode="auto">
            <a:xfrm>
              <a:off x="2409" y="4032"/>
              <a:ext cx="1765" cy="0"/>
            </a:xfrm>
            <a:prstGeom prst="line">
              <a:avLst/>
            </a:prstGeom>
            <a:noFill/>
            <a:ln w="12700">
              <a:solidFill>
                <a:srgbClr val="00FF00"/>
              </a:solidFill>
              <a:round/>
              <a:headEnd/>
              <a:tailEnd/>
            </a:ln>
            <a:effectLst/>
          </p:spPr>
          <p:txBody>
            <a:bodyPr wrap="none" anchor="ctr"/>
            <a:lstStyle/>
            <a:p>
              <a:endParaRPr lang="it-IT"/>
            </a:p>
          </p:txBody>
        </p:sp>
      </p:grpSp>
      <p:sp>
        <p:nvSpPr>
          <p:cNvPr id="194604" name="Rectangle 44"/>
          <p:cNvSpPr>
            <a:spLocks noChangeAspect="1" noChangeArrowheads="1"/>
          </p:cNvSpPr>
          <p:nvPr/>
        </p:nvSpPr>
        <p:spPr bwMode="auto">
          <a:xfrm>
            <a:off x="3255963" y="6042025"/>
            <a:ext cx="458787"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142</a:t>
            </a:r>
          </a:p>
        </p:txBody>
      </p:sp>
      <p:sp>
        <p:nvSpPr>
          <p:cNvPr id="194606" name="Rectangle 46"/>
          <p:cNvSpPr>
            <a:spLocks noChangeAspect="1" noChangeArrowheads="1"/>
          </p:cNvSpPr>
          <p:nvPr/>
        </p:nvSpPr>
        <p:spPr bwMode="auto">
          <a:xfrm>
            <a:off x="4030663" y="6042025"/>
            <a:ext cx="542925"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8412</a:t>
            </a:r>
          </a:p>
        </p:txBody>
      </p:sp>
      <p:sp>
        <p:nvSpPr>
          <p:cNvPr id="194607" name="Rectangle 47"/>
          <p:cNvSpPr>
            <a:spLocks noChangeAspect="1" noChangeArrowheads="1"/>
          </p:cNvSpPr>
          <p:nvPr/>
        </p:nvSpPr>
        <p:spPr bwMode="auto">
          <a:xfrm>
            <a:off x="4448175" y="6042025"/>
            <a:ext cx="542925"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7056</a:t>
            </a:r>
          </a:p>
        </p:txBody>
      </p:sp>
      <p:sp>
        <p:nvSpPr>
          <p:cNvPr id="194608" name="Rectangle 48"/>
          <p:cNvSpPr>
            <a:spLocks noChangeAspect="1" noChangeArrowheads="1"/>
          </p:cNvSpPr>
          <p:nvPr/>
        </p:nvSpPr>
        <p:spPr bwMode="auto">
          <a:xfrm>
            <a:off x="4899025" y="6042025"/>
            <a:ext cx="503238"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6784</a:t>
            </a:r>
          </a:p>
        </p:txBody>
      </p:sp>
      <p:sp>
        <p:nvSpPr>
          <p:cNvPr id="194609" name="Rectangle 49"/>
          <p:cNvSpPr>
            <a:spLocks noChangeAspect="1" noChangeArrowheads="1"/>
          </p:cNvSpPr>
          <p:nvPr/>
        </p:nvSpPr>
        <p:spPr bwMode="auto">
          <a:xfrm>
            <a:off x="5305425" y="6042025"/>
            <a:ext cx="501650"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94</a:t>
            </a:r>
          </a:p>
        </p:txBody>
      </p:sp>
      <p:sp>
        <p:nvSpPr>
          <p:cNvPr id="51" name="Rectangle 45"/>
          <p:cNvSpPr>
            <a:spLocks noChangeAspect="1" noChangeArrowheads="1"/>
          </p:cNvSpPr>
          <p:nvPr/>
        </p:nvSpPr>
        <p:spPr bwMode="auto">
          <a:xfrm>
            <a:off x="3607482" y="6042025"/>
            <a:ext cx="604837"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dirty="0">
                <a:latin typeface="Arial" charset="0"/>
              </a:rPr>
              <a:t>3860</a:t>
            </a: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grpSp>
        <p:nvGrpSpPr>
          <p:cNvPr id="2" name="Group 69"/>
          <p:cNvGrpSpPr>
            <a:grpSpLocks/>
          </p:cNvGrpSpPr>
          <p:nvPr/>
        </p:nvGrpSpPr>
        <p:grpSpPr bwMode="auto">
          <a:xfrm rot="2701572">
            <a:off x="3644900" y="63500"/>
            <a:ext cx="1676400" cy="5486400"/>
            <a:chOff x="2040" y="288"/>
            <a:chExt cx="1056" cy="3456"/>
          </a:xfrm>
        </p:grpSpPr>
        <p:grpSp>
          <p:nvGrpSpPr>
            <p:cNvPr id="3" name="Group 70"/>
            <p:cNvGrpSpPr>
              <a:grpSpLocks/>
            </p:cNvGrpSpPr>
            <p:nvPr/>
          </p:nvGrpSpPr>
          <p:grpSpPr bwMode="auto">
            <a:xfrm>
              <a:off x="2040" y="288"/>
              <a:ext cx="1056" cy="480"/>
              <a:chOff x="1968" y="240"/>
              <a:chExt cx="1104" cy="624"/>
            </a:xfrm>
          </p:grpSpPr>
          <p:sp>
            <p:nvSpPr>
              <p:cNvPr id="196679" name="Rectangle 71"/>
              <p:cNvSpPr>
                <a:spLocks noChangeArrowheads="1"/>
              </p:cNvSpPr>
              <p:nvPr/>
            </p:nvSpPr>
            <p:spPr bwMode="auto">
              <a:xfrm>
                <a:off x="2256" y="576"/>
                <a:ext cx="528" cy="288"/>
              </a:xfrm>
              <a:prstGeom prst="rect">
                <a:avLst/>
              </a:prstGeom>
              <a:solidFill>
                <a:schemeClr val="accent1"/>
              </a:solidFill>
              <a:ln w="12700">
                <a:solidFill>
                  <a:srgbClr val="F8F8F8"/>
                </a:solidFill>
                <a:miter lim="800000"/>
                <a:headEnd/>
                <a:tailEnd/>
              </a:ln>
              <a:effectLst/>
            </p:spPr>
            <p:txBody>
              <a:bodyPr wrap="none" anchor="ctr"/>
              <a:lstStyle/>
              <a:p>
                <a:endParaRPr lang="it-IT"/>
              </a:p>
            </p:txBody>
          </p:sp>
          <p:sp>
            <p:nvSpPr>
              <p:cNvPr id="196680" name="Rectangle 72"/>
              <p:cNvSpPr>
                <a:spLocks noChangeArrowheads="1"/>
              </p:cNvSpPr>
              <p:nvPr/>
            </p:nvSpPr>
            <p:spPr bwMode="auto">
              <a:xfrm>
                <a:off x="1968" y="240"/>
                <a:ext cx="1104" cy="336"/>
              </a:xfrm>
              <a:prstGeom prst="rect">
                <a:avLst/>
              </a:prstGeom>
              <a:solidFill>
                <a:schemeClr val="accent1"/>
              </a:solidFill>
              <a:ln w="12700">
                <a:solidFill>
                  <a:srgbClr val="F8F8F8"/>
                </a:solidFill>
                <a:miter lim="800000"/>
                <a:headEnd/>
                <a:tailEnd/>
              </a:ln>
              <a:effectLst/>
            </p:spPr>
            <p:txBody>
              <a:bodyPr wrap="none" anchor="ctr"/>
              <a:lstStyle/>
              <a:p>
                <a:endParaRPr lang="it-IT"/>
              </a:p>
            </p:txBody>
          </p:sp>
        </p:grpSp>
        <p:sp>
          <p:nvSpPr>
            <p:cNvPr id="196681" name="Line 73"/>
            <p:cNvSpPr>
              <a:spLocks noChangeShapeType="1"/>
            </p:cNvSpPr>
            <p:nvPr/>
          </p:nvSpPr>
          <p:spPr bwMode="auto">
            <a:xfrm>
              <a:off x="2568" y="816"/>
              <a:ext cx="0" cy="2928"/>
            </a:xfrm>
            <a:prstGeom prst="line">
              <a:avLst/>
            </a:prstGeom>
            <a:noFill/>
            <a:ln w="38100">
              <a:solidFill>
                <a:srgbClr val="F8F8F8"/>
              </a:solidFill>
              <a:prstDash val="dash"/>
              <a:round/>
              <a:headEnd/>
              <a:tailEnd/>
            </a:ln>
            <a:effectLst/>
          </p:spPr>
          <p:txBody>
            <a:bodyPr/>
            <a:lstStyle/>
            <a:p>
              <a:endParaRPr lang="it-IT"/>
            </a:p>
          </p:txBody>
        </p:sp>
        <p:sp>
          <p:nvSpPr>
            <p:cNvPr id="196682" name="Rectangle 74"/>
            <p:cNvSpPr>
              <a:spLocks noChangeArrowheads="1"/>
            </p:cNvSpPr>
            <p:nvPr/>
          </p:nvSpPr>
          <p:spPr bwMode="auto">
            <a:xfrm>
              <a:off x="2496" y="3168"/>
              <a:ext cx="144" cy="336"/>
            </a:xfrm>
            <a:prstGeom prst="rect">
              <a:avLst/>
            </a:prstGeom>
            <a:solidFill>
              <a:schemeClr val="accent1"/>
            </a:solidFill>
            <a:ln w="12700">
              <a:solidFill>
                <a:srgbClr val="F8F8F8"/>
              </a:solidFill>
              <a:miter lim="800000"/>
              <a:headEnd/>
              <a:tailEnd/>
            </a:ln>
            <a:effectLst/>
          </p:spPr>
          <p:txBody>
            <a:bodyPr wrap="none" anchor="ctr"/>
            <a:lstStyle/>
            <a:p>
              <a:endParaRPr lang="it-IT"/>
            </a:p>
          </p:txBody>
        </p:sp>
      </p:grpSp>
      <p:grpSp>
        <p:nvGrpSpPr>
          <p:cNvPr id="4" name="Group 75"/>
          <p:cNvGrpSpPr>
            <a:grpSpLocks/>
          </p:cNvGrpSpPr>
          <p:nvPr/>
        </p:nvGrpSpPr>
        <p:grpSpPr bwMode="auto">
          <a:xfrm>
            <a:off x="4025900" y="2730500"/>
            <a:ext cx="2514600" cy="1828800"/>
            <a:chOff x="624" y="1825"/>
            <a:chExt cx="975" cy="668"/>
          </a:xfrm>
        </p:grpSpPr>
        <p:sp>
          <p:nvSpPr>
            <p:cNvPr id="196684" name="Oval 76"/>
            <p:cNvSpPr>
              <a:spLocks noChangeArrowheads="1"/>
            </p:cNvSpPr>
            <p:nvPr/>
          </p:nvSpPr>
          <p:spPr bwMode="auto">
            <a:xfrm>
              <a:off x="624" y="1825"/>
              <a:ext cx="975" cy="668"/>
            </a:xfrm>
            <a:prstGeom prst="ellipse">
              <a:avLst/>
            </a:prstGeom>
            <a:noFill/>
            <a:ln w="12700">
              <a:solidFill>
                <a:srgbClr val="FFFFFF"/>
              </a:solidFill>
              <a:round/>
              <a:headEnd/>
              <a:tailEnd/>
            </a:ln>
            <a:effectLst/>
          </p:spPr>
          <p:txBody>
            <a:bodyPr wrap="none" anchor="ctr"/>
            <a:lstStyle/>
            <a:p>
              <a:endParaRPr lang="it-IT"/>
            </a:p>
          </p:txBody>
        </p:sp>
        <p:sp>
          <p:nvSpPr>
            <p:cNvPr id="196685" name="Freeform 77"/>
            <p:cNvSpPr>
              <a:spLocks/>
            </p:cNvSpPr>
            <p:nvPr/>
          </p:nvSpPr>
          <p:spPr bwMode="auto">
            <a:xfrm>
              <a:off x="681" y="1877"/>
              <a:ext cx="716" cy="529"/>
            </a:xfrm>
            <a:custGeom>
              <a:avLst/>
              <a:gdLst/>
              <a:ahLst/>
              <a:cxnLst>
                <a:cxn ang="0">
                  <a:pos x="691" y="52"/>
                </a:cxn>
                <a:cxn ang="0">
                  <a:pos x="662" y="57"/>
                </a:cxn>
                <a:cxn ang="0">
                  <a:pos x="633" y="67"/>
                </a:cxn>
                <a:cxn ang="0">
                  <a:pos x="605" y="81"/>
                </a:cxn>
                <a:cxn ang="0">
                  <a:pos x="576" y="96"/>
                </a:cxn>
                <a:cxn ang="0">
                  <a:pos x="547" y="120"/>
                </a:cxn>
                <a:cxn ang="0">
                  <a:pos x="523" y="144"/>
                </a:cxn>
                <a:cxn ang="0">
                  <a:pos x="504" y="172"/>
                </a:cxn>
                <a:cxn ang="0">
                  <a:pos x="489" y="201"/>
                </a:cxn>
                <a:cxn ang="0">
                  <a:pos x="470" y="225"/>
                </a:cxn>
                <a:cxn ang="0">
                  <a:pos x="441" y="249"/>
                </a:cxn>
                <a:cxn ang="0">
                  <a:pos x="408" y="268"/>
                </a:cxn>
                <a:cxn ang="0">
                  <a:pos x="379" y="288"/>
                </a:cxn>
                <a:cxn ang="0">
                  <a:pos x="345" y="302"/>
                </a:cxn>
                <a:cxn ang="0">
                  <a:pos x="317" y="312"/>
                </a:cxn>
                <a:cxn ang="0">
                  <a:pos x="288" y="336"/>
                </a:cxn>
                <a:cxn ang="0">
                  <a:pos x="273" y="364"/>
                </a:cxn>
                <a:cxn ang="0">
                  <a:pos x="249" y="384"/>
                </a:cxn>
                <a:cxn ang="0">
                  <a:pos x="225" y="412"/>
                </a:cxn>
                <a:cxn ang="0">
                  <a:pos x="211" y="441"/>
                </a:cxn>
                <a:cxn ang="0">
                  <a:pos x="206" y="470"/>
                </a:cxn>
                <a:cxn ang="0">
                  <a:pos x="192" y="499"/>
                </a:cxn>
                <a:cxn ang="0">
                  <a:pos x="187" y="528"/>
                </a:cxn>
                <a:cxn ang="0">
                  <a:pos x="158" y="513"/>
                </a:cxn>
                <a:cxn ang="0">
                  <a:pos x="125" y="494"/>
                </a:cxn>
                <a:cxn ang="0">
                  <a:pos x="96" y="480"/>
                </a:cxn>
                <a:cxn ang="0">
                  <a:pos x="67" y="456"/>
                </a:cxn>
                <a:cxn ang="0">
                  <a:pos x="48" y="427"/>
                </a:cxn>
                <a:cxn ang="0">
                  <a:pos x="29" y="398"/>
                </a:cxn>
                <a:cxn ang="0">
                  <a:pos x="14" y="369"/>
                </a:cxn>
                <a:cxn ang="0">
                  <a:pos x="0" y="340"/>
                </a:cxn>
                <a:cxn ang="0">
                  <a:pos x="0" y="312"/>
                </a:cxn>
                <a:cxn ang="0">
                  <a:pos x="5" y="283"/>
                </a:cxn>
                <a:cxn ang="0">
                  <a:pos x="9" y="254"/>
                </a:cxn>
                <a:cxn ang="0">
                  <a:pos x="14" y="225"/>
                </a:cxn>
                <a:cxn ang="0">
                  <a:pos x="24" y="196"/>
                </a:cxn>
                <a:cxn ang="0">
                  <a:pos x="43" y="163"/>
                </a:cxn>
                <a:cxn ang="0">
                  <a:pos x="62" y="134"/>
                </a:cxn>
                <a:cxn ang="0">
                  <a:pos x="86" y="110"/>
                </a:cxn>
                <a:cxn ang="0">
                  <a:pos x="115" y="86"/>
                </a:cxn>
                <a:cxn ang="0">
                  <a:pos x="149" y="67"/>
                </a:cxn>
                <a:cxn ang="0">
                  <a:pos x="177" y="52"/>
                </a:cxn>
                <a:cxn ang="0">
                  <a:pos x="216" y="33"/>
                </a:cxn>
                <a:cxn ang="0">
                  <a:pos x="245" y="28"/>
                </a:cxn>
                <a:cxn ang="0">
                  <a:pos x="278" y="19"/>
                </a:cxn>
                <a:cxn ang="0">
                  <a:pos x="307" y="9"/>
                </a:cxn>
                <a:cxn ang="0">
                  <a:pos x="336" y="9"/>
                </a:cxn>
                <a:cxn ang="0">
                  <a:pos x="369" y="4"/>
                </a:cxn>
                <a:cxn ang="0">
                  <a:pos x="398" y="0"/>
                </a:cxn>
                <a:cxn ang="0">
                  <a:pos x="437" y="4"/>
                </a:cxn>
                <a:cxn ang="0">
                  <a:pos x="470" y="9"/>
                </a:cxn>
                <a:cxn ang="0">
                  <a:pos x="513" y="19"/>
                </a:cxn>
                <a:cxn ang="0">
                  <a:pos x="547" y="24"/>
                </a:cxn>
                <a:cxn ang="0">
                  <a:pos x="581" y="33"/>
                </a:cxn>
                <a:cxn ang="0">
                  <a:pos x="614" y="33"/>
                </a:cxn>
                <a:cxn ang="0">
                  <a:pos x="648" y="33"/>
                </a:cxn>
                <a:cxn ang="0">
                  <a:pos x="681" y="33"/>
                </a:cxn>
                <a:cxn ang="0">
                  <a:pos x="710" y="38"/>
                </a:cxn>
              </a:cxnLst>
              <a:rect l="0" t="0" r="r" b="b"/>
              <a:pathLst>
                <a:path w="716" h="529">
                  <a:moveTo>
                    <a:pt x="715" y="38"/>
                  </a:moveTo>
                  <a:lnTo>
                    <a:pt x="691" y="52"/>
                  </a:lnTo>
                  <a:lnTo>
                    <a:pt x="677" y="52"/>
                  </a:lnTo>
                  <a:lnTo>
                    <a:pt x="662" y="57"/>
                  </a:lnTo>
                  <a:lnTo>
                    <a:pt x="648" y="62"/>
                  </a:lnTo>
                  <a:lnTo>
                    <a:pt x="633" y="67"/>
                  </a:lnTo>
                  <a:lnTo>
                    <a:pt x="619" y="76"/>
                  </a:lnTo>
                  <a:lnTo>
                    <a:pt x="605" y="81"/>
                  </a:lnTo>
                  <a:lnTo>
                    <a:pt x="590" y="86"/>
                  </a:lnTo>
                  <a:lnTo>
                    <a:pt x="576" y="96"/>
                  </a:lnTo>
                  <a:lnTo>
                    <a:pt x="561" y="105"/>
                  </a:lnTo>
                  <a:lnTo>
                    <a:pt x="547" y="120"/>
                  </a:lnTo>
                  <a:lnTo>
                    <a:pt x="533" y="129"/>
                  </a:lnTo>
                  <a:lnTo>
                    <a:pt x="523" y="144"/>
                  </a:lnTo>
                  <a:lnTo>
                    <a:pt x="513" y="158"/>
                  </a:lnTo>
                  <a:lnTo>
                    <a:pt x="504" y="172"/>
                  </a:lnTo>
                  <a:lnTo>
                    <a:pt x="494" y="187"/>
                  </a:lnTo>
                  <a:lnTo>
                    <a:pt x="489" y="201"/>
                  </a:lnTo>
                  <a:lnTo>
                    <a:pt x="475" y="211"/>
                  </a:lnTo>
                  <a:lnTo>
                    <a:pt x="470" y="225"/>
                  </a:lnTo>
                  <a:lnTo>
                    <a:pt x="456" y="235"/>
                  </a:lnTo>
                  <a:lnTo>
                    <a:pt x="441" y="249"/>
                  </a:lnTo>
                  <a:lnTo>
                    <a:pt x="422" y="259"/>
                  </a:lnTo>
                  <a:lnTo>
                    <a:pt x="408" y="268"/>
                  </a:lnTo>
                  <a:lnTo>
                    <a:pt x="393" y="278"/>
                  </a:lnTo>
                  <a:lnTo>
                    <a:pt x="379" y="288"/>
                  </a:lnTo>
                  <a:lnTo>
                    <a:pt x="365" y="292"/>
                  </a:lnTo>
                  <a:lnTo>
                    <a:pt x="345" y="302"/>
                  </a:lnTo>
                  <a:lnTo>
                    <a:pt x="331" y="307"/>
                  </a:lnTo>
                  <a:lnTo>
                    <a:pt x="317" y="312"/>
                  </a:lnTo>
                  <a:lnTo>
                    <a:pt x="302" y="321"/>
                  </a:lnTo>
                  <a:lnTo>
                    <a:pt x="288" y="336"/>
                  </a:lnTo>
                  <a:lnTo>
                    <a:pt x="278" y="350"/>
                  </a:lnTo>
                  <a:lnTo>
                    <a:pt x="273" y="364"/>
                  </a:lnTo>
                  <a:lnTo>
                    <a:pt x="264" y="379"/>
                  </a:lnTo>
                  <a:lnTo>
                    <a:pt x="249" y="384"/>
                  </a:lnTo>
                  <a:lnTo>
                    <a:pt x="240" y="398"/>
                  </a:lnTo>
                  <a:lnTo>
                    <a:pt x="225" y="412"/>
                  </a:lnTo>
                  <a:lnTo>
                    <a:pt x="221" y="427"/>
                  </a:lnTo>
                  <a:lnTo>
                    <a:pt x="211" y="441"/>
                  </a:lnTo>
                  <a:lnTo>
                    <a:pt x="206" y="456"/>
                  </a:lnTo>
                  <a:lnTo>
                    <a:pt x="206" y="470"/>
                  </a:lnTo>
                  <a:lnTo>
                    <a:pt x="201" y="484"/>
                  </a:lnTo>
                  <a:lnTo>
                    <a:pt x="192" y="499"/>
                  </a:lnTo>
                  <a:lnTo>
                    <a:pt x="187" y="513"/>
                  </a:lnTo>
                  <a:lnTo>
                    <a:pt x="187" y="528"/>
                  </a:lnTo>
                  <a:lnTo>
                    <a:pt x="173" y="528"/>
                  </a:lnTo>
                  <a:lnTo>
                    <a:pt x="158" y="513"/>
                  </a:lnTo>
                  <a:lnTo>
                    <a:pt x="139" y="499"/>
                  </a:lnTo>
                  <a:lnTo>
                    <a:pt x="125" y="494"/>
                  </a:lnTo>
                  <a:lnTo>
                    <a:pt x="110" y="489"/>
                  </a:lnTo>
                  <a:lnTo>
                    <a:pt x="96" y="480"/>
                  </a:lnTo>
                  <a:lnTo>
                    <a:pt x="81" y="465"/>
                  </a:lnTo>
                  <a:lnTo>
                    <a:pt x="67" y="456"/>
                  </a:lnTo>
                  <a:lnTo>
                    <a:pt x="62" y="441"/>
                  </a:lnTo>
                  <a:lnTo>
                    <a:pt x="48" y="427"/>
                  </a:lnTo>
                  <a:lnTo>
                    <a:pt x="38" y="412"/>
                  </a:lnTo>
                  <a:lnTo>
                    <a:pt x="29" y="398"/>
                  </a:lnTo>
                  <a:lnTo>
                    <a:pt x="24" y="384"/>
                  </a:lnTo>
                  <a:lnTo>
                    <a:pt x="14" y="369"/>
                  </a:lnTo>
                  <a:lnTo>
                    <a:pt x="9" y="355"/>
                  </a:lnTo>
                  <a:lnTo>
                    <a:pt x="0" y="340"/>
                  </a:lnTo>
                  <a:lnTo>
                    <a:pt x="0" y="326"/>
                  </a:lnTo>
                  <a:lnTo>
                    <a:pt x="0" y="312"/>
                  </a:lnTo>
                  <a:lnTo>
                    <a:pt x="0" y="297"/>
                  </a:lnTo>
                  <a:lnTo>
                    <a:pt x="5" y="283"/>
                  </a:lnTo>
                  <a:lnTo>
                    <a:pt x="5" y="268"/>
                  </a:lnTo>
                  <a:lnTo>
                    <a:pt x="9" y="254"/>
                  </a:lnTo>
                  <a:lnTo>
                    <a:pt x="9" y="240"/>
                  </a:lnTo>
                  <a:lnTo>
                    <a:pt x="14" y="225"/>
                  </a:lnTo>
                  <a:lnTo>
                    <a:pt x="19" y="211"/>
                  </a:lnTo>
                  <a:lnTo>
                    <a:pt x="24" y="196"/>
                  </a:lnTo>
                  <a:lnTo>
                    <a:pt x="33" y="182"/>
                  </a:lnTo>
                  <a:lnTo>
                    <a:pt x="43" y="163"/>
                  </a:lnTo>
                  <a:lnTo>
                    <a:pt x="53" y="148"/>
                  </a:lnTo>
                  <a:lnTo>
                    <a:pt x="62" y="134"/>
                  </a:lnTo>
                  <a:lnTo>
                    <a:pt x="77" y="124"/>
                  </a:lnTo>
                  <a:lnTo>
                    <a:pt x="86" y="110"/>
                  </a:lnTo>
                  <a:lnTo>
                    <a:pt x="101" y="96"/>
                  </a:lnTo>
                  <a:lnTo>
                    <a:pt x="115" y="86"/>
                  </a:lnTo>
                  <a:lnTo>
                    <a:pt x="129" y="76"/>
                  </a:lnTo>
                  <a:lnTo>
                    <a:pt x="149" y="67"/>
                  </a:lnTo>
                  <a:lnTo>
                    <a:pt x="163" y="57"/>
                  </a:lnTo>
                  <a:lnTo>
                    <a:pt x="177" y="52"/>
                  </a:lnTo>
                  <a:lnTo>
                    <a:pt x="197" y="43"/>
                  </a:lnTo>
                  <a:lnTo>
                    <a:pt x="216" y="33"/>
                  </a:lnTo>
                  <a:lnTo>
                    <a:pt x="230" y="28"/>
                  </a:lnTo>
                  <a:lnTo>
                    <a:pt x="245" y="28"/>
                  </a:lnTo>
                  <a:lnTo>
                    <a:pt x="259" y="24"/>
                  </a:lnTo>
                  <a:lnTo>
                    <a:pt x="278" y="19"/>
                  </a:lnTo>
                  <a:lnTo>
                    <a:pt x="293" y="14"/>
                  </a:lnTo>
                  <a:lnTo>
                    <a:pt x="307" y="9"/>
                  </a:lnTo>
                  <a:lnTo>
                    <a:pt x="321" y="9"/>
                  </a:lnTo>
                  <a:lnTo>
                    <a:pt x="336" y="9"/>
                  </a:lnTo>
                  <a:lnTo>
                    <a:pt x="355" y="4"/>
                  </a:lnTo>
                  <a:lnTo>
                    <a:pt x="369" y="4"/>
                  </a:lnTo>
                  <a:lnTo>
                    <a:pt x="384" y="0"/>
                  </a:lnTo>
                  <a:lnTo>
                    <a:pt x="398" y="0"/>
                  </a:lnTo>
                  <a:lnTo>
                    <a:pt x="413" y="0"/>
                  </a:lnTo>
                  <a:lnTo>
                    <a:pt x="437" y="4"/>
                  </a:lnTo>
                  <a:lnTo>
                    <a:pt x="456" y="4"/>
                  </a:lnTo>
                  <a:lnTo>
                    <a:pt x="470" y="9"/>
                  </a:lnTo>
                  <a:lnTo>
                    <a:pt x="494" y="14"/>
                  </a:lnTo>
                  <a:lnTo>
                    <a:pt x="513" y="19"/>
                  </a:lnTo>
                  <a:lnTo>
                    <a:pt x="533" y="24"/>
                  </a:lnTo>
                  <a:lnTo>
                    <a:pt x="547" y="24"/>
                  </a:lnTo>
                  <a:lnTo>
                    <a:pt x="566" y="28"/>
                  </a:lnTo>
                  <a:lnTo>
                    <a:pt x="581" y="33"/>
                  </a:lnTo>
                  <a:lnTo>
                    <a:pt x="595" y="33"/>
                  </a:lnTo>
                  <a:lnTo>
                    <a:pt x="614" y="33"/>
                  </a:lnTo>
                  <a:lnTo>
                    <a:pt x="629" y="33"/>
                  </a:lnTo>
                  <a:lnTo>
                    <a:pt x="648" y="33"/>
                  </a:lnTo>
                  <a:lnTo>
                    <a:pt x="667" y="33"/>
                  </a:lnTo>
                  <a:lnTo>
                    <a:pt x="681" y="33"/>
                  </a:lnTo>
                  <a:lnTo>
                    <a:pt x="696" y="33"/>
                  </a:lnTo>
                  <a:lnTo>
                    <a:pt x="710" y="38"/>
                  </a:lnTo>
                  <a:lnTo>
                    <a:pt x="715" y="38"/>
                  </a:lnTo>
                </a:path>
              </a:pathLst>
            </a:custGeom>
            <a:solidFill>
              <a:srgbClr val="D93192"/>
            </a:solidFill>
            <a:ln w="25400" cap="rnd" cmpd="sng">
              <a:solidFill>
                <a:srgbClr val="FFFFFF"/>
              </a:solidFill>
              <a:prstDash val="solid"/>
              <a:round/>
              <a:headEnd type="none" w="med" len="med"/>
              <a:tailEnd type="none" w="med" len="med"/>
            </a:ln>
            <a:effectLst/>
          </p:spPr>
          <p:txBody>
            <a:bodyPr/>
            <a:lstStyle/>
            <a:p>
              <a:endParaRPr lang="it-IT"/>
            </a:p>
          </p:txBody>
        </p:sp>
        <p:sp>
          <p:nvSpPr>
            <p:cNvPr id="196686" name="Freeform 78"/>
            <p:cNvSpPr>
              <a:spLocks/>
            </p:cNvSpPr>
            <p:nvPr/>
          </p:nvSpPr>
          <p:spPr bwMode="auto">
            <a:xfrm>
              <a:off x="1367" y="2145"/>
              <a:ext cx="208" cy="241"/>
            </a:xfrm>
            <a:custGeom>
              <a:avLst/>
              <a:gdLst/>
              <a:ahLst/>
              <a:cxnLst>
                <a:cxn ang="0">
                  <a:pos x="173" y="10"/>
                </a:cxn>
                <a:cxn ang="0">
                  <a:pos x="173" y="10"/>
                </a:cxn>
                <a:cxn ang="0">
                  <a:pos x="197" y="24"/>
                </a:cxn>
                <a:cxn ang="0">
                  <a:pos x="202" y="39"/>
                </a:cxn>
                <a:cxn ang="0">
                  <a:pos x="202" y="53"/>
                </a:cxn>
                <a:cxn ang="0">
                  <a:pos x="197" y="68"/>
                </a:cxn>
                <a:cxn ang="0">
                  <a:pos x="187" y="87"/>
                </a:cxn>
                <a:cxn ang="0">
                  <a:pos x="173" y="106"/>
                </a:cxn>
                <a:cxn ang="0">
                  <a:pos x="163" y="120"/>
                </a:cxn>
                <a:cxn ang="0">
                  <a:pos x="159" y="140"/>
                </a:cxn>
                <a:cxn ang="0">
                  <a:pos x="149" y="154"/>
                </a:cxn>
                <a:cxn ang="0">
                  <a:pos x="144" y="168"/>
                </a:cxn>
                <a:cxn ang="0">
                  <a:pos x="130" y="183"/>
                </a:cxn>
                <a:cxn ang="0">
                  <a:pos x="125" y="197"/>
                </a:cxn>
                <a:cxn ang="0">
                  <a:pos x="111" y="207"/>
                </a:cxn>
                <a:cxn ang="0">
                  <a:pos x="96" y="216"/>
                </a:cxn>
                <a:cxn ang="0">
                  <a:pos x="82" y="226"/>
                </a:cxn>
                <a:cxn ang="0">
                  <a:pos x="67" y="231"/>
                </a:cxn>
                <a:cxn ang="0">
                  <a:pos x="53" y="240"/>
                </a:cxn>
                <a:cxn ang="0">
                  <a:pos x="39" y="240"/>
                </a:cxn>
                <a:cxn ang="0">
                  <a:pos x="24" y="236"/>
                </a:cxn>
                <a:cxn ang="0">
                  <a:pos x="15" y="221"/>
                </a:cxn>
                <a:cxn ang="0">
                  <a:pos x="10" y="207"/>
                </a:cxn>
                <a:cxn ang="0">
                  <a:pos x="5" y="192"/>
                </a:cxn>
                <a:cxn ang="0">
                  <a:pos x="0" y="178"/>
                </a:cxn>
                <a:cxn ang="0">
                  <a:pos x="5" y="164"/>
                </a:cxn>
                <a:cxn ang="0">
                  <a:pos x="10" y="149"/>
                </a:cxn>
                <a:cxn ang="0">
                  <a:pos x="19" y="135"/>
                </a:cxn>
                <a:cxn ang="0">
                  <a:pos x="24" y="120"/>
                </a:cxn>
                <a:cxn ang="0">
                  <a:pos x="34" y="106"/>
                </a:cxn>
                <a:cxn ang="0">
                  <a:pos x="43" y="92"/>
                </a:cxn>
                <a:cxn ang="0">
                  <a:pos x="58" y="82"/>
                </a:cxn>
                <a:cxn ang="0">
                  <a:pos x="72" y="68"/>
                </a:cxn>
                <a:cxn ang="0">
                  <a:pos x="87" y="53"/>
                </a:cxn>
                <a:cxn ang="0">
                  <a:pos x="101" y="39"/>
                </a:cxn>
                <a:cxn ang="0">
                  <a:pos x="111" y="24"/>
                </a:cxn>
                <a:cxn ang="0">
                  <a:pos x="125" y="20"/>
                </a:cxn>
                <a:cxn ang="0">
                  <a:pos x="139" y="5"/>
                </a:cxn>
                <a:cxn ang="0">
                  <a:pos x="154" y="0"/>
                </a:cxn>
                <a:cxn ang="0">
                  <a:pos x="168" y="0"/>
                </a:cxn>
                <a:cxn ang="0">
                  <a:pos x="183" y="0"/>
                </a:cxn>
                <a:cxn ang="0">
                  <a:pos x="197" y="5"/>
                </a:cxn>
                <a:cxn ang="0">
                  <a:pos x="202" y="20"/>
                </a:cxn>
                <a:cxn ang="0">
                  <a:pos x="207" y="34"/>
                </a:cxn>
                <a:cxn ang="0">
                  <a:pos x="202" y="48"/>
                </a:cxn>
              </a:cxnLst>
              <a:rect l="0" t="0" r="r" b="b"/>
              <a:pathLst>
                <a:path w="208" h="241">
                  <a:moveTo>
                    <a:pt x="173" y="10"/>
                  </a:moveTo>
                  <a:lnTo>
                    <a:pt x="173" y="10"/>
                  </a:lnTo>
                  <a:lnTo>
                    <a:pt x="197" y="24"/>
                  </a:lnTo>
                  <a:lnTo>
                    <a:pt x="202" y="39"/>
                  </a:lnTo>
                  <a:lnTo>
                    <a:pt x="202" y="53"/>
                  </a:lnTo>
                  <a:lnTo>
                    <a:pt x="197" y="68"/>
                  </a:lnTo>
                  <a:lnTo>
                    <a:pt x="187" y="87"/>
                  </a:lnTo>
                  <a:lnTo>
                    <a:pt x="173" y="106"/>
                  </a:lnTo>
                  <a:lnTo>
                    <a:pt x="163" y="120"/>
                  </a:lnTo>
                  <a:lnTo>
                    <a:pt x="159" y="140"/>
                  </a:lnTo>
                  <a:lnTo>
                    <a:pt x="149" y="154"/>
                  </a:lnTo>
                  <a:lnTo>
                    <a:pt x="144" y="168"/>
                  </a:lnTo>
                  <a:lnTo>
                    <a:pt x="130" y="183"/>
                  </a:lnTo>
                  <a:lnTo>
                    <a:pt x="125" y="197"/>
                  </a:lnTo>
                  <a:lnTo>
                    <a:pt x="111" y="207"/>
                  </a:lnTo>
                  <a:lnTo>
                    <a:pt x="96" y="216"/>
                  </a:lnTo>
                  <a:lnTo>
                    <a:pt x="82" y="226"/>
                  </a:lnTo>
                  <a:lnTo>
                    <a:pt x="67" y="231"/>
                  </a:lnTo>
                  <a:lnTo>
                    <a:pt x="53" y="240"/>
                  </a:lnTo>
                  <a:lnTo>
                    <a:pt x="39" y="240"/>
                  </a:lnTo>
                  <a:lnTo>
                    <a:pt x="24" y="236"/>
                  </a:lnTo>
                  <a:lnTo>
                    <a:pt x="15" y="221"/>
                  </a:lnTo>
                  <a:lnTo>
                    <a:pt x="10" y="207"/>
                  </a:lnTo>
                  <a:lnTo>
                    <a:pt x="5" y="192"/>
                  </a:lnTo>
                  <a:lnTo>
                    <a:pt x="0" y="178"/>
                  </a:lnTo>
                  <a:lnTo>
                    <a:pt x="5" y="164"/>
                  </a:lnTo>
                  <a:lnTo>
                    <a:pt x="10" y="149"/>
                  </a:lnTo>
                  <a:lnTo>
                    <a:pt x="19" y="135"/>
                  </a:lnTo>
                  <a:lnTo>
                    <a:pt x="24" y="120"/>
                  </a:lnTo>
                  <a:lnTo>
                    <a:pt x="34" y="106"/>
                  </a:lnTo>
                  <a:lnTo>
                    <a:pt x="43" y="92"/>
                  </a:lnTo>
                  <a:lnTo>
                    <a:pt x="58" y="82"/>
                  </a:lnTo>
                  <a:lnTo>
                    <a:pt x="72" y="68"/>
                  </a:lnTo>
                  <a:lnTo>
                    <a:pt x="87" y="53"/>
                  </a:lnTo>
                  <a:lnTo>
                    <a:pt x="101" y="39"/>
                  </a:lnTo>
                  <a:lnTo>
                    <a:pt x="111" y="24"/>
                  </a:lnTo>
                  <a:lnTo>
                    <a:pt x="125" y="20"/>
                  </a:lnTo>
                  <a:lnTo>
                    <a:pt x="139" y="5"/>
                  </a:lnTo>
                  <a:lnTo>
                    <a:pt x="154" y="0"/>
                  </a:lnTo>
                  <a:lnTo>
                    <a:pt x="168" y="0"/>
                  </a:lnTo>
                  <a:lnTo>
                    <a:pt x="183" y="0"/>
                  </a:lnTo>
                  <a:lnTo>
                    <a:pt x="197" y="5"/>
                  </a:lnTo>
                  <a:lnTo>
                    <a:pt x="202" y="20"/>
                  </a:lnTo>
                  <a:lnTo>
                    <a:pt x="207" y="34"/>
                  </a:lnTo>
                  <a:lnTo>
                    <a:pt x="202" y="48"/>
                  </a:lnTo>
                </a:path>
              </a:pathLst>
            </a:custGeom>
            <a:solidFill>
              <a:srgbClr val="D93192"/>
            </a:solidFill>
            <a:ln w="25400" cap="rnd" cmpd="sng">
              <a:solidFill>
                <a:srgbClr val="FFFFFF"/>
              </a:solidFill>
              <a:prstDash val="solid"/>
              <a:round/>
              <a:headEnd type="none" w="med" len="med"/>
              <a:tailEnd type="none" w="med" len="med"/>
            </a:ln>
            <a:effectLst/>
          </p:spPr>
          <p:txBody>
            <a:bodyPr/>
            <a:lstStyle/>
            <a:p>
              <a:endParaRPr lang="it-IT"/>
            </a:p>
          </p:txBody>
        </p:sp>
        <p:sp>
          <p:nvSpPr>
            <p:cNvPr id="196687" name="Oval 79"/>
            <p:cNvSpPr>
              <a:spLocks noChangeArrowheads="1"/>
            </p:cNvSpPr>
            <p:nvPr/>
          </p:nvSpPr>
          <p:spPr bwMode="auto">
            <a:xfrm>
              <a:off x="1051" y="2295"/>
              <a:ext cx="115" cy="114"/>
            </a:xfrm>
            <a:prstGeom prst="ellipse">
              <a:avLst/>
            </a:prstGeom>
            <a:solidFill>
              <a:schemeClr val="bg2"/>
            </a:solidFill>
            <a:ln w="12700">
              <a:solidFill>
                <a:srgbClr val="FFFFFF"/>
              </a:solidFill>
              <a:round/>
              <a:headEnd/>
              <a:tailEnd/>
            </a:ln>
            <a:effectLst/>
          </p:spPr>
          <p:txBody>
            <a:bodyPr wrap="none" anchor="ctr"/>
            <a:lstStyle/>
            <a:p>
              <a:endParaRPr lang="it-IT"/>
            </a:p>
          </p:txBody>
        </p:sp>
        <p:sp>
          <p:nvSpPr>
            <p:cNvPr id="196688" name="Rectangle 80"/>
            <p:cNvSpPr>
              <a:spLocks noChangeArrowheads="1"/>
            </p:cNvSpPr>
            <p:nvPr/>
          </p:nvSpPr>
          <p:spPr bwMode="auto">
            <a:xfrm>
              <a:off x="1160" y="2360"/>
              <a:ext cx="115" cy="22"/>
            </a:xfrm>
            <a:prstGeom prst="rect">
              <a:avLst/>
            </a:prstGeom>
            <a:solidFill>
              <a:schemeClr val="bg2"/>
            </a:solidFill>
            <a:ln w="12700">
              <a:solidFill>
                <a:srgbClr val="FFFFFF"/>
              </a:solidFill>
              <a:miter lim="800000"/>
              <a:headEnd/>
              <a:tailEnd/>
            </a:ln>
            <a:effectLst/>
          </p:spPr>
          <p:txBody>
            <a:bodyPr wrap="none" anchor="ctr"/>
            <a:lstStyle/>
            <a:p>
              <a:endParaRPr lang="it-IT"/>
            </a:p>
          </p:txBody>
        </p:sp>
        <p:sp>
          <p:nvSpPr>
            <p:cNvPr id="196689" name="Rectangle 81"/>
            <p:cNvSpPr>
              <a:spLocks noChangeArrowheads="1"/>
            </p:cNvSpPr>
            <p:nvPr/>
          </p:nvSpPr>
          <p:spPr bwMode="auto">
            <a:xfrm>
              <a:off x="949" y="2360"/>
              <a:ext cx="115" cy="22"/>
            </a:xfrm>
            <a:prstGeom prst="rect">
              <a:avLst/>
            </a:prstGeom>
            <a:solidFill>
              <a:schemeClr val="bg2"/>
            </a:solidFill>
            <a:ln w="12700">
              <a:solidFill>
                <a:srgbClr val="FFFFFF"/>
              </a:solidFill>
              <a:miter lim="800000"/>
              <a:headEnd/>
              <a:tailEnd/>
            </a:ln>
            <a:effectLst/>
          </p:spPr>
          <p:txBody>
            <a:bodyPr wrap="none" anchor="ctr"/>
            <a:lstStyle/>
            <a:p>
              <a:endParaRPr lang="it-IT"/>
            </a:p>
          </p:txBody>
        </p:sp>
        <p:sp>
          <p:nvSpPr>
            <p:cNvPr id="196690" name="Rectangle 82"/>
            <p:cNvSpPr>
              <a:spLocks noChangeArrowheads="1"/>
            </p:cNvSpPr>
            <p:nvPr/>
          </p:nvSpPr>
          <p:spPr bwMode="auto">
            <a:xfrm>
              <a:off x="1085" y="2440"/>
              <a:ext cx="53" cy="53"/>
            </a:xfrm>
            <a:prstGeom prst="rect">
              <a:avLst/>
            </a:prstGeom>
            <a:solidFill>
              <a:schemeClr val="bg2"/>
            </a:solidFill>
            <a:ln w="12700">
              <a:solidFill>
                <a:srgbClr val="FFFFFF"/>
              </a:solidFill>
              <a:miter lim="800000"/>
              <a:headEnd/>
              <a:tailEnd/>
            </a:ln>
            <a:effectLst/>
          </p:spPr>
          <p:txBody>
            <a:bodyPr wrap="none" anchor="ctr"/>
            <a:lstStyle/>
            <a:p>
              <a:endParaRPr lang="it-IT"/>
            </a:p>
          </p:txBody>
        </p:sp>
      </p:grpSp>
      <p:grpSp>
        <p:nvGrpSpPr>
          <p:cNvPr id="5" name="Group 83"/>
          <p:cNvGrpSpPr>
            <a:grpSpLocks/>
          </p:cNvGrpSpPr>
          <p:nvPr/>
        </p:nvGrpSpPr>
        <p:grpSpPr bwMode="auto">
          <a:xfrm>
            <a:off x="3886200" y="2228850"/>
            <a:ext cx="2816225" cy="4451350"/>
            <a:chOff x="2409" y="1265"/>
            <a:chExt cx="1774" cy="2804"/>
          </a:xfrm>
        </p:grpSpPr>
        <p:grpSp>
          <p:nvGrpSpPr>
            <p:cNvPr id="6" name="Group 84"/>
            <p:cNvGrpSpPr>
              <a:grpSpLocks noChangeAspect="1"/>
            </p:cNvGrpSpPr>
            <p:nvPr/>
          </p:nvGrpSpPr>
          <p:grpSpPr bwMode="auto">
            <a:xfrm>
              <a:off x="2409" y="1265"/>
              <a:ext cx="1774" cy="1772"/>
              <a:chOff x="2192" y="1152"/>
              <a:chExt cx="2018" cy="2016"/>
            </a:xfrm>
          </p:grpSpPr>
          <p:sp>
            <p:nvSpPr>
              <p:cNvPr id="196693" name="Line 85"/>
              <p:cNvSpPr>
                <a:spLocks noChangeAspect="1" noChangeShapeType="1"/>
              </p:cNvSpPr>
              <p:nvPr/>
            </p:nvSpPr>
            <p:spPr bwMode="auto">
              <a:xfrm>
                <a:off x="4210" y="1156"/>
                <a:ext cx="0" cy="2008"/>
              </a:xfrm>
              <a:prstGeom prst="line">
                <a:avLst/>
              </a:prstGeom>
              <a:noFill/>
              <a:ln w="12700">
                <a:solidFill>
                  <a:srgbClr val="00FF00"/>
                </a:solidFill>
                <a:round/>
                <a:headEnd/>
                <a:tailEnd/>
              </a:ln>
              <a:effectLst/>
            </p:spPr>
            <p:txBody>
              <a:bodyPr wrap="none" anchor="ctr"/>
              <a:lstStyle/>
              <a:p>
                <a:endParaRPr lang="it-IT"/>
              </a:p>
            </p:txBody>
          </p:sp>
          <p:sp>
            <p:nvSpPr>
              <p:cNvPr id="196694" name="Line 86"/>
              <p:cNvSpPr>
                <a:spLocks noChangeAspect="1" noChangeShapeType="1"/>
              </p:cNvSpPr>
              <p:nvPr/>
            </p:nvSpPr>
            <p:spPr bwMode="auto">
              <a:xfrm>
                <a:off x="2194" y="1156"/>
                <a:ext cx="0" cy="2008"/>
              </a:xfrm>
              <a:prstGeom prst="line">
                <a:avLst/>
              </a:prstGeom>
              <a:noFill/>
              <a:ln w="12700">
                <a:solidFill>
                  <a:srgbClr val="00FF00"/>
                </a:solidFill>
                <a:round/>
                <a:headEnd/>
                <a:tailEnd/>
              </a:ln>
              <a:effectLst/>
            </p:spPr>
            <p:txBody>
              <a:bodyPr wrap="none" anchor="ctr"/>
              <a:lstStyle/>
              <a:p>
                <a:endParaRPr lang="it-IT"/>
              </a:p>
            </p:txBody>
          </p:sp>
          <p:grpSp>
            <p:nvGrpSpPr>
              <p:cNvPr id="7" name="Group 87"/>
              <p:cNvGrpSpPr>
                <a:grpSpLocks noChangeAspect="1"/>
              </p:cNvGrpSpPr>
              <p:nvPr/>
            </p:nvGrpSpPr>
            <p:grpSpPr bwMode="auto">
              <a:xfrm>
                <a:off x="2192" y="1152"/>
                <a:ext cx="2008" cy="2016"/>
                <a:chOff x="2198" y="1152"/>
                <a:chExt cx="2008" cy="2016"/>
              </a:xfrm>
            </p:grpSpPr>
            <p:sp>
              <p:nvSpPr>
                <p:cNvPr id="196696" name="Line 88"/>
                <p:cNvSpPr>
                  <a:spLocks noChangeAspect="1" noChangeShapeType="1"/>
                </p:cNvSpPr>
                <p:nvPr/>
              </p:nvSpPr>
              <p:spPr bwMode="auto">
                <a:xfrm>
                  <a:off x="2530" y="1156"/>
                  <a:ext cx="0" cy="2008"/>
                </a:xfrm>
                <a:prstGeom prst="line">
                  <a:avLst/>
                </a:prstGeom>
                <a:noFill/>
                <a:ln w="12700">
                  <a:solidFill>
                    <a:srgbClr val="00FF00"/>
                  </a:solidFill>
                  <a:round/>
                  <a:headEnd/>
                  <a:tailEnd/>
                </a:ln>
                <a:effectLst/>
              </p:spPr>
              <p:txBody>
                <a:bodyPr wrap="none" anchor="ctr"/>
                <a:lstStyle/>
                <a:p>
                  <a:endParaRPr lang="it-IT"/>
                </a:p>
              </p:txBody>
            </p:sp>
            <p:sp>
              <p:nvSpPr>
                <p:cNvPr id="196697" name="Line 89"/>
                <p:cNvSpPr>
                  <a:spLocks noChangeAspect="1" noChangeShapeType="1"/>
                </p:cNvSpPr>
                <p:nvPr/>
              </p:nvSpPr>
              <p:spPr bwMode="auto">
                <a:xfrm>
                  <a:off x="2866" y="1156"/>
                  <a:ext cx="0" cy="2008"/>
                </a:xfrm>
                <a:prstGeom prst="line">
                  <a:avLst/>
                </a:prstGeom>
                <a:noFill/>
                <a:ln w="12700">
                  <a:solidFill>
                    <a:srgbClr val="00FF00"/>
                  </a:solidFill>
                  <a:round/>
                  <a:headEnd/>
                  <a:tailEnd/>
                </a:ln>
                <a:effectLst/>
              </p:spPr>
              <p:txBody>
                <a:bodyPr wrap="none" anchor="ctr"/>
                <a:lstStyle/>
                <a:p>
                  <a:endParaRPr lang="it-IT"/>
                </a:p>
              </p:txBody>
            </p:sp>
            <p:sp>
              <p:nvSpPr>
                <p:cNvPr id="196698" name="Line 90"/>
                <p:cNvSpPr>
                  <a:spLocks noChangeAspect="1" noChangeShapeType="1"/>
                </p:cNvSpPr>
                <p:nvPr/>
              </p:nvSpPr>
              <p:spPr bwMode="auto">
                <a:xfrm>
                  <a:off x="3202" y="1156"/>
                  <a:ext cx="0" cy="2008"/>
                </a:xfrm>
                <a:prstGeom prst="line">
                  <a:avLst/>
                </a:prstGeom>
                <a:noFill/>
                <a:ln w="12700">
                  <a:solidFill>
                    <a:srgbClr val="00FF00"/>
                  </a:solidFill>
                  <a:round/>
                  <a:headEnd/>
                  <a:tailEnd/>
                </a:ln>
                <a:effectLst/>
              </p:spPr>
              <p:txBody>
                <a:bodyPr wrap="none" anchor="ctr"/>
                <a:lstStyle/>
                <a:p>
                  <a:endParaRPr lang="it-IT"/>
                </a:p>
              </p:txBody>
            </p:sp>
            <p:sp>
              <p:nvSpPr>
                <p:cNvPr id="196699" name="Line 91"/>
                <p:cNvSpPr>
                  <a:spLocks noChangeAspect="1" noChangeShapeType="1"/>
                </p:cNvSpPr>
                <p:nvPr/>
              </p:nvSpPr>
              <p:spPr bwMode="auto">
                <a:xfrm>
                  <a:off x="3538" y="1156"/>
                  <a:ext cx="0" cy="2008"/>
                </a:xfrm>
                <a:prstGeom prst="line">
                  <a:avLst/>
                </a:prstGeom>
                <a:noFill/>
                <a:ln w="12700">
                  <a:solidFill>
                    <a:srgbClr val="00FF00"/>
                  </a:solidFill>
                  <a:round/>
                  <a:headEnd/>
                  <a:tailEnd/>
                </a:ln>
                <a:effectLst/>
              </p:spPr>
              <p:txBody>
                <a:bodyPr wrap="none" anchor="ctr"/>
                <a:lstStyle/>
                <a:p>
                  <a:endParaRPr lang="it-IT"/>
                </a:p>
              </p:txBody>
            </p:sp>
            <p:sp>
              <p:nvSpPr>
                <p:cNvPr id="196700" name="Line 92"/>
                <p:cNvSpPr>
                  <a:spLocks noChangeAspect="1" noChangeShapeType="1"/>
                </p:cNvSpPr>
                <p:nvPr/>
              </p:nvSpPr>
              <p:spPr bwMode="auto">
                <a:xfrm>
                  <a:off x="3874" y="1156"/>
                  <a:ext cx="0" cy="2008"/>
                </a:xfrm>
                <a:prstGeom prst="line">
                  <a:avLst/>
                </a:prstGeom>
                <a:noFill/>
                <a:ln w="12700">
                  <a:solidFill>
                    <a:srgbClr val="00FF00"/>
                  </a:solidFill>
                  <a:round/>
                  <a:headEnd/>
                  <a:tailEnd/>
                </a:ln>
                <a:effectLst/>
              </p:spPr>
              <p:txBody>
                <a:bodyPr wrap="none" anchor="ctr"/>
                <a:lstStyle/>
                <a:p>
                  <a:endParaRPr lang="it-IT"/>
                </a:p>
              </p:txBody>
            </p:sp>
            <p:sp>
              <p:nvSpPr>
                <p:cNvPr id="196701" name="Line 93"/>
                <p:cNvSpPr>
                  <a:spLocks noChangeAspect="1" noChangeShapeType="1"/>
                </p:cNvSpPr>
                <p:nvPr/>
              </p:nvSpPr>
              <p:spPr bwMode="auto">
                <a:xfrm>
                  <a:off x="2198" y="1152"/>
                  <a:ext cx="2008" cy="0"/>
                </a:xfrm>
                <a:prstGeom prst="line">
                  <a:avLst/>
                </a:prstGeom>
                <a:noFill/>
                <a:ln w="12700">
                  <a:solidFill>
                    <a:srgbClr val="00FF00"/>
                  </a:solidFill>
                  <a:round/>
                  <a:headEnd/>
                  <a:tailEnd/>
                </a:ln>
                <a:effectLst/>
              </p:spPr>
              <p:txBody>
                <a:bodyPr wrap="none" anchor="ctr"/>
                <a:lstStyle/>
                <a:p>
                  <a:endParaRPr lang="it-IT"/>
                </a:p>
              </p:txBody>
            </p:sp>
            <p:sp>
              <p:nvSpPr>
                <p:cNvPr id="196702" name="Line 94"/>
                <p:cNvSpPr>
                  <a:spLocks noChangeAspect="1" noChangeShapeType="1"/>
                </p:cNvSpPr>
                <p:nvPr/>
              </p:nvSpPr>
              <p:spPr bwMode="auto">
                <a:xfrm>
                  <a:off x="2198" y="3168"/>
                  <a:ext cx="2008" cy="0"/>
                </a:xfrm>
                <a:prstGeom prst="line">
                  <a:avLst/>
                </a:prstGeom>
                <a:noFill/>
                <a:ln w="12700">
                  <a:solidFill>
                    <a:srgbClr val="00FF00"/>
                  </a:solidFill>
                  <a:round/>
                  <a:headEnd/>
                  <a:tailEnd/>
                </a:ln>
                <a:effectLst/>
              </p:spPr>
              <p:txBody>
                <a:bodyPr wrap="none" anchor="ctr"/>
                <a:lstStyle/>
                <a:p>
                  <a:endParaRPr lang="it-IT"/>
                </a:p>
              </p:txBody>
            </p:sp>
            <p:sp>
              <p:nvSpPr>
                <p:cNvPr id="196703" name="Line 95"/>
                <p:cNvSpPr>
                  <a:spLocks noChangeAspect="1" noChangeShapeType="1"/>
                </p:cNvSpPr>
                <p:nvPr/>
              </p:nvSpPr>
              <p:spPr bwMode="auto">
                <a:xfrm>
                  <a:off x="2198" y="1488"/>
                  <a:ext cx="2008" cy="0"/>
                </a:xfrm>
                <a:prstGeom prst="line">
                  <a:avLst/>
                </a:prstGeom>
                <a:noFill/>
                <a:ln w="12700">
                  <a:solidFill>
                    <a:srgbClr val="00FF00"/>
                  </a:solidFill>
                  <a:round/>
                  <a:headEnd/>
                  <a:tailEnd/>
                </a:ln>
                <a:effectLst/>
              </p:spPr>
              <p:txBody>
                <a:bodyPr wrap="none" anchor="ctr"/>
                <a:lstStyle/>
                <a:p>
                  <a:endParaRPr lang="it-IT"/>
                </a:p>
              </p:txBody>
            </p:sp>
            <p:sp>
              <p:nvSpPr>
                <p:cNvPr id="196704" name="Line 96"/>
                <p:cNvSpPr>
                  <a:spLocks noChangeAspect="1" noChangeShapeType="1"/>
                </p:cNvSpPr>
                <p:nvPr/>
              </p:nvSpPr>
              <p:spPr bwMode="auto">
                <a:xfrm>
                  <a:off x="2198" y="1824"/>
                  <a:ext cx="2008" cy="0"/>
                </a:xfrm>
                <a:prstGeom prst="line">
                  <a:avLst/>
                </a:prstGeom>
                <a:noFill/>
                <a:ln w="12700">
                  <a:solidFill>
                    <a:srgbClr val="00FF00"/>
                  </a:solidFill>
                  <a:round/>
                  <a:headEnd/>
                  <a:tailEnd/>
                </a:ln>
                <a:effectLst/>
              </p:spPr>
              <p:txBody>
                <a:bodyPr wrap="none" anchor="ctr"/>
                <a:lstStyle/>
                <a:p>
                  <a:endParaRPr lang="it-IT"/>
                </a:p>
              </p:txBody>
            </p:sp>
            <p:sp>
              <p:nvSpPr>
                <p:cNvPr id="196705" name="Line 97"/>
                <p:cNvSpPr>
                  <a:spLocks noChangeAspect="1" noChangeShapeType="1"/>
                </p:cNvSpPr>
                <p:nvPr/>
              </p:nvSpPr>
              <p:spPr bwMode="auto">
                <a:xfrm>
                  <a:off x="2198" y="2160"/>
                  <a:ext cx="2008" cy="0"/>
                </a:xfrm>
                <a:prstGeom prst="line">
                  <a:avLst/>
                </a:prstGeom>
                <a:noFill/>
                <a:ln w="12700">
                  <a:solidFill>
                    <a:srgbClr val="00FF00"/>
                  </a:solidFill>
                  <a:round/>
                  <a:headEnd/>
                  <a:tailEnd/>
                </a:ln>
                <a:effectLst/>
              </p:spPr>
              <p:txBody>
                <a:bodyPr wrap="none" anchor="ctr"/>
                <a:lstStyle/>
                <a:p>
                  <a:endParaRPr lang="it-IT"/>
                </a:p>
              </p:txBody>
            </p:sp>
            <p:sp>
              <p:nvSpPr>
                <p:cNvPr id="196706" name="Line 98"/>
                <p:cNvSpPr>
                  <a:spLocks noChangeAspect="1" noChangeShapeType="1"/>
                </p:cNvSpPr>
                <p:nvPr/>
              </p:nvSpPr>
              <p:spPr bwMode="auto">
                <a:xfrm>
                  <a:off x="2198" y="2496"/>
                  <a:ext cx="2008" cy="0"/>
                </a:xfrm>
                <a:prstGeom prst="line">
                  <a:avLst/>
                </a:prstGeom>
                <a:noFill/>
                <a:ln w="12700">
                  <a:solidFill>
                    <a:srgbClr val="00FF00"/>
                  </a:solidFill>
                  <a:round/>
                  <a:headEnd/>
                  <a:tailEnd/>
                </a:ln>
                <a:effectLst/>
              </p:spPr>
              <p:txBody>
                <a:bodyPr wrap="none" anchor="ctr"/>
                <a:lstStyle/>
                <a:p>
                  <a:endParaRPr lang="it-IT"/>
                </a:p>
              </p:txBody>
            </p:sp>
            <p:sp>
              <p:nvSpPr>
                <p:cNvPr id="196707" name="Line 99"/>
                <p:cNvSpPr>
                  <a:spLocks noChangeAspect="1" noChangeShapeType="1"/>
                </p:cNvSpPr>
                <p:nvPr/>
              </p:nvSpPr>
              <p:spPr bwMode="auto">
                <a:xfrm>
                  <a:off x="2198" y="2832"/>
                  <a:ext cx="2008" cy="0"/>
                </a:xfrm>
                <a:prstGeom prst="line">
                  <a:avLst/>
                </a:prstGeom>
                <a:noFill/>
                <a:ln w="12700">
                  <a:solidFill>
                    <a:srgbClr val="00FF00"/>
                  </a:solidFill>
                  <a:round/>
                  <a:headEnd/>
                  <a:tailEnd/>
                </a:ln>
                <a:effectLst/>
              </p:spPr>
              <p:txBody>
                <a:bodyPr wrap="none" anchor="ctr"/>
                <a:lstStyle/>
                <a:p>
                  <a:endParaRPr lang="it-IT"/>
                </a:p>
              </p:txBody>
            </p:sp>
          </p:grpSp>
        </p:grpSp>
        <p:sp>
          <p:nvSpPr>
            <p:cNvPr id="196708" name="Oval 100"/>
            <p:cNvSpPr>
              <a:spLocks noChangeAspect="1" noChangeArrowheads="1"/>
            </p:cNvSpPr>
            <p:nvPr/>
          </p:nvSpPr>
          <p:spPr bwMode="auto">
            <a:xfrm>
              <a:off x="2493" y="1564"/>
              <a:ext cx="1587" cy="1174"/>
            </a:xfrm>
            <a:prstGeom prst="ellipse">
              <a:avLst/>
            </a:prstGeom>
            <a:noFill/>
            <a:ln w="38100">
              <a:solidFill>
                <a:srgbClr val="FF33CC"/>
              </a:solidFill>
              <a:round/>
              <a:headEnd/>
              <a:tailEnd/>
            </a:ln>
            <a:effectLst/>
          </p:spPr>
          <p:txBody>
            <a:bodyPr wrap="none" anchor="ctr"/>
            <a:lstStyle/>
            <a:p>
              <a:endParaRPr lang="it-IT"/>
            </a:p>
          </p:txBody>
        </p:sp>
        <p:grpSp>
          <p:nvGrpSpPr>
            <p:cNvPr id="8" name="Group 101"/>
            <p:cNvGrpSpPr>
              <a:grpSpLocks noChangeAspect="1"/>
            </p:cNvGrpSpPr>
            <p:nvPr/>
          </p:nvGrpSpPr>
          <p:grpSpPr bwMode="auto">
            <a:xfrm>
              <a:off x="2411" y="2304"/>
              <a:ext cx="1772" cy="1765"/>
              <a:chOff x="3218" y="2212"/>
              <a:chExt cx="2016" cy="2008"/>
            </a:xfrm>
          </p:grpSpPr>
          <p:sp>
            <p:nvSpPr>
              <p:cNvPr id="196710" name="Line 102"/>
              <p:cNvSpPr>
                <a:spLocks noChangeAspect="1" noChangeShapeType="1"/>
              </p:cNvSpPr>
              <p:nvPr/>
            </p:nvSpPr>
            <p:spPr bwMode="auto">
              <a:xfrm>
                <a:off x="5234" y="2212"/>
                <a:ext cx="0" cy="2008"/>
              </a:xfrm>
              <a:prstGeom prst="line">
                <a:avLst/>
              </a:prstGeom>
              <a:noFill/>
              <a:ln w="12700">
                <a:solidFill>
                  <a:srgbClr val="00FF00"/>
                </a:solidFill>
                <a:round/>
                <a:headEnd/>
                <a:tailEnd/>
              </a:ln>
              <a:effectLst/>
            </p:spPr>
            <p:txBody>
              <a:bodyPr wrap="none" anchor="ctr"/>
              <a:lstStyle/>
              <a:p>
                <a:endParaRPr lang="it-IT"/>
              </a:p>
            </p:txBody>
          </p:sp>
          <p:sp>
            <p:nvSpPr>
              <p:cNvPr id="196711" name="Line 103"/>
              <p:cNvSpPr>
                <a:spLocks noChangeAspect="1" noChangeShapeType="1"/>
              </p:cNvSpPr>
              <p:nvPr/>
            </p:nvSpPr>
            <p:spPr bwMode="auto">
              <a:xfrm>
                <a:off x="3218" y="2212"/>
                <a:ext cx="0" cy="2008"/>
              </a:xfrm>
              <a:prstGeom prst="line">
                <a:avLst/>
              </a:prstGeom>
              <a:noFill/>
              <a:ln w="12700">
                <a:solidFill>
                  <a:srgbClr val="00FF00"/>
                </a:solidFill>
                <a:round/>
                <a:headEnd/>
                <a:tailEnd/>
              </a:ln>
              <a:effectLst/>
            </p:spPr>
            <p:txBody>
              <a:bodyPr wrap="none" anchor="ctr"/>
              <a:lstStyle/>
              <a:p>
                <a:endParaRPr lang="it-IT"/>
              </a:p>
            </p:txBody>
          </p:sp>
          <p:sp>
            <p:nvSpPr>
              <p:cNvPr id="196712" name="Line 104"/>
              <p:cNvSpPr>
                <a:spLocks noChangeAspect="1" noChangeShapeType="1"/>
              </p:cNvSpPr>
              <p:nvPr/>
            </p:nvSpPr>
            <p:spPr bwMode="auto">
              <a:xfrm>
                <a:off x="3548" y="2212"/>
                <a:ext cx="0" cy="2008"/>
              </a:xfrm>
              <a:prstGeom prst="line">
                <a:avLst/>
              </a:prstGeom>
              <a:noFill/>
              <a:ln w="12700">
                <a:solidFill>
                  <a:srgbClr val="00FF00"/>
                </a:solidFill>
                <a:round/>
                <a:headEnd/>
                <a:tailEnd/>
              </a:ln>
              <a:effectLst/>
            </p:spPr>
            <p:txBody>
              <a:bodyPr wrap="none" anchor="ctr"/>
              <a:lstStyle/>
              <a:p>
                <a:endParaRPr lang="it-IT"/>
              </a:p>
            </p:txBody>
          </p:sp>
          <p:sp>
            <p:nvSpPr>
              <p:cNvPr id="196713" name="Line 105"/>
              <p:cNvSpPr>
                <a:spLocks noChangeAspect="1" noChangeShapeType="1"/>
              </p:cNvSpPr>
              <p:nvPr/>
            </p:nvSpPr>
            <p:spPr bwMode="auto">
              <a:xfrm>
                <a:off x="3884" y="2212"/>
                <a:ext cx="0" cy="2008"/>
              </a:xfrm>
              <a:prstGeom prst="line">
                <a:avLst/>
              </a:prstGeom>
              <a:noFill/>
              <a:ln w="12700">
                <a:solidFill>
                  <a:srgbClr val="00FF00"/>
                </a:solidFill>
                <a:round/>
                <a:headEnd/>
                <a:tailEnd/>
              </a:ln>
              <a:effectLst/>
            </p:spPr>
            <p:txBody>
              <a:bodyPr wrap="none" anchor="ctr"/>
              <a:lstStyle/>
              <a:p>
                <a:endParaRPr lang="it-IT"/>
              </a:p>
            </p:txBody>
          </p:sp>
          <p:sp>
            <p:nvSpPr>
              <p:cNvPr id="196714" name="Line 106"/>
              <p:cNvSpPr>
                <a:spLocks noChangeAspect="1" noChangeShapeType="1"/>
              </p:cNvSpPr>
              <p:nvPr/>
            </p:nvSpPr>
            <p:spPr bwMode="auto">
              <a:xfrm>
                <a:off x="4220" y="2212"/>
                <a:ext cx="0" cy="2008"/>
              </a:xfrm>
              <a:prstGeom prst="line">
                <a:avLst/>
              </a:prstGeom>
              <a:noFill/>
              <a:ln w="12700">
                <a:solidFill>
                  <a:srgbClr val="00FF00"/>
                </a:solidFill>
                <a:round/>
                <a:headEnd/>
                <a:tailEnd/>
              </a:ln>
              <a:effectLst/>
            </p:spPr>
            <p:txBody>
              <a:bodyPr wrap="none" anchor="ctr"/>
              <a:lstStyle/>
              <a:p>
                <a:endParaRPr lang="it-IT"/>
              </a:p>
            </p:txBody>
          </p:sp>
          <p:sp>
            <p:nvSpPr>
              <p:cNvPr id="196715" name="Line 107"/>
              <p:cNvSpPr>
                <a:spLocks noChangeAspect="1" noChangeShapeType="1"/>
              </p:cNvSpPr>
              <p:nvPr/>
            </p:nvSpPr>
            <p:spPr bwMode="auto">
              <a:xfrm>
                <a:off x="4556" y="2212"/>
                <a:ext cx="0" cy="2008"/>
              </a:xfrm>
              <a:prstGeom prst="line">
                <a:avLst/>
              </a:prstGeom>
              <a:noFill/>
              <a:ln w="12700">
                <a:solidFill>
                  <a:srgbClr val="00FF00"/>
                </a:solidFill>
                <a:round/>
                <a:headEnd/>
                <a:tailEnd/>
              </a:ln>
              <a:effectLst/>
            </p:spPr>
            <p:txBody>
              <a:bodyPr wrap="none" anchor="ctr"/>
              <a:lstStyle/>
              <a:p>
                <a:endParaRPr lang="it-IT"/>
              </a:p>
            </p:txBody>
          </p:sp>
          <p:sp>
            <p:nvSpPr>
              <p:cNvPr id="196716" name="Line 108"/>
              <p:cNvSpPr>
                <a:spLocks noChangeAspect="1" noChangeShapeType="1"/>
              </p:cNvSpPr>
              <p:nvPr/>
            </p:nvSpPr>
            <p:spPr bwMode="auto">
              <a:xfrm>
                <a:off x="4892" y="2212"/>
                <a:ext cx="0" cy="2008"/>
              </a:xfrm>
              <a:prstGeom prst="line">
                <a:avLst/>
              </a:prstGeom>
              <a:noFill/>
              <a:ln w="12700">
                <a:solidFill>
                  <a:srgbClr val="00FF00"/>
                </a:solidFill>
                <a:round/>
                <a:headEnd/>
                <a:tailEnd/>
              </a:ln>
              <a:effectLst/>
            </p:spPr>
            <p:txBody>
              <a:bodyPr wrap="none" anchor="ctr"/>
              <a:lstStyle/>
              <a:p>
                <a:endParaRPr lang="it-IT"/>
              </a:p>
            </p:txBody>
          </p:sp>
        </p:grpSp>
        <p:sp>
          <p:nvSpPr>
            <p:cNvPr id="196717" name="Line 109"/>
            <p:cNvSpPr>
              <a:spLocks noChangeAspect="1" noChangeShapeType="1"/>
            </p:cNvSpPr>
            <p:nvPr/>
          </p:nvSpPr>
          <p:spPr bwMode="auto">
            <a:xfrm>
              <a:off x="2409" y="3737"/>
              <a:ext cx="1765" cy="0"/>
            </a:xfrm>
            <a:prstGeom prst="line">
              <a:avLst/>
            </a:prstGeom>
            <a:noFill/>
            <a:ln w="12700">
              <a:solidFill>
                <a:srgbClr val="00FF00"/>
              </a:solidFill>
              <a:round/>
              <a:headEnd/>
              <a:tailEnd/>
            </a:ln>
            <a:effectLst/>
          </p:spPr>
          <p:txBody>
            <a:bodyPr wrap="none" anchor="ctr"/>
            <a:lstStyle/>
            <a:p>
              <a:endParaRPr lang="it-IT"/>
            </a:p>
          </p:txBody>
        </p:sp>
        <p:sp>
          <p:nvSpPr>
            <p:cNvPr id="196718" name="Line 110"/>
            <p:cNvSpPr>
              <a:spLocks noChangeAspect="1" noChangeShapeType="1"/>
            </p:cNvSpPr>
            <p:nvPr/>
          </p:nvSpPr>
          <p:spPr bwMode="auto">
            <a:xfrm>
              <a:off x="2409" y="4032"/>
              <a:ext cx="1765" cy="0"/>
            </a:xfrm>
            <a:prstGeom prst="line">
              <a:avLst/>
            </a:prstGeom>
            <a:noFill/>
            <a:ln w="12700">
              <a:solidFill>
                <a:srgbClr val="00FF00"/>
              </a:solidFill>
              <a:round/>
              <a:headEnd/>
              <a:tailEnd/>
            </a:ln>
            <a:effectLst/>
          </p:spPr>
          <p:txBody>
            <a:bodyPr wrap="none" anchor="ctr"/>
            <a:lstStyle/>
            <a:p>
              <a:endParaRPr lang="it-IT"/>
            </a:p>
          </p:txBody>
        </p:sp>
      </p:grpSp>
      <p:sp>
        <p:nvSpPr>
          <p:cNvPr id="196719" name="Rectangle 111"/>
          <p:cNvSpPr>
            <a:spLocks noChangeAspect="1" noChangeArrowheads="1"/>
          </p:cNvSpPr>
          <p:nvPr/>
        </p:nvSpPr>
        <p:spPr bwMode="auto">
          <a:xfrm>
            <a:off x="4356100" y="6257925"/>
            <a:ext cx="468313"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dirty="0">
                <a:latin typeface="Arial" charset="0"/>
              </a:rPr>
              <a:t>3860</a:t>
            </a:r>
          </a:p>
        </p:txBody>
      </p:sp>
      <p:sp>
        <p:nvSpPr>
          <p:cNvPr id="196720" name="Rectangle 112"/>
          <p:cNvSpPr>
            <a:spLocks noChangeAspect="1" noChangeArrowheads="1"/>
          </p:cNvSpPr>
          <p:nvPr/>
        </p:nvSpPr>
        <p:spPr bwMode="auto">
          <a:xfrm>
            <a:off x="4749800" y="6257925"/>
            <a:ext cx="611188"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8412</a:t>
            </a:r>
          </a:p>
        </p:txBody>
      </p:sp>
      <p:sp>
        <p:nvSpPr>
          <p:cNvPr id="196721" name="Rectangle 113"/>
          <p:cNvSpPr>
            <a:spLocks noChangeAspect="1" noChangeArrowheads="1"/>
          </p:cNvSpPr>
          <p:nvPr/>
        </p:nvSpPr>
        <p:spPr bwMode="auto">
          <a:xfrm>
            <a:off x="5219700" y="6257925"/>
            <a:ext cx="611188"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7056</a:t>
            </a:r>
          </a:p>
        </p:txBody>
      </p:sp>
      <p:sp>
        <p:nvSpPr>
          <p:cNvPr id="196722" name="Rectangle 114"/>
          <p:cNvSpPr>
            <a:spLocks noChangeAspect="1" noChangeArrowheads="1"/>
          </p:cNvSpPr>
          <p:nvPr/>
        </p:nvSpPr>
        <p:spPr bwMode="auto">
          <a:xfrm>
            <a:off x="5727700" y="6257925"/>
            <a:ext cx="565150"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6784</a:t>
            </a:r>
          </a:p>
        </p:txBody>
      </p:sp>
      <p:sp>
        <p:nvSpPr>
          <p:cNvPr id="196723" name="Rectangle 115"/>
          <p:cNvSpPr>
            <a:spLocks noChangeAspect="1" noChangeArrowheads="1"/>
          </p:cNvSpPr>
          <p:nvPr/>
        </p:nvSpPr>
        <p:spPr bwMode="auto">
          <a:xfrm>
            <a:off x="6184900" y="6257925"/>
            <a:ext cx="563563"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94</a:t>
            </a:r>
          </a:p>
        </p:txBody>
      </p:sp>
      <p:sp>
        <p:nvSpPr>
          <p:cNvPr id="196724" name="Line 116"/>
          <p:cNvSpPr>
            <a:spLocks noChangeAspect="1" noChangeShapeType="1"/>
          </p:cNvSpPr>
          <p:nvPr/>
        </p:nvSpPr>
        <p:spPr bwMode="auto">
          <a:xfrm rot="2718105">
            <a:off x="2997200" y="4503738"/>
            <a:ext cx="2619375" cy="0"/>
          </a:xfrm>
          <a:prstGeom prst="line">
            <a:avLst/>
          </a:prstGeom>
          <a:noFill/>
          <a:ln w="12700">
            <a:solidFill>
              <a:srgbClr val="00FF00"/>
            </a:solidFill>
            <a:round/>
            <a:headEnd/>
            <a:tailEnd/>
          </a:ln>
          <a:effectLst/>
        </p:spPr>
        <p:txBody>
          <a:bodyPr wrap="none" anchor="ctr"/>
          <a:lstStyle/>
          <a:p>
            <a:endParaRPr lang="it-IT"/>
          </a:p>
        </p:txBody>
      </p:sp>
      <p:sp>
        <p:nvSpPr>
          <p:cNvPr id="196725" name="Line 117"/>
          <p:cNvSpPr>
            <a:spLocks noChangeAspect="1" noChangeShapeType="1"/>
          </p:cNvSpPr>
          <p:nvPr/>
        </p:nvSpPr>
        <p:spPr bwMode="auto">
          <a:xfrm rot="2718105">
            <a:off x="2062162" y="5430838"/>
            <a:ext cx="2619375" cy="0"/>
          </a:xfrm>
          <a:prstGeom prst="line">
            <a:avLst/>
          </a:prstGeom>
          <a:noFill/>
          <a:ln w="12700">
            <a:solidFill>
              <a:srgbClr val="00FF00"/>
            </a:solidFill>
            <a:round/>
            <a:headEnd/>
            <a:tailEnd/>
          </a:ln>
          <a:effectLst/>
        </p:spPr>
        <p:txBody>
          <a:bodyPr wrap="none" anchor="ctr"/>
          <a:lstStyle/>
          <a:p>
            <a:endParaRPr lang="it-IT"/>
          </a:p>
        </p:txBody>
      </p:sp>
      <p:sp>
        <p:nvSpPr>
          <p:cNvPr id="196726" name="Line 118"/>
          <p:cNvSpPr>
            <a:spLocks noChangeAspect="1" noChangeShapeType="1"/>
          </p:cNvSpPr>
          <p:nvPr/>
        </p:nvSpPr>
        <p:spPr bwMode="auto">
          <a:xfrm rot="2718105">
            <a:off x="4661694" y="4993482"/>
            <a:ext cx="0" cy="2043112"/>
          </a:xfrm>
          <a:prstGeom prst="line">
            <a:avLst/>
          </a:prstGeom>
          <a:noFill/>
          <a:ln w="12700">
            <a:solidFill>
              <a:srgbClr val="00FF00"/>
            </a:solidFill>
            <a:round/>
            <a:headEnd/>
            <a:tailEnd/>
          </a:ln>
          <a:effectLst/>
        </p:spPr>
        <p:txBody>
          <a:bodyPr wrap="none" anchor="ctr"/>
          <a:lstStyle/>
          <a:p>
            <a:endParaRPr lang="it-IT"/>
          </a:p>
        </p:txBody>
      </p:sp>
      <p:sp>
        <p:nvSpPr>
          <p:cNvPr id="196727" name="Line 119"/>
          <p:cNvSpPr>
            <a:spLocks noChangeAspect="1" noChangeShapeType="1"/>
          </p:cNvSpPr>
          <p:nvPr/>
        </p:nvSpPr>
        <p:spPr bwMode="auto">
          <a:xfrm rot="2718105">
            <a:off x="3019426" y="2632075"/>
            <a:ext cx="0" cy="2619375"/>
          </a:xfrm>
          <a:prstGeom prst="line">
            <a:avLst/>
          </a:prstGeom>
          <a:noFill/>
          <a:ln w="12700">
            <a:solidFill>
              <a:srgbClr val="00FF00"/>
            </a:solidFill>
            <a:round/>
            <a:headEnd/>
            <a:tailEnd/>
          </a:ln>
          <a:effectLst/>
        </p:spPr>
        <p:txBody>
          <a:bodyPr wrap="none" anchor="ctr"/>
          <a:lstStyle/>
          <a:p>
            <a:endParaRPr lang="it-IT"/>
          </a:p>
        </p:txBody>
      </p:sp>
      <p:sp>
        <p:nvSpPr>
          <p:cNvPr id="196728" name="Line 120"/>
          <p:cNvSpPr>
            <a:spLocks noChangeAspect="1" noChangeShapeType="1"/>
          </p:cNvSpPr>
          <p:nvPr/>
        </p:nvSpPr>
        <p:spPr bwMode="auto">
          <a:xfrm rot="2718105">
            <a:off x="3105151" y="3452812"/>
            <a:ext cx="0" cy="2016125"/>
          </a:xfrm>
          <a:prstGeom prst="line">
            <a:avLst/>
          </a:prstGeom>
          <a:noFill/>
          <a:ln w="12700">
            <a:solidFill>
              <a:srgbClr val="00FF00"/>
            </a:solidFill>
            <a:round/>
            <a:headEnd/>
            <a:tailEnd/>
          </a:ln>
          <a:effectLst/>
        </p:spPr>
        <p:txBody>
          <a:bodyPr wrap="none" anchor="ctr"/>
          <a:lstStyle/>
          <a:p>
            <a:endParaRPr lang="it-IT"/>
          </a:p>
        </p:txBody>
      </p:sp>
      <p:sp>
        <p:nvSpPr>
          <p:cNvPr id="196729" name="Line 121"/>
          <p:cNvSpPr>
            <a:spLocks noChangeAspect="1" noChangeShapeType="1"/>
          </p:cNvSpPr>
          <p:nvPr/>
        </p:nvSpPr>
        <p:spPr bwMode="auto">
          <a:xfrm rot="2718105">
            <a:off x="3615532" y="3307556"/>
            <a:ext cx="0" cy="2554287"/>
          </a:xfrm>
          <a:prstGeom prst="line">
            <a:avLst/>
          </a:prstGeom>
          <a:noFill/>
          <a:ln w="12700">
            <a:solidFill>
              <a:srgbClr val="00FF00"/>
            </a:solidFill>
            <a:round/>
            <a:headEnd/>
            <a:tailEnd/>
          </a:ln>
          <a:effectLst/>
        </p:spPr>
        <p:txBody>
          <a:bodyPr wrap="none" anchor="ctr"/>
          <a:lstStyle/>
          <a:p>
            <a:endParaRPr lang="it-IT"/>
          </a:p>
        </p:txBody>
      </p:sp>
      <p:sp>
        <p:nvSpPr>
          <p:cNvPr id="196730" name="Line 122"/>
          <p:cNvSpPr>
            <a:spLocks noChangeAspect="1" noChangeShapeType="1"/>
          </p:cNvSpPr>
          <p:nvPr/>
        </p:nvSpPr>
        <p:spPr bwMode="auto">
          <a:xfrm rot="2718105">
            <a:off x="3925888" y="3598862"/>
            <a:ext cx="0" cy="2568575"/>
          </a:xfrm>
          <a:prstGeom prst="line">
            <a:avLst/>
          </a:prstGeom>
          <a:noFill/>
          <a:ln w="12700">
            <a:solidFill>
              <a:srgbClr val="00FF00"/>
            </a:solidFill>
            <a:round/>
            <a:headEnd/>
            <a:tailEnd/>
          </a:ln>
          <a:effectLst/>
        </p:spPr>
        <p:txBody>
          <a:bodyPr wrap="none" anchor="ctr"/>
          <a:lstStyle/>
          <a:p>
            <a:endParaRPr lang="it-IT"/>
          </a:p>
        </p:txBody>
      </p:sp>
      <p:sp>
        <p:nvSpPr>
          <p:cNvPr id="196731" name="Line 123"/>
          <p:cNvSpPr>
            <a:spLocks noChangeAspect="1" noChangeShapeType="1"/>
          </p:cNvSpPr>
          <p:nvPr/>
        </p:nvSpPr>
        <p:spPr bwMode="auto">
          <a:xfrm rot="2718105">
            <a:off x="4244975" y="3897313"/>
            <a:ext cx="0" cy="2571750"/>
          </a:xfrm>
          <a:prstGeom prst="line">
            <a:avLst/>
          </a:prstGeom>
          <a:noFill/>
          <a:ln w="12700">
            <a:solidFill>
              <a:srgbClr val="00FF00"/>
            </a:solidFill>
            <a:round/>
            <a:headEnd/>
            <a:tailEnd/>
          </a:ln>
          <a:effectLst/>
        </p:spPr>
        <p:txBody>
          <a:bodyPr wrap="none" anchor="ctr"/>
          <a:lstStyle/>
          <a:p>
            <a:endParaRPr lang="it-IT"/>
          </a:p>
        </p:txBody>
      </p:sp>
      <p:sp>
        <p:nvSpPr>
          <p:cNvPr id="196732" name="Line 124"/>
          <p:cNvSpPr>
            <a:spLocks noChangeAspect="1" noChangeShapeType="1"/>
          </p:cNvSpPr>
          <p:nvPr/>
        </p:nvSpPr>
        <p:spPr bwMode="auto">
          <a:xfrm rot="2718105">
            <a:off x="4553744" y="4183857"/>
            <a:ext cx="0" cy="2620962"/>
          </a:xfrm>
          <a:prstGeom prst="line">
            <a:avLst/>
          </a:prstGeom>
          <a:noFill/>
          <a:ln w="12700">
            <a:solidFill>
              <a:srgbClr val="00FF00"/>
            </a:solidFill>
            <a:round/>
            <a:headEnd/>
            <a:tailEnd/>
          </a:ln>
          <a:effectLst/>
        </p:spPr>
        <p:txBody>
          <a:bodyPr wrap="none" anchor="ctr"/>
          <a:lstStyle/>
          <a:p>
            <a:endParaRPr lang="it-IT"/>
          </a:p>
        </p:txBody>
      </p:sp>
      <p:grpSp>
        <p:nvGrpSpPr>
          <p:cNvPr id="9" name="Group 125"/>
          <p:cNvGrpSpPr>
            <a:grpSpLocks noChangeAspect="1"/>
          </p:cNvGrpSpPr>
          <p:nvPr/>
        </p:nvGrpSpPr>
        <p:grpSpPr bwMode="auto">
          <a:xfrm rot="211872">
            <a:off x="4391025" y="1281113"/>
            <a:ext cx="1962150" cy="4373562"/>
            <a:chOff x="1983" y="1109"/>
            <a:chExt cx="1504" cy="3351"/>
          </a:xfrm>
        </p:grpSpPr>
        <p:sp>
          <p:nvSpPr>
            <p:cNvPr id="196734" name="Line 126"/>
            <p:cNvSpPr>
              <a:spLocks noChangeAspect="1" noChangeShapeType="1"/>
            </p:cNvSpPr>
            <p:nvPr/>
          </p:nvSpPr>
          <p:spPr bwMode="auto">
            <a:xfrm rot="2506232">
              <a:off x="3487" y="2452"/>
              <a:ext cx="0" cy="2008"/>
            </a:xfrm>
            <a:prstGeom prst="line">
              <a:avLst/>
            </a:prstGeom>
            <a:noFill/>
            <a:ln w="12700">
              <a:solidFill>
                <a:srgbClr val="00FF00"/>
              </a:solidFill>
              <a:round/>
              <a:headEnd/>
              <a:tailEnd/>
            </a:ln>
            <a:effectLst/>
          </p:spPr>
          <p:txBody>
            <a:bodyPr wrap="none" anchor="ctr"/>
            <a:lstStyle/>
            <a:p>
              <a:endParaRPr lang="it-IT"/>
            </a:p>
          </p:txBody>
        </p:sp>
        <p:sp>
          <p:nvSpPr>
            <p:cNvPr id="196735" name="Line 127"/>
            <p:cNvSpPr>
              <a:spLocks noChangeAspect="1" noChangeShapeType="1"/>
            </p:cNvSpPr>
            <p:nvPr/>
          </p:nvSpPr>
          <p:spPr bwMode="auto">
            <a:xfrm rot="2506232">
              <a:off x="1983" y="1109"/>
              <a:ext cx="0" cy="2008"/>
            </a:xfrm>
            <a:prstGeom prst="line">
              <a:avLst/>
            </a:prstGeom>
            <a:noFill/>
            <a:ln w="12700">
              <a:solidFill>
                <a:srgbClr val="00FF00"/>
              </a:solidFill>
              <a:round/>
              <a:headEnd/>
              <a:tailEnd/>
            </a:ln>
            <a:effectLst/>
          </p:spPr>
          <p:txBody>
            <a:bodyPr wrap="none" anchor="ctr"/>
            <a:lstStyle/>
            <a:p>
              <a:endParaRPr lang="it-IT"/>
            </a:p>
          </p:txBody>
        </p:sp>
        <p:sp>
          <p:nvSpPr>
            <p:cNvPr id="196736" name="Line 128"/>
            <p:cNvSpPr>
              <a:spLocks noChangeAspect="1" noChangeShapeType="1"/>
            </p:cNvSpPr>
            <p:nvPr/>
          </p:nvSpPr>
          <p:spPr bwMode="auto">
            <a:xfrm rot="2506232">
              <a:off x="2229" y="1328"/>
              <a:ext cx="0" cy="2008"/>
            </a:xfrm>
            <a:prstGeom prst="line">
              <a:avLst/>
            </a:prstGeom>
            <a:noFill/>
            <a:ln w="12700">
              <a:solidFill>
                <a:srgbClr val="00FF00"/>
              </a:solidFill>
              <a:round/>
              <a:headEnd/>
              <a:tailEnd/>
            </a:ln>
            <a:effectLst/>
          </p:spPr>
          <p:txBody>
            <a:bodyPr wrap="none" anchor="ctr"/>
            <a:lstStyle/>
            <a:p>
              <a:endParaRPr lang="it-IT"/>
            </a:p>
          </p:txBody>
        </p:sp>
        <p:sp>
          <p:nvSpPr>
            <p:cNvPr id="196737" name="Line 129"/>
            <p:cNvSpPr>
              <a:spLocks noChangeAspect="1" noChangeShapeType="1"/>
            </p:cNvSpPr>
            <p:nvPr/>
          </p:nvSpPr>
          <p:spPr bwMode="auto">
            <a:xfrm rot="2506232">
              <a:off x="2480" y="1552"/>
              <a:ext cx="0" cy="2008"/>
            </a:xfrm>
            <a:prstGeom prst="line">
              <a:avLst/>
            </a:prstGeom>
            <a:noFill/>
            <a:ln w="12700">
              <a:solidFill>
                <a:srgbClr val="00FF00"/>
              </a:solidFill>
              <a:round/>
              <a:headEnd/>
              <a:tailEnd/>
            </a:ln>
            <a:effectLst/>
          </p:spPr>
          <p:txBody>
            <a:bodyPr wrap="none" anchor="ctr"/>
            <a:lstStyle/>
            <a:p>
              <a:endParaRPr lang="it-IT"/>
            </a:p>
          </p:txBody>
        </p:sp>
        <p:sp>
          <p:nvSpPr>
            <p:cNvPr id="196738" name="Line 130"/>
            <p:cNvSpPr>
              <a:spLocks noChangeAspect="1" noChangeShapeType="1"/>
            </p:cNvSpPr>
            <p:nvPr/>
          </p:nvSpPr>
          <p:spPr bwMode="auto">
            <a:xfrm rot="2506232">
              <a:off x="2731" y="1776"/>
              <a:ext cx="0" cy="2008"/>
            </a:xfrm>
            <a:prstGeom prst="line">
              <a:avLst/>
            </a:prstGeom>
            <a:noFill/>
            <a:ln w="12700">
              <a:solidFill>
                <a:srgbClr val="00FF00"/>
              </a:solidFill>
              <a:round/>
              <a:headEnd/>
              <a:tailEnd/>
            </a:ln>
            <a:effectLst/>
          </p:spPr>
          <p:txBody>
            <a:bodyPr wrap="none" anchor="ctr"/>
            <a:lstStyle/>
            <a:p>
              <a:endParaRPr lang="it-IT"/>
            </a:p>
          </p:txBody>
        </p:sp>
        <p:sp>
          <p:nvSpPr>
            <p:cNvPr id="196739" name="Line 131"/>
            <p:cNvSpPr>
              <a:spLocks noChangeAspect="1" noChangeShapeType="1"/>
            </p:cNvSpPr>
            <p:nvPr/>
          </p:nvSpPr>
          <p:spPr bwMode="auto">
            <a:xfrm rot="2506232">
              <a:off x="2981" y="1999"/>
              <a:ext cx="0" cy="2008"/>
            </a:xfrm>
            <a:prstGeom prst="line">
              <a:avLst/>
            </a:prstGeom>
            <a:noFill/>
            <a:ln w="12700">
              <a:solidFill>
                <a:srgbClr val="00FF00"/>
              </a:solidFill>
              <a:round/>
              <a:headEnd/>
              <a:tailEnd/>
            </a:ln>
            <a:effectLst/>
          </p:spPr>
          <p:txBody>
            <a:bodyPr wrap="none" anchor="ctr"/>
            <a:lstStyle/>
            <a:p>
              <a:endParaRPr lang="it-IT"/>
            </a:p>
          </p:txBody>
        </p:sp>
        <p:sp>
          <p:nvSpPr>
            <p:cNvPr id="196740" name="Line 132"/>
            <p:cNvSpPr>
              <a:spLocks noChangeAspect="1" noChangeShapeType="1"/>
            </p:cNvSpPr>
            <p:nvPr/>
          </p:nvSpPr>
          <p:spPr bwMode="auto">
            <a:xfrm rot="2506232">
              <a:off x="3232" y="2223"/>
              <a:ext cx="0" cy="2008"/>
            </a:xfrm>
            <a:prstGeom prst="line">
              <a:avLst/>
            </a:prstGeom>
            <a:noFill/>
            <a:ln w="12700">
              <a:solidFill>
                <a:srgbClr val="00FF00"/>
              </a:solidFill>
              <a:round/>
              <a:headEnd/>
              <a:tailEnd/>
            </a:ln>
            <a:effectLst/>
          </p:spPr>
          <p:txBody>
            <a:bodyPr wrap="none" anchor="ctr"/>
            <a:lstStyle/>
            <a:p>
              <a:endParaRPr lang="it-IT"/>
            </a:p>
          </p:txBody>
        </p:sp>
      </p:grpSp>
      <p:sp>
        <p:nvSpPr>
          <p:cNvPr id="196741" name="Rectangle 133"/>
          <p:cNvSpPr>
            <a:spLocks noChangeAspect="1" noChangeArrowheads="1"/>
          </p:cNvSpPr>
          <p:nvPr/>
        </p:nvSpPr>
        <p:spPr bwMode="auto">
          <a:xfrm>
            <a:off x="3878263" y="6257925"/>
            <a:ext cx="517525"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142</a:t>
            </a:r>
          </a:p>
        </p:txBody>
      </p:sp>
      <p:sp>
        <p:nvSpPr>
          <p:cNvPr id="196742" name="Line 134"/>
          <p:cNvSpPr>
            <a:spLocks noChangeAspect="1" noChangeShapeType="1"/>
          </p:cNvSpPr>
          <p:nvPr/>
        </p:nvSpPr>
        <p:spPr bwMode="auto">
          <a:xfrm rot="2718105">
            <a:off x="1751012" y="5764213"/>
            <a:ext cx="2619375" cy="0"/>
          </a:xfrm>
          <a:prstGeom prst="line">
            <a:avLst/>
          </a:prstGeom>
          <a:noFill/>
          <a:ln w="12700">
            <a:solidFill>
              <a:srgbClr val="00FF00"/>
            </a:solidFill>
            <a:round/>
            <a:headEnd/>
            <a:tailEnd/>
          </a:ln>
          <a:effectLst/>
        </p:spPr>
        <p:txBody>
          <a:bodyPr wrap="none" anchor="ctr"/>
          <a:lstStyle/>
          <a:p>
            <a:endParaRPr lang="it-IT"/>
          </a:p>
        </p:txBody>
      </p:sp>
      <p:sp>
        <p:nvSpPr>
          <p:cNvPr id="69" name="Line 116"/>
          <p:cNvSpPr>
            <a:spLocks noChangeAspect="1" noChangeShapeType="1"/>
          </p:cNvSpPr>
          <p:nvPr/>
        </p:nvSpPr>
        <p:spPr bwMode="auto">
          <a:xfrm rot="2718105">
            <a:off x="5000220" y="2544254"/>
            <a:ext cx="2619375" cy="0"/>
          </a:xfrm>
          <a:prstGeom prst="line">
            <a:avLst/>
          </a:prstGeom>
          <a:noFill/>
          <a:ln w="12700">
            <a:solidFill>
              <a:srgbClr val="00FF00"/>
            </a:solidFill>
            <a:round/>
            <a:headEnd/>
            <a:tailEnd/>
          </a:ln>
          <a:effectLst/>
        </p:spPr>
        <p:txBody>
          <a:bodyPr wrap="none" anchor="ctr"/>
          <a:lstStyle/>
          <a:p>
            <a:endParaRPr lang="it-IT"/>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grpSp>
        <p:nvGrpSpPr>
          <p:cNvPr id="2" name="Group 69"/>
          <p:cNvGrpSpPr>
            <a:grpSpLocks/>
          </p:cNvGrpSpPr>
          <p:nvPr/>
        </p:nvGrpSpPr>
        <p:grpSpPr bwMode="auto">
          <a:xfrm rot="2701572">
            <a:off x="3644900" y="63500"/>
            <a:ext cx="1676400" cy="5486400"/>
            <a:chOff x="2040" y="288"/>
            <a:chExt cx="1056" cy="3456"/>
          </a:xfrm>
        </p:grpSpPr>
        <p:grpSp>
          <p:nvGrpSpPr>
            <p:cNvPr id="3" name="Group 70"/>
            <p:cNvGrpSpPr>
              <a:grpSpLocks/>
            </p:cNvGrpSpPr>
            <p:nvPr/>
          </p:nvGrpSpPr>
          <p:grpSpPr bwMode="auto">
            <a:xfrm>
              <a:off x="2040" y="288"/>
              <a:ext cx="1056" cy="480"/>
              <a:chOff x="1968" y="240"/>
              <a:chExt cx="1104" cy="624"/>
            </a:xfrm>
          </p:grpSpPr>
          <p:sp>
            <p:nvSpPr>
              <p:cNvPr id="198727" name="Rectangle 71"/>
              <p:cNvSpPr>
                <a:spLocks noChangeArrowheads="1"/>
              </p:cNvSpPr>
              <p:nvPr/>
            </p:nvSpPr>
            <p:spPr bwMode="auto">
              <a:xfrm>
                <a:off x="2256" y="576"/>
                <a:ext cx="528" cy="288"/>
              </a:xfrm>
              <a:prstGeom prst="rect">
                <a:avLst/>
              </a:prstGeom>
              <a:solidFill>
                <a:schemeClr val="accent1"/>
              </a:solidFill>
              <a:ln w="12700">
                <a:solidFill>
                  <a:srgbClr val="F8F8F8"/>
                </a:solidFill>
                <a:miter lim="800000"/>
                <a:headEnd/>
                <a:tailEnd/>
              </a:ln>
              <a:effectLst/>
            </p:spPr>
            <p:txBody>
              <a:bodyPr wrap="none" anchor="ctr"/>
              <a:lstStyle/>
              <a:p>
                <a:endParaRPr lang="it-IT"/>
              </a:p>
            </p:txBody>
          </p:sp>
          <p:sp>
            <p:nvSpPr>
              <p:cNvPr id="198728" name="Rectangle 72"/>
              <p:cNvSpPr>
                <a:spLocks noChangeArrowheads="1"/>
              </p:cNvSpPr>
              <p:nvPr/>
            </p:nvSpPr>
            <p:spPr bwMode="auto">
              <a:xfrm>
                <a:off x="1968" y="240"/>
                <a:ext cx="1104" cy="336"/>
              </a:xfrm>
              <a:prstGeom prst="rect">
                <a:avLst/>
              </a:prstGeom>
              <a:solidFill>
                <a:schemeClr val="accent1"/>
              </a:solidFill>
              <a:ln w="12700">
                <a:solidFill>
                  <a:srgbClr val="F8F8F8"/>
                </a:solidFill>
                <a:miter lim="800000"/>
                <a:headEnd/>
                <a:tailEnd/>
              </a:ln>
              <a:effectLst/>
            </p:spPr>
            <p:txBody>
              <a:bodyPr wrap="none" anchor="ctr"/>
              <a:lstStyle/>
              <a:p>
                <a:endParaRPr lang="it-IT"/>
              </a:p>
            </p:txBody>
          </p:sp>
        </p:grpSp>
        <p:sp>
          <p:nvSpPr>
            <p:cNvPr id="198729" name="Line 73"/>
            <p:cNvSpPr>
              <a:spLocks noChangeShapeType="1"/>
            </p:cNvSpPr>
            <p:nvPr/>
          </p:nvSpPr>
          <p:spPr bwMode="auto">
            <a:xfrm>
              <a:off x="2568" y="816"/>
              <a:ext cx="0" cy="2928"/>
            </a:xfrm>
            <a:prstGeom prst="line">
              <a:avLst/>
            </a:prstGeom>
            <a:noFill/>
            <a:ln w="38100">
              <a:solidFill>
                <a:srgbClr val="F8F8F8"/>
              </a:solidFill>
              <a:prstDash val="dash"/>
              <a:round/>
              <a:headEnd/>
              <a:tailEnd/>
            </a:ln>
            <a:effectLst/>
          </p:spPr>
          <p:txBody>
            <a:bodyPr/>
            <a:lstStyle/>
            <a:p>
              <a:endParaRPr lang="it-IT"/>
            </a:p>
          </p:txBody>
        </p:sp>
        <p:sp>
          <p:nvSpPr>
            <p:cNvPr id="198730" name="Rectangle 74"/>
            <p:cNvSpPr>
              <a:spLocks noChangeArrowheads="1"/>
            </p:cNvSpPr>
            <p:nvPr/>
          </p:nvSpPr>
          <p:spPr bwMode="auto">
            <a:xfrm>
              <a:off x="2496" y="3168"/>
              <a:ext cx="144" cy="336"/>
            </a:xfrm>
            <a:prstGeom prst="rect">
              <a:avLst/>
            </a:prstGeom>
            <a:solidFill>
              <a:schemeClr val="accent1"/>
            </a:solidFill>
            <a:ln w="12700">
              <a:solidFill>
                <a:srgbClr val="F8F8F8"/>
              </a:solidFill>
              <a:miter lim="800000"/>
              <a:headEnd/>
              <a:tailEnd/>
            </a:ln>
            <a:effectLst/>
          </p:spPr>
          <p:txBody>
            <a:bodyPr wrap="none" anchor="ctr"/>
            <a:lstStyle/>
            <a:p>
              <a:endParaRPr lang="it-IT"/>
            </a:p>
          </p:txBody>
        </p:sp>
      </p:grpSp>
      <p:grpSp>
        <p:nvGrpSpPr>
          <p:cNvPr id="4" name="Group 75"/>
          <p:cNvGrpSpPr>
            <a:grpSpLocks/>
          </p:cNvGrpSpPr>
          <p:nvPr/>
        </p:nvGrpSpPr>
        <p:grpSpPr bwMode="auto">
          <a:xfrm>
            <a:off x="4025900" y="2730500"/>
            <a:ext cx="2514600" cy="1828800"/>
            <a:chOff x="624" y="1825"/>
            <a:chExt cx="975" cy="668"/>
          </a:xfrm>
        </p:grpSpPr>
        <p:sp>
          <p:nvSpPr>
            <p:cNvPr id="198732" name="Oval 76"/>
            <p:cNvSpPr>
              <a:spLocks noChangeArrowheads="1"/>
            </p:cNvSpPr>
            <p:nvPr/>
          </p:nvSpPr>
          <p:spPr bwMode="auto">
            <a:xfrm>
              <a:off x="624" y="1825"/>
              <a:ext cx="975" cy="668"/>
            </a:xfrm>
            <a:prstGeom prst="ellipse">
              <a:avLst/>
            </a:prstGeom>
            <a:noFill/>
            <a:ln w="12700">
              <a:solidFill>
                <a:srgbClr val="FFFFFF"/>
              </a:solidFill>
              <a:round/>
              <a:headEnd/>
              <a:tailEnd/>
            </a:ln>
            <a:effectLst/>
          </p:spPr>
          <p:txBody>
            <a:bodyPr wrap="none" anchor="ctr"/>
            <a:lstStyle/>
            <a:p>
              <a:endParaRPr lang="it-IT"/>
            </a:p>
          </p:txBody>
        </p:sp>
        <p:sp>
          <p:nvSpPr>
            <p:cNvPr id="198733" name="Freeform 77"/>
            <p:cNvSpPr>
              <a:spLocks/>
            </p:cNvSpPr>
            <p:nvPr/>
          </p:nvSpPr>
          <p:spPr bwMode="auto">
            <a:xfrm>
              <a:off x="681" y="1877"/>
              <a:ext cx="716" cy="529"/>
            </a:xfrm>
            <a:custGeom>
              <a:avLst/>
              <a:gdLst/>
              <a:ahLst/>
              <a:cxnLst>
                <a:cxn ang="0">
                  <a:pos x="691" y="52"/>
                </a:cxn>
                <a:cxn ang="0">
                  <a:pos x="662" y="57"/>
                </a:cxn>
                <a:cxn ang="0">
                  <a:pos x="633" y="67"/>
                </a:cxn>
                <a:cxn ang="0">
                  <a:pos x="605" y="81"/>
                </a:cxn>
                <a:cxn ang="0">
                  <a:pos x="576" y="96"/>
                </a:cxn>
                <a:cxn ang="0">
                  <a:pos x="547" y="120"/>
                </a:cxn>
                <a:cxn ang="0">
                  <a:pos x="523" y="144"/>
                </a:cxn>
                <a:cxn ang="0">
                  <a:pos x="504" y="172"/>
                </a:cxn>
                <a:cxn ang="0">
                  <a:pos x="489" y="201"/>
                </a:cxn>
                <a:cxn ang="0">
                  <a:pos x="470" y="225"/>
                </a:cxn>
                <a:cxn ang="0">
                  <a:pos x="441" y="249"/>
                </a:cxn>
                <a:cxn ang="0">
                  <a:pos x="408" y="268"/>
                </a:cxn>
                <a:cxn ang="0">
                  <a:pos x="379" y="288"/>
                </a:cxn>
                <a:cxn ang="0">
                  <a:pos x="345" y="302"/>
                </a:cxn>
                <a:cxn ang="0">
                  <a:pos x="317" y="312"/>
                </a:cxn>
                <a:cxn ang="0">
                  <a:pos x="288" y="336"/>
                </a:cxn>
                <a:cxn ang="0">
                  <a:pos x="273" y="364"/>
                </a:cxn>
                <a:cxn ang="0">
                  <a:pos x="249" y="384"/>
                </a:cxn>
                <a:cxn ang="0">
                  <a:pos x="225" y="412"/>
                </a:cxn>
                <a:cxn ang="0">
                  <a:pos x="211" y="441"/>
                </a:cxn>
                <a:cxn ang="0">
                  <a:pos x="206" y="470"/>
                </a:cxn>
                <a:cxn ang="0">
                  <a:pos x="192" y="499"/>
                </a:cxn>
                <a:cxn ang="0">
                  <a:pos x="187" y="528"/>
                </a:cxn>
                <a:cxn ang="0">
                  <a:pos x="158" y="513"/>
                </a:cxn>
                <a:cxn ang="0">
                  <a:pos x="125" y="494"/>
                </a:cxn>
                <a:cxn ang="0">
                  <a:pos x="96" y="480"/>
                </a:cxn>
                <a:cxn ang="0">
                  <a:pos x="67" y="456"/>
                </a:cxn>
                <a:cxn ang="0">
                  <a:pos x="48" y="427"/>
                </a:cxn>
                <a:cxn ang="0">
                  <a:pos x="29" y="398"/>
                </a:cxn>
                <a:cxn ang="0">
                  <a:pos x="14" y="369"/>
                </a:cxn>
                <a:cxn ang="0">
                  <a:pos x="0" y="340"/>
                </a:cxn>
                <a:cxn ang="0">
                  <a:pos x="0" y="312"/>
                </a:cxn>
                <a:cxn ang="0">
                  <a:pos x="5" y="283"/>
                </a:cxn>
                <a:cxn ang="0">
                  <a:pos x="9" y="254"/>
                </a:cxn>
                <a:cxn ang="0">
                  <a:pos x="14" y="225"/>
                </a:cxn>
                <a:cxn ang="0">
                  <a:pos x="24" y="196"/>
                </a:cxn>
                <a:cxn ang="0">
                  <a:pos x="43" y="163"/>
                </a:cxn>
                <a:cxn ang="0">
                  <a:pos x="62" y="134"/>
                </a:cxn>
                <a:cxn ang="0">
                  <a:pos x="86" y="110"/>
                </a:cxn>
                <a:cxn ang="0">
                  <a:pos x="115" y="86"/>
                </a:cxn>
                <a:cxn ang="0">
                  <a:pos x="149" y="67"/>
                </a:cxn>
                <a:cxn ang="0">
                  <a:pos x="177" y="52"/>
                </a:cxn>
                <a:cxn ang="0">
                  <a:pos x="216" y="33"/>
                </a:cxn>
                <a:cxn ang="0">
                  <a:pos x="245" y="28"/>
                </a:cxn>
                <a:cxn ang="0">
                  <a:pos x="278" y="19"/>
                </a:cxn>
                <a:cxn ang="0">
                  <a:pos x="307" y="9"/>
                </a:cxn>
                <a:cxn ang="0">
                  <a:pos x="336" y="9"/>
                </a:cxn>
                <a:cxn ang="0">
                  <a:pos x="369" y="4"/>
                </a:cxn>
                <a:cxn ang="0">
                  <a:pos x="398" y="0"/>
                </a:cxn>
                <a:cxn ang="0">
                  <a:pos x="437" y="4"/>
                </a:cxn>
                <a:cxn ang="0">
                  <a:pos x="470" y="9"/>
                </a:cxn>
                <a:cxn ang="0">
                  <a:pos x="513" y="19"/>
                </a:cxn>
                <a:cxn ang="0">
                  <a:pos x="547" y="24"/>
                </a:cxn>
                <a:cxn ang="0">
                  <a:pos x="581" y="33"/>
                </a:cxn>
                <a:cxn ang="0">
                  <a:pos x="614" y="33"/>
                </a:cxn>
                <a:cxn ang="0">
                  <a:pos x="648" y="33"/>
                </a:cxn>
                <a:cxn ang="0">
                  <a:pos x="681" y="33"/>
                </a:cxn>
                <a:cxn ang="0">
                  <a:pos x="710" y="38"/>
                </a:cxn>
              </a:cxnLst>
              <a:rect l="0" t="0" r="r" b="b"/>
              <a:pathLst>
                <a:path w="716" h="529">
                  <a:moveTo>
                    <a:pt x="715" y="38"/>
                  </a:moveTo>
                  <a:lnTo>
                    <a:pt x="691" y="52"/>
                  </a:lnTo>
                  <a:lnTo>
                    <a:pt x="677" y="52"/>
                  </a:lnTo>
                  <a:lnTo>
                    <a:pt x="662" y="57"/>
                  </a:lnTo>
                  <a:lnTo>
                    <a:pt x="648" y="62"/>
                  </a:lnTo>
                  <a:lnTo>
                    <a:pt x="633" y="67"/>
                  </a:lnTo>
                  <a:lnTo>
                    <a:pt x="619" y="76"/>
                  </a:lnTo>
                  <a:lnTo>
                    <a:pt x="605" y="81"/>
                  </a:lnTo>
                  <a:lnTo>
                    <a:pt x="590" y="86"/>
                  </a:lnTo>
                  <a:lnTo>
                    <a:pt x="576" y="96"/>
                  </a:lnTo>
                  <a:lnTo>
                    <a:pt x="561" y="105"/>
                  </a:lnTo>
                  <a:lnTo>
                    <a:pt x="547" y="120"/>
                  </a:lnTo>
                  <a:lnTo>
                    <a:pt x="533" y="129"/>
                  </a:lnTo>
                  <a:lnTo>
                    <a:pt x="523" y="144"/>
                  </a:lnTo>
                  <a:lnTo>
                    <a:pt x="513" y="158"/>
                  </a:lnTo>
                  <a:lnTo>
                    <a:pt x="504" y="172"/>
                  </a:lnTo>
                  <a:lnTo>
                    <a:pt x="494" y="187"/>
                  </a:lnTo>
                  <a:lnTo>
                    <a:pt x="489" y="201"/>
                  </a:lnTo>
                  <a:lnTo>
                    <a:pt x="475" y="211"/>
                  </a:lnTo>
                  <a:lnTo>
                    <a:pt x="470" y="225"/>
                  </a:lnTo>
                  <a:lnTo>
                    <a:pt x="456" y="235"/>
                  </a:lnTo>
                  <a:lnTo>
                    <a:pt x="441" y="249"/>
                  </a:lnTo>
                  <a:lnTo>
                    <a:pt x="422" y="259"/>
                  </a:lnTo>
                  <a:lnTo>
                    <a:pt x="408" y="268"/>
                  </a:lnTo>
                  <a:lnTo>
                    <a:pt x="393" y="278"/>
                  </a:lnTo>
                  <a:lnTo>
                    <a:pt x="379" y="288"/>
                  </a:lnTo>
                  <a:lnTo>
                    <a:pt x="365" y="292"/>
                  </a:lnTo>
                  <a:lnTo>
                    <a:pt x="345" y="302"/>
                  </a:lnTo>
                  <a:lnTo>
                    <a:pt x="331" y="307"/>
                  </a:lnTo>
                  <a:lnTo>
                    <a:pt x="317" y="312"/>
                  </a:lnTo>
                  <a:lnTo>
                    <a:pt x="302" y="321"/>
                  </a:lnTo>
                  <a:lnTo>
                    <a:pt x="288" y="336"/>
                  </a:lnTo>
                  <a:lnTo>
                    <a:pt x="278" y="350"/>
                  </a:lnTo>
                  <a:lnTo>
                    <a:pt x="273" y="364"/>
                  </a:lnTo>
                  <a:lnTo>
                    <a:pt x="264" y="379"/>
                  </a:lnTo>
                  <a:lnTo>
                    <a:pt x="249" y="384"/>
                  </a:lnTo>
                  <a:lnTo>
                    <a:pt x="240" y="398"/>
                  </a:lnTo>
                  <a:lnTo>
                    <a:pt x="225" y="412"/>
                  </a:lnTo>
                  <a:lnTo>
                    <a:pt x="221" y="427"/>
                  </a:lnTo>
                  <a:lnTo>
                    <a:pt x="211" y="441"/>
                  </a:lnTo>
                  <a:lnTo>
                    <a:pt x="206" y="456"/>
                  </a:lnTo>
                  <a:lnTo>
                    <a:pt x="206" y="470"/>
                  </a:lnTo>
                  <a:lnTo>
                    <a:pt x="201" y="484"/>
                  </a:lnTo>
                  <a:lnTo>
                    <a:pt x="192" y="499"/>
                  </a:lnTo>
                  <a:lnTo>
                    <a:pt x="187" y="513"/>
                  </a:lnTo>
                  <a:lnTo>
                    <a:pt x="187" y="528"/>
                  </a:lnTo>
                  <a:lnTo>
                    <a:pt x="173" y="528"/>
                  </a:lnTo>
                  <a:lnTo>
                    <a:pt x="158" y="513"/>
                  </a:lnTo>
                  <a:lnTo>
                    <a:pt x="139" y="499"/>
                  </a:lnTo>
                  <a:lnTo>
                    <a:pt x="125" y="494"/>
                  </a:lnTo>
                  <a:lnTo>
                    <a:pt x="110" y="489"/>
                  </a:lnTo>
                  <a:lnTo>
                    <a:pt x="96" y="480"/>
                  </a:lnTo>
                  <a:lnTo>
                    <a:pt x="81" y="465"/>
                  </a:lnTo>
                  <a:lnTo>
                    <a:pt x="67" y="456"/>
                  </a:lnTo>
                  <a:lnTo>
                    <a:pt x="62" y="441"/>
                  </a:lnTo>
                  <a:lnTo>
                    <a:pt x="48" y="427"/>
                  </a:lnTo>
                  <a:lnTo>
                    <a:pt x="38" y="412"/>
                  </a:lnTo>
                  <a:lnTo>
                    <a:pt x="29" y="398"/>
                  </a:lnTo>
                  <a:lnTo>
                    <a:pt x="24" y="384"/>
                  </a:lnTo>
                  <a:lnTo>
                    <a:pt x="14" y="369"/>
                  </a:lnTo>
                  <a:lnTo>
                    <a:pt x="9" y="355"/>
                  </a:lnTo>
                  <a:lnTo>
                    <a:pt x="0" y="340"/>
                  </a:lnTo>
                  <a:lnTo>
                    <a:pt x="0" y="326"/>
                  </a:lnTo>
                  <a:lnTo>
                    <a:pt x="0" y="312"/>
                  </a:lnTo>
                  <a:lnTo>
                    <a:pt x="0" y="297"/>
                  </a:lnTo>
                  <a:lnTo>
                    <a:pt x="5" y="283"/>
                  </a:lnTo>
                  <a:lnTo>
                    <a:pt x="5" y="268"/>
                  </a:lnTo>
                  <a:lnTo>
                    <a:pt x="9" y="254"/>
                  </a:lnTo>
                  <a:lnTo>
                    <a:pt x="9" y="240"/>
                  </a:lnTo>
                  <a:lnTo>
                    <a:pt x="14" y="225"/>
                  </a:lnTo>
                  <a:lnTo>
                    <a:pt x="19" y="211"/>
                  </a:lnTo>
                  <a:lnTo>
                    <a:pt x="24" y="196"/>
                  </a:lnTo>
                  <a:lnTo>
                    <a:pt x="33" y="182"/>
                  </a:lnTo>
                  <a:lnTo>
                    <a:pt x="43" y="163"/>
                  </a:lnTo>
                  <a:lnTo>
                    <a:pt x="53" y="148"/>
                  </a:lnTo>
                  <a:lnTo>
                    <a:pt x="62" y="134"/>
                  </a:lnTo>
                  <a:lnTo>
                    <a:pt x="77" y="124"/>
                  </a:lnTo>
                  <a:lnTo>
                    <a:pt x="86" y="110"/>
                  </a:lnTo>
                  <a:lnTo>
                    <a:pt x="101" y="96"/>
                  </a:lnTo>
                  <a:lnTo>
                    <a:pt x="115" y="86"/>
                  </a:lnTo>
                  <a:lnTo>
                    <a:pt x="129" y="76"/>
                  </a:lnTo>
                  <a:lnTo>
                    <a:pt x="149" y="67"/>
                  </a:lnTo>
                  <a:lnTo>
                    <a:pt x="163" y="57"/>
                  </a:lnTo>
                  <a:lnTo>
                    <a:pt x="177" y="52"/>
                  </a:lnTo>
                  <a:lnTo>
                    <a:pt x="197" y="43"/>
                  </a:lnTo>
                  <a:lnTo>
                    <a:pt x="216" y="33"/>
                  </a:lnTo>
                  <a:lnTo>
                    <a:pt x="230" y="28"/>
                  </a:lnTo>
                  <a:lnTo>
                    <a:pt x="245" y="28"/>
                  </a:lnTo>
                  <a:lnTo>
                    <a:pt x="259" y="24"/>
                  </a:lnTo>
                  <a:lnTo>
                    <a:pt x="278" y="19"/>
                  </a:lnTo>
                  <a:lnTo>
                    <a:pt x="293" y="14"/>
                  </a:lnTo>
                  <a:lnTo>
                    <a:pt x="307" y="9"/>
                  </a:lnTo>
                  <a:lnTo>
                    <a:pt x="321" y="9"/>
                  </a:lnTo>
                  <a:lnTo>
                    <a:pt x="336" y="9"/>
                  </a:lnTo>
                  <a:lnTo>
                    <a:pt x="355" y="4"/>
                  </a:lnTo>
                  <a:lnTo>
                    <a:pt x="369" y="4"/>
                  </a:lnTo>
                  <a:lnTo>
                    <a:pt x="384" y="0"/>
                  </a:lnTo>
                  <a:lnTo>
                    <a:pt x="398" y="0"/>
                  </a:lnTo>
                  <a:lnTo>
                    <a:pt x="413" y="0"/>
                  </a:lnTo>
                  <a:lnTo>
                    <a:pt x="437" y="4"/>
                  </a:lnTo>
                  <a:lnTo>
                    <a:pt x="456" y="4"/>
                  </a:lnTo>
                  <a:lnTo>
                    <a:pt x="470" y="9"/>
                  </a:lnTo>
                  <a:lnTo>
                    <a:pt x="494" y="14"/>
                  </a:lnTo>
                  <a:lnTo>
                    <a:pt x="513" y="19"/>
                  </a:lnTo>
                  <a:lnTo>
                    <a:pt x="533" y="24"/>
                  </a:lnTo>
                  <a:lnTo>
                    <a:pt x="547" y="24"/>
                  </a:lnTo>
                  <a:lnTo>
                    <a:pt x="566" y="28"/>
                  </a:lnTo>
                  <a:lnTo>
                    <a:pt x="581" y="33"/>
                  </a:lnTo>
                  <a:lnTo>
                    <a:pt x="595" y="33"/>
                  </a:lnTo>
                  <a:lnTo>
                    <a:pt x="614" y="33"/>
                  </a:lnTo>
                  <a:lnTo>
                    <a:pt x="629" y="33"/>
                  </a:lnTo>
                  <a:lnTo>
                    <a:pt x="648" y="33"/>
                  </a:lnTo>
                  <a:lnTo>
                    <a:pt x="667" y="33"/>
                  </a:lnTo>
                  <a:lnTo>
                    <a:pt x="681" y="33"/>
                  </a:lnTo>
                  <a:lnTo>
                    <a:pt x="696" y="33"/>
                  </a:lnTo>
                  <a:lnTo>
                    <a:pt x="710" y="38"/>
                  </a:lnTo>
                  <a:lnTo>
                    <a:pt x="715" y="38"/>
                  </a:lnTo>
                </a:path>
              </a:pathLst>
            </a:custGeom>
            <a:solidFill>
              <a:srgbClr val="D93192"/>
            </a:solidFill>
            <a:ln w="25400" cap="rnd" cmpd="sng">
              <a:solidFill>
                <a:srgbClr val="FFFFFF"/>
              </a:solidFill>
              <a:prstDash val="solid"/>
              <a:round/>
              <a:headEnd type="none" w="med" len="med"/>
              <a:tailEnd type="none" w="med" len="med"/>
            </a:ln>
            <a:effectLst/>
          </p:spPr>
          <p:txBody>
            <a:bodyPr/>
            <a:lstStyle/>
            <a:p>
              <a:endParaRPr lang="it-IT"/>
            </a:p>
          </p:txBody>
        </p:sp>
        <p:sp>
          <p:nvSpPr>
            <p:cNvPr id="198734" name="Freeform 78"/>
            <p:cNvSpPr>
              <a:spLocks/>
            </p:cNvSpPr>
            <p:nvPr/>
          </p:nvSpPr>
          <p:spPr bwMode="auto">
            <a:xfrm>
              <a:off x="1367" y="2145"/>
              <a:ext cx="208" cy="241"/>
            </a:xfrm>
            <a:custGeom>
              <a:avLst/>
              <a:gdLst/>
              <a:ahLst/>
              <a:cxnLst>
                <a:cxn ang="0">
                  <a:pos x="173" y="10"/>
                </a:cxn>
                <a:cxn ang="0">
                  <a:pos x="173" y="10"/>
                </a:cxn>
                <a:cxn ang="0">
                  <a:pos x="197" y="24"/>
                </a:cxn>
                <a:cxn ang="0">
                  <a:pos x="202" y="39"/>
                </a:cxn>
                <a:cxn ang="0">
                  <a:pos x="202" y="53"/>
                </a:cxn>
                <a:cxn ang="0">
                  <a:pos x="197" y="68"/>
                </a:cxn>
                <a:cxn ang="0">
                  <a:pos x="187" y="87"/>
                </a:cxn>
                <a:cxn ang="0">
                  <a:pos x="173" y="106"/>
                </a:cxn>
                <a:cxn ang="0">
                  <a:pos x="163" y="120"/>
                </a:cxn>
                <a:cxn ang="0">
                  <a:pos x="159" y="140"/>
                </a:cxn>
                <a:cxn ang="0">
                  <a:pos x="149" y="154"/>
                </a:cxn>
                <a:cxn ang="0">
                  <a:pos x="144" y="168"/>
                </a:cxn>
                <a:cxn ang="0">
                  <a:pos x="130" y="183"/>
                </a:cxn>
                <a:cxn ang="0">
                  <a:pos x="125" y="197"/>
                </a:cxn>
                <a:cxn ang="0">
                  <a:pos x="111" y="207"/>
                </a:cxn>
                <a:cxn ang="0">
                  <a:pos x="96" y="216"/>
                </a:cxn>
                <a:cxn ang="0">
                  <a:pos x="82" y="226"/>
                </a:cxn>
                <a:cxn ang="0">
                  <a:pos x="67" y="231"/>
                </a:cxn>
                <a:cxn ang="0">
                  <a:pos x="53" y="240"/>
                </a:cxn>
                <a:cxn ang="0">
                  <a:pos x="39" y="240"/>
                </a:cxn>
                <a:cxn ang="0">
                  <a:pos x="24" y="236"/>
                </a:cxn>
                <a:cxn ang="0">
                  <a:pos x="15" y="221"/>
                </a:cxn>
                <a:cxn ang="0">
                  <a:pos x="10" y="207"/>
                </a:cxn>
                <a:cxn ang="0">
                  <a:pos x="5" y="192"/>
                </a:cxn>
                <a:cxn ang="0">
                  <a:pos x="0" y="178"/>
                </a:cxn>
                <a:cxn ang="0">
                  <a:pos x="5" y="164"/>
                </a:cxn>
                <a:cxn ang="0">
                  <a:pos x="10" y="149"/>
                </a:cxn>
                <a:cxn ang="0">
                  <a:pos x="19" y="135"/>
                </a:cxn>
                <a:cxn ang="0">
                  <a:pos x="24" y="120"/>
                </a:cxn>
                <a:cxn ang="0">
                  <a:pos x="34" y="106"/>
                </a:cxn>
                <a:cxn ang="0">
                  <a:pos x="43" y="92"/>
                </a:cxn>
                <a:cxn ang="0">
                  <a:pos x="58" y="82"/>
                </a:cxn>
                <a:cxn ang="0">
                  <a:pos x="72" y="68"/>
                </a:cxn>
                <a:cxn ang="0">
                  <a:pos x="87" y="53"/>
                </a:cxn>
                <a:cxn ang="0">
                  <a:pos x="101" y="39"/>
                </a:cxn>
                <a:cxn ang="0">
                  <a:pos x="111" y="24"/>
                </a:cxn>
                <a:cxn ang="0">
                  <a:pos x="125" y="20"/>
                </a:cxn>
                <a:cxn ang="0">
                  <a:pos x="139" y="5"/>
                </a:cxn>
                <a:cxn ang="0">
                  <a:pos x="154" y="0"/>
                </a:cxn>
                <a:cxn ang="0">
                  <a:pos x="168" y="0"/>
                </a:cxn>
                <a:cxn ang="0">
                  <a:pos x="183" y="0"/>
                </a:cxn>
                <a:cxn ang="0">
                  <a:pos x="197" y="5"/>
                </a:cxn>
                <a:cxn ang="0">
                  <a:pos x="202" y="20"/>
                </a:cxn>
                <a:cxn ang="0">
                  <a:pos x="207" y="34"/>
                </a:cxn>
                <a:cxn ang="0">
                  <a:pos x="202" y="48"/>
                </a:cxn>
              </a:cxnLst>
              <a:rect l="0" t="0" r="r" b="b"/>
              <a:pathLst>
                <a:path w="208" h="241">
                  <a:moveTo>
                    <a:pt x="173" y="10"/>
                  </a:moveTo>
                  <a:lnTo>
                    <a:pt x="173" y="10"/>
                  </a:lnTo>
                  <a:lnTo>
                    <a:pt x="197" y="24"/>
                  </a:lnTo>
                  <a:lnTo>
                    <a:pt x="202" y="39"/>
                  </a:lnTo>
                  <a:lnTo>
                    <a:pt x="202" y="53"/>
                  </a:lnTo>
                  <a:lnTo>
                    <a:pt x="197" y="68"/>
                  </a:lnTo>
                  <a:lnTo>
                    <a:pt x="187" y="87"/>
                  </a:lnTo>
                  <a:lnTo>
                    <a:pt x="173" y="106"/>
                  </a:lnTo>
                  <a:lnTo>
                    <a:pt x="163" y="120"/>
                  </a:lnTo>
                  <a:lnTo>
                    <a:pt x="159" y="140"/>
                  </a:lnTo>
                  <a:lnTo>
                    <a:pt x="149" y="154"/>
                  </a:lnTo>
                  <a:lnTo>
                    <a:pt x="144" y="168"/>
                  </a:lnTo>
                  <a:lnTo>
                    <a:pt x="130" y="183"/>
                  </a:lnTo>
                  <a:lnTo>
                    <a:pt x="125" y="197"/>
                  </a:lnTo>
                  <a:lnTo>
                    <a:pt x="111" y="207"/>
                  </a:lnTo>
                  <a:lnTo>
                    <a:pt x="96" y="216"/>
                  </a:lnTo>
                  <a:lnTo>
                    <a:pt x="82" y="226"/>
                  </a:lnTo>
                  <a:lnTo>
                    <a:pt x="67" y="231"/>
                  </a:lnTo>
                  <a:lnTo>
                    <a:pt x="53" y="240"/>
                  </a:lnTo>
                  <a:lnTo>
                    <a:pt x="39" y="240"/>
                  </a:lnTo>
                  <a:lnTo>
                    <a:pt x="24" y="236"/>
                  </a:lnTo>
                  <a:lnTo>
                    <a:pt x="15" y="221"/>
                  </a:lnTo>
                  <a:lnTo>
                    <a:pt x="10" y="207"/>
                  </a:lnTo>
                  <a:lnTo>
                    <a:pt x="5" y="192"/>
                  </a:lnTo>
                  <a:lnTo>
                    <a:pt x="0" y="178"/>
                  </a:lnTo>
                  <a:lnTo>
                    <a:pt x="5" y="164"/>
                  </a:lnTo>
                  <a:lnTo>
                    <a:pt x="10" y="149"/>
                  </a:lnTo>
                  <a:lnTo>
                    <a:pt x="19" y="135"/>
                  </a:lnTo>
                  <a:lnTo>
                    <a:pt x="24" y="120"/>
                  </a:lnTo>
                  <a:lnTo>
                    <a:pt x="34" y="106"/>
                  </a:lnTo>
                  <a:lnTo>
                    <a:pt x="43" y="92"/>
                  </a:lnTo>
                  <a:lnTo>
                    <a:pt x="58" y="82"/>
                  </a:lnTo>
                  <a:lnTo>
                    <a:pt x="72" y="68"/>
                  </a:lnTo>
                  <a:lnTo>
                    <a:pt x="87" y="53"/>
                  </a:lnTo>
                  <a:lnTo>
                    <a:pt x="101" y="39"/>
                  </a:lnTo>
                  <a:lnTo>
                    <a:pt x="111" y="24"/>
                  </a:lnTo>
                  <a:lnTo>
                    <a:pt x="125" y="20"/>
                  </a:lnTo>
                  <a:lnTo>
                    <a:pt x="139" y="5"/>
                  </a:lnTo>
                  <a:lnTo>
                    <a:pt x="154" y="0"/>
                  </a:lnTo>
                  <a:lnTo>
                    <a:pt x="168" y="0"/>
                  </a:lnTo>
                  <a:lnTo>
                    <a:pt x="183" y="0"/>
                  </a:lnTo>
                  <a:lnTo>
                    <a:pt x="197" y="5"/>
                  </a:lnTo>
                  <a:lnTo>
                    <a:pt x="202" y="20"/>
                  </a:lnTo>
                  <a:lnTo>
                    <a:pt x="207" y="34"/>
                  </a:lnTo>
                  <a:lnTo>
                    <a:pt x="202" y="48"/>
                  </a:lnTo>
                </a:path>
              </a:pathLst>
            </a:custGeom>
            <a:solidFill>
              <a:srgbClr val="D93192"/>
            </a:solidFill>
            <a:ln w="25400" cap="rnd" cmpd="sng">
              <a:solidFill>
                <a:srgbClr val="FFFFFF"/>
              </a:solidFill>
              <a:prstDash val="solid"/>
              <a:round/>
              <a:headEnd type="none" w="med" len="med"/>
              <a:tailEnd type="none" w="med" len="med"/>
            </a:ln>
            <a:effectLst/>
          </p:spPr>
          <p:txBody>
            <a:bodyPr/>
            <a:lstStyle/>
            <a:p>
              <a:endParaRPr lang="it-IT"/>
            </a:p>
          </p:txBody>
        </p:sp>
        <p:sp>
          <p:nvSpPr>
            <p:cNvPr id="198735" name="Oval 79"/>
            <p:cNvSpPr>
              <a:spLocks noChangeArrowheads="1"/>
            </p:cNvSpPr>
            <p:nvPr/>
          </p:nvSpPr>
          <p:spPr bwMode="auto">
            <a:xfrm>
              <a:off x="1051" y="2295"/>
              <a:ext cx="115" cy="114"/>
            </a:xfrm>
            <a:prstGeom prst="ellipse">
              <a:avLst/>
            </a:prstGeom>
            <a:solidFill>
              <a:schemeClr val="bg2"/>
            </a:solidFill>
            <a:ln w="12700">
              <a:solidFill>
                <a:srgbClr val="FFFFFF"/>
              </a:solidFill>
              <a:round/>
              <a:headEnd/>
              <a:tailEnd/>
            </a:ln>
            <a:effectLst/>
          </p:spPr>
          <p:txBody>
            <a:bodyPr wrap="none" anchor="ctr"/>
            <a:lstStyle/>
            <a:p>
              <a:endParaRPr lang="it-IT"/>
            </a:p>
          </p:txBody>
        </p:sp>
        <p:sp>
          <p:nvSpPr>
            <p:cNvPr id="198736" name="Rectangle 80"/>
            <p:cNvSpPr>
              <a:spLocks noChangeArrowheads="1"/>
            </p:cNvSpPr>
            <p:nvPr/>
          </p:nvSpPr>
          <p:spPr bwMode="auto">
            <a:xfrm>
              <a:off x="1160" y="2360"/>
              <a:ext cx="115" cy="22"/>
            </a:xfrm>
            <a:prstGeom prst="rect">
              <a:avLst/>
            </a:prstGeom>
            <a:solidFill>
              <a:schemeClr val="bg2"/>
            </a:solidFill>
            <a:ln w="12700">
              <a:solidFill>
                <a:srgbClr val="FFFFFF"/>
              </a:solidFill>
              <a:miter lim="800000"/>
              <a:headEnd/>
              <a:tailEnd/>
            </a:ln>
            <a:effectLst/>
          </p:spPr>
          <p:txBody>
            <a:bodyPr wrap="none" anchor="ctr"/>
            <a:lstStyle/>
            <a:p>
              <a:endParaRPr lang="it-IT"/>
            </a:p>
          </p:txBody>
        </p:sp>
        <p:sp>
          <p:nvSpPr>
            <p:cNvPr id="198737" name="Rectangle 81"/>
            <p:cNvSpPr>
              <a:spLocks noChangeArrowheads="1"/>
            </p:cNvSpPr>
            <p:nvPr/>
          </p:nvSpPr>
          <p:spPr bwMode="auto">
            <a:xfrm>
              <a:off x="949" y="2360"/>
              <a:ext cx="115" cy="22"/>
            </a:xfrm>
            <a:prstGeom prst="rect">
              <a:avLst/>
            </a:prstGeom>
            <a:solidFill>
              <a:schemeClr val="bg2"/>
            </a:solidFill>
            <a:ln w="12700">
              <a:solidFill>
                <a:srgbClr val="FFFFFF"/>
              </a:solidFill>
              <a:miter lim="800000"/>
              <a:headEnd/>
              <a:tailEnd/>
            </a:ln>
            <a:effectLst/>
          </p:spPr>
          <p:txBody>
            <a:bodyPr wrap="none" anchor="ctr"/>
            <a:lstStyle/>
            <a:p>
              <a:endParaRPr lang="it-IT"/>
            </a:p>
          </p:txBody>
        </p:sp>
        <p:sp>
          <p:nvSpPr>
            <p:cNvPr id="198738" name="Rectangle 82"/>
            <p:cNvSpPr>
              <a:spLocks noChangeArrowheads="1"/>
            </p:cNvSpPr>
            <p:nvPr/>
          </p:nvSpPr>
          <p:spPr bwMode="auto">
            <a:xfrm>
              <a:off x="1085" y="2440"/>
              <a:ext cx="53" cy="53"/>
            </a:xfrm>
            <a:prstGeom prst="rect">
              <a:avLst/>
            </a:prstGeom>
            <a:solidFill>
              <a:schemeClr val="bg2"/>
            </a:solidFill>
            <a:ln w="12700">
              <a:solidFill>
                <a:srgbClr val="FFFFFF"/>
              </a:solidFill>
              <a:miter lim="800000"/>
              <a:headEnd/>
              <a:tailEnd/>
            </a:ln>
            <a:effectLst/>
          </p:spPr>
          <p:txBody>
            <a:bodyPr wrap="none" anchor="ctr"/>
            <a:lstStyle/>
            <a:p>
              <a:endParaRPr lang="it-IT"/>
            </a:p>
          </p:txBody>
        </p:sp>
      </p:grpSp>
      <p:grpSp>
        <p:nvGrpSpPr>
          <p:cNvPr id="5" name="Group 83"/>
          <p:cNvGrpSpPr>
            <a:grpSpLocks/>
          </p:cNvGrpSpPr>
          <p:nvPr/>
        </p:nvGrpSpPr>
        <p:grpSpPr bwMode="auto">
          <a:xfrm>
            <a:off x="3886200" y="2228850"/>
            <a:ext cx="2816225" cy="4451350"/>
            <a:chOff x="2409" y="1265"/>
            <a:chExt cx="1774" cy="2804"/>
          </a:xfrm>
        </p:grpSpPr>
        <p:grpSp>
          <p:nvGrpSpPr>
            <p:cNvPr id="6" name="Group 84"/>
            <p:cNvGrpSpPr>
              <a:grpSpLocks noChangeAspect="1"/>
            </p:cNvGrpSpPr>
            <p:nvPr/>
          </p:nvGrpSpPr>
          <p:grpSpPr bwMode="auto">
            <a:xfrm>
              <a:off x="2409" y="1265"/>
              <a:ext cx="1774" cy="1772"/>
              <a:chOff x="2192" y="1152"/>
              <a:chExt cx="2018" cy="2016"/>
            </a:xfrm>
          </p:grpSpPr>
          <p:sp>
            <p:nvSpPr>
              <p:cNvPr id="198741" name="Line 85"/>
              <p:cNvSpPr>
                <a:spLocks noChangeAspect="1" noChangeShapeType="1"/>
              </p:cNvSpPr>
              <p:nvPr/>
            </p:nvSpPr>
            <p:spPr bwMode="auto">
              <a:xfrm>
                <a:off x="4210" y="1156"/>
                <a:ext cx="0" cy="2008"/>
              </a:xfrm>
              <a:prstGeom prst="line">
                <a:avLst/>
              </a:prstGeom>
              <a:noFill/>
              <a:ln w="12700">
                <a:solidFill>
                  <a:srgbClr val="00FF00"/>
                </a:solidFill>
                <a:round/>
                <a:headEnd/>
                <a:tailEnd/>
              </a:ln>
              <a:effectLst/>
            </p:spPr>
            <p:txBody>
              <a:bodyPr wrap="none" anchor="ctr"/>
              <a:lstStyle/>
              <a:p>
                <a:endParaRPr lang="it-IT"/>
              </a:p>
            </p:txBody>
          </p:sp>
          <p:sp>
            <p:nvSpPr>
              <p:cNvPr id="198742" name="Line 86"/>
              <p:cNvSpPr>
                <a:spLocks noChangeAspect="1" noChangeShapeType="1"/>
              </p:cNvSpPr>
              <p:nvPr/>
            </p:nvSpPr>
            <p:spPr bwMode="auto">
              <a:xfrm>
                <a:off x="2194" y="1156"/>
                <a:ext cx="0" cy="2008"/>
              </a:xfrm>
              <a:prstGeom prst="line">
                <a:avLst/>
              </a:prstGeom>
              <a:noFill/>
              <a:ln w="12700">
                <a:solidFill>
                  <a:srgbClr val="00FF00"/>
                </a:solidFill>
                <a:round/>
                <a:headEnd/>
                <a:tailEnd/>
              </a:ln>
              <a:effectLst/>
            </p:spPr>
            <p:txBody>
              <a:bodyPr wrap="none" anchor="ctr"/>
              <a:lstStyle/>
              <a:p>
                <a:endParaRPr lang="it-IT"/>
              </a:p>
            </p:txBody>
          </p:sp>
          <p:grpSp>
            <p:nvGrpSpPr>
              <p:cNvPr id="7" name="Group 87"/>
              <p:cNvGrpSpPr>
                <a:grpSpLocks noChangeAspect="1"/>
              </p:cNvGrpSpPr>
              <p:nvPr/>
            </p:nvGrpSpPr>
            <p:grpSpPr bwMode="auto">
              <a:xfrm>
                <a:off x="2192" y="1152"/>
                <a:ext cx="2008" cy="2016"/>
                <a:chOff x="2198" y="1152"/>
                <a:chExt cx="2008" cy="2016"/>
              </a:xfrm>
            </p:grpSpPr>
            <p:sp>
              <p:nvSpPr>
                <p:cNvPr id="198744" name="Line 88"/>
                <p:cNvSpPr>
                  <a:spLocks noChangeAspect="1" noChangeShapeType="1"/>
                </p:cNvSpPr>
                <p:nvPr/>
              </p:nvSpPr>
              <p:spPr bwMode="auto">
                <a:xfrm>
                  <a:off x="2530" y="1156"/>
                  <a:ext cx="0" cy="2008"/>
                </a:xfrm>
                <a:prstGeom prst="line">
                  <a:avLst/>
                </a:prstGeom>
                <a:noFill/>
                <a:ln w="12700">
                  <a:solidFill>
                    <a:srgbClr val="00FF00"/>
                  </a:solidFill>
                  <a:round/>
                  <a:headEnd/>
                  <a:tailEnd/>
                </a:ln>
                <a:effectLst/>
              </p:spPr>
              <p:txBody>
                <a:bodyPr wrap="none" anchor="ctr"/>
                <a:lstStyle/>
                <a:p>
                  <a:endParaRPr lang="it-IT"/>
                </a:p>
              </p:txBody>
            </p:sp>
            <p:sp>
              <p:nvSpPr>
                <p:cNvPr id="198745" name="Line 89"/>
                <p:cNvSpPr>
                  <a:spLocks noChangeAspect="1" noChangeShapeType="1"/>
                </p:cNvSpPr>
                <p:nvPr/>
              </p:nvSpPr>
              <p:spPr bwMode="auto">
                <a:xfrm>
                  <a:off x="2866" y="1156"/>
                  <a:ext cx="0" cy="2008"/>
                </a:xfrm>
                <a:prstGeom prst="line">
                  <a:avLst/>
                </a:prstGeom>
                <a:noFill/>
                <a:ln w="12700">
                  <a:solidFill>
                    <a:srgbClr val="00FF00"/>
                  </a:solidFill>
                  <a:round/>
                  <a:headEnd/>
                  <a:tailEnd/>
                </a:ln>
                <a:effectLst/>
              </p:spPr>
              <p:txBody>
                <a:bodyPr wrap="none" anchor="ctr"/>
                <a:lstStyle/>
                <a:p>
                  <a:endParaRPr lang="it-IT"/>
                </a:p>
              </p:txBody>
            </p:sp>
            <p:sp>
              <p:nvSpPr>
                <p:cNvPr id="198746" name="Line 90"/>
                <p:cNvSpPr>
                  <a:spLocks noChangeAspect="1" noChangeShapeType="1"/>
                </p:cNvSpPr>
                <p:nvPr/>
              </p:nvSpPr>
              <p:spPr bwMode="auto">
                <a:xfrm>
                  <a:off x="3202" y="1156"/>
                  <a:ext cx="0" cy="2008"/>
                </a:xfrm>
                <a:prstGeom prst="line">
                  <a:avLst/>
                </a:prstGeom>
                <a:noFill/>
                <a:ln w="12700">
                  <a:solidFill>
                    <a:srgbClr val="00FF00"/>
                  </a:solidFill>
                  <a:round/>
                  <a:headEnd/>
                  <a:tailEnd/>
                </a:ln>
                <a:effectLst/>
              </p:spPr>
              <p:txBody>
                <a:bodyPr wrap="none" anchor="ctr"/>
                <a:lstStyle/>
                <a:p>
                  <a:endParaRPr lang="it-IT"/>
                </a:p>
              </p:txBody>
            </p:sp>
            <p:sp>
              <p:nvSpPr>
                <p:cNvPr id="198747" name="Line 91"/>
                <p:cNvSpPr>
                  <a:spLocks noChangeAspect="1" noChangeShapeType="1"/>
                </p:cNvSpPr>
                <p:nvPr/>
              </p:nvSpPr>
              <p:spPr bwMode="auto">
                <a:xfrm>
                  <a:off x="3538" y="1156"/>
                  <a:ext cx="0" cy="2008"/>
                </a:xfrm>
                <a:prstGeom prst="line">
                  <a:avLst/>
                </a:prstGeom>
                <a:noFill/>
                <a:ln w="12700">
                  <a:solidFill>
                    <a:srgbClr val="00FF00"/>
                  </a:solidFill>
                  <a:round/>
                  <a:headEnd/>
                  <a:tailEnd/>
                </a:ln>
                <a:effectLst/>
              </p:spPr>
              <p:txBody>
                <a:bodyPr wrap="none" anchor="ctr"/>
                <a:lstStyle/>
                <a:p>
                  <a:endParaRPr lang="it-IT"/>
                </a:p>
              </p:txBody>
            </p:sp>
            <p:sp>
              <p:nvSpPr>
                <p:cNvPr id="198748" name="Line 92"/>
                <p:cNvSpPr>
                  <a:spLocks noChangeAspect="1" noChangeShapeType="1"/>
                </p:cNvSpPr>
                <p:nvPr/>
              </p:nvSpPr>
              <p:spPr bwMode="auto">
                <a:xfrm>
                  <a:off x="3874" y="1156"/>
                  <a:ext cx="0" cy="2008"/>
                </a:xfrm>
                <a:prstGeom prst="line">
                  <a:avLst/>
                </a:prstGeom>
                <a:noFill/>
                <a:ln w="12700">
                  <a:solidFill>
                    <a:srgbClr val="00FF00"/>
                  </a:solidFill>
                  <a:round/>
                  <a:headEnd/>
                  <a:tailEnd/>
                </a:ln>
                <a:effectLst/>
              </p:spPr>
              <p:txBody>
                <a:bodyPr wrap="none" anchor="ctr"/>
                <a:lstStyle/>
                <a:p>
                  <a:endParaRPr lang="it-IT"/>
                </a:p>
              </p:txBody>
            </p:sp>
            <p:sp>
              <p:nvSpPr>
                <p:cNvPr id="198749" name="Line 93"/>
                <p:cNvSpPr>
                  <a:spLocks noChangeAspect="1" noChangeShapeType="1"/>
                </p:cNvSpPr>
                <p:nvPr/>
              </p:nvSpPr>
              <p:spPr bwMode="auto">
                <a:xfrm>
                  <a:off x="2198" y="1152"/>
                  <a:ext cx="2008" cy="0"/>
                </a:xfrm>
                <a:prstGeom prst="line">
                  <a:avLst/>
                </a:prstGeom>
                <a:noFill/>
                <a:ln w="12700">
                  <a:solidFill>
                    <a:srgbClr val="00FF00"/>
                  </a:solidFill>
                  <a:round/>
                  <a:headEnd/>
                  <a:tailEnd/>
                </a:ln>
                <a:effectLst/>
              </p:spPr>
              <p:txBody>
                <a:bodyPr wrap="none" anchor="ctr"/>
                <a:lstStyle/>
                <a:p>
                  <a:endParaRPr lang="it-IT"/>
                </a:p>
              </p:txBody>
            </p:sp>
            <p:sp>
              <p:nvSpPr>
                <p:cNvPr id="198750" name="Line 94"/>
                <p:cNvSpPr>
                  <a:spLocks noChangeAspect="1" noChangeShapeType="1"/>
                </p:cNvSpPr>
                <p:nvPr/>
              </p:nvSpPr>
              <p:spPr bwMode="auto">
                <a:xfrm>
                  <a:off x="2198" y="3168"/>
                  <a:ext cx="2008" cy="0"/>
                </a:xfrm>
                <a:prstGeom prst="line">
                  <a:avLst/>
                </a:prstGeom>
                <a:noFill/>
                <a:ln w="12700">
                  <a:solidFill>
                    <a:srgbClr val="00FF00"/>
                  </a:solidFill>
                  <a:round/>
                  <a:headEnd/>
                  <a:tailEnd/>
                </a:ln>
                <a:effectLst/>
              </p:spPr>
              <p:txBody>
                <a:bodyPr wrap="none" anchor="ctr"/>
                <a:lstStyle/>
                <a:p>
                  <a:endParaRPr lang="it-IT"/>
                </a:p>
              </p:txBody>
            </p:sp>
            <p:sp>
              <p:nvSpPr>
                <p:cNvPr id="198751" name="Line 95"/>
                <p:cNvSpPr>
                  <a:spLocks noChangeAspect="1" noChangeShapeType="1"/>
                </p:cNvSpPr>
                <p:nvPr/>
              </p:nvSpPr>
              <p:spPr bwMode="auto">
                <a:xfrm>
                  <a:off x="2198" y="1488"/>
                  <a:ext cx="2008" cy="0"/>
                </a:xfrm>
                <a:prstGeom prst="line">
                  <a:avLst/>
                </a:prstGeom>
                <a:noFill/>
                <a:ln w="12700">
                  <a:solidFill>
                    <a:srgbClr val="00FF00"/>
                  </a:solidFill>
                  <a:round/>
                  <a:headEnd/>
                  <a:tailEnd/>
                </a:ln>
                <a:effectLst/>
              </p:spPr>
              <p:txBody>
                <a:bodyPr wrap="none" anchor="ctr"/>
                <a:lstStyle/>
                <a:p>
                  <a:endParaRPr lang="it-IT"/>
                </a:p>
              </p:txBody>
            </p:sp>
            <p:sp>
              <p:nvSpPr>
                <p:cNvPr id="198752" name="Line 96"/>
                <p:cNvSpPr>
                  <a:spLocks noChangeAspect="1" noChangeShapeType="1"/>
                </p:cNvSpPr>
                <p:nvPr/>
              </p:nvSpPr>
              <p:spPr bwMode="auto">
                <a:xfrm>
                  <a:off x="2198" y="1824"/>
                  <a:ext cx="2008" cy="0"/>
                </a:xfrm>
                <a:prstGeom prst="line">
                  <a:avLst/>
                </a:prstGeom>
                <a:noFill/>
                <a:ln w="12700">
                  <a:solidFill>
                    <a:srgbClr val="00FF00"/>
                  </a:solidFill>
                  <a:round/>
                  <a:headEnd/>
                  <a:tailEnd/>
                </a:ln>
                <a:effectLst/>
              </p:spPr>
              <p:txBody>
                <a:bodyPr wrap="none" anchor="ctr"/>
                <a:lstStyle/>
                <a:p>
                  <a:endParaRPr lang="it-IT"/>
                </a:p>
              </p:txBody>
            </p:sp>
            <p:sp>
              <p:nvSpPr>
                <p:cNvPr id="198753" name="Line 97"/>
                <p:cNvSpPr>
                  <a:spLocks noChangeAspect="1" noChangeShapeType="1"/>
                </p:cNvSpPr>
                <p:nvPr/>
              </p:nvSpPr>
              <p:spPr bwMode="auto">
                <a:xfrm>
                  <a:off x="2198" y="2160"/>
                  <a:ext cx="2008" cy="0"/>
                </a:xfrm>
                <a:prstGeom prst="line">
                  <a:avLst/>
                </a:prstGeom>
                <a:noFill/>
                <a:ln w="12700">
                  <a:solidFill>
                    <a:srgbClr val="00FF00"/>
                  </a:solidFill>
                  <a:round/>
                  <a:headEnd/>
                  <a:tailEnd/>
                </a:ln>
                <a:effectLst/>
              </p:spPr>
              <p:txBody>
                <a:bodyPr wrap="none" anchor="ctr"/>
                <a:lstStyle/>
                <a:p>
                  <a:endParaRPr lang="it-IT"/>
                </a:p>
              </p:txBody>
            </p:sp>
            <p:sp>
              <p:nvSpPr>
                <p:cNvPr id="198754" name="Line 98"/>
                <p:cNvSpPr>
                  <a:spLocks noChangeAspect="1" noChangeShapeType="1"/>
                </p:cNvSpPr>
                <p:nvPr/>
              </p:nvSpPr>
              <p:spPr bwMode="auto">
                <a:xfrm>
                  <a:off x="2198" y="2496"/>
                  <a:ext cx="2008" cy="0"/>
                </a:xfrm>
                <a:prstGeom prst="line">
                  <a:avLst/>
                </a:prstGeom>
                <a:noFill/>
                <a:ln w="12700">
                  <a:solidFill>
                    <a:srgbClr val="00FF00"/>
                  </a:solidFill>
                  <a:round/>
                  <a:headEnd/>
                  <a:tailEnd/>
                </a:ln>
                <a:effectLst/>
              </p:spPr>
              <p:txBody>
                <a:bodyPr wrap="none" anchor="ctr"/>
                <a:lstStyle/>
                <a:p>
                  <a:endParaRPr lang="it-IT"/>
                </a:p>
              </p:txBody>
            </p:sp>
            <p:sp>
              <p:nvSpPr>
                <p:cNvPr id="198755" name="Line 99"/>
                <p:cNvSpPr>
                  <a:spLocks noChangeAspect="1" noChangeShapeType="1"/>
                </p:cNvSpPr>
                <p:nvPr/>
              </p:nvSpPr>
              <p:spPr bwMode="auto">
                <a:xfrm>
                  <a:off x="2198" y="2832"/>
                  <a:ext cx="2008" cy="0"/>
                </a:xfrm>
                <a:prstGeom prst="line">
                  <a:avLst/>
                </a:prstGeom>
                <a:noFill/>
                <a:ln w="12700">
                  <a:solidFill>
                    <a:srgbClr val="00FF00"/>
                  </a:solidFill>
                  <a:round/>
                  <a:headEnd/>
                  <a:tailEnd/>
                </a:ln>
                <a:effectLst/>
              </p:spPr>
              <p:txBody>
                <a:bodyPr wrap="none" anchor="ctr"/>
                <a:lstStyle/>
                <a:p>
                  <a:endParaRPr lang="it-IT"/>
                </a:p>
              </p:txBody>
            </p:sp>
          </p:grpSp>
        </p:grpSp>
        <p:sp>
          <p:nvSpPr>
            <p:cNvPr id="198756" name="Oval 100"/>
            <p:cNvSpPr>
              <a:spLocks noChangeAspect="1" noChangeArrowheads="1"/>
            </p:cNvSpPr>
            <p:nvPr/>
          </p:nvSpPr>
          <p:spPr bwMode="auto">
            <a:xfrm>
              <a:off x="2493" y="1564"/>
              <a:ext cx="1587" cy="1174"/>
            </a:xfrm>
            <a:prstGeom prst="ellipse">
              <a:avLst/>
            </a:prstGeom>
            <a:noFill/>
            <a:ln w="38100">
              <a:solidFill>
                <a:srgbClr val="FF33CC"/>
              </a:solidFill>
              <a:round/>
              <a:headEnd/>
              <a:tailEnd/>
            </a:ln>
            <a:effectLst/>
          </p:spPr>
          <p:txBody>
            <a:bodyPr wrap="none" anchor="ctr"/>
            <a:lstStyle/>
            <a:p>
              <a:endParaRPr lang="it-IT"/>
            </a:p>
          </p:txBody>
        </p:sp>
        <p:grpSp>
          <p:nvGrpSpPr>
            <p:cNvPr id="8" name="Group 101"/>
            <p:cNvGrpSpPr>
              <a:grpSpLocks noChangeAspect="1"/>
            </p:cNvGrpSpPr>
            <p:nvPr/>
          </p:nvGrpSpPr>
          <p:grpSpPr bwMode="auto">
            <a:xfrm>
              <a:off x="2411" y="2304"/>
              <a:ext cx="1772" cy="1765"/>
              <a:chOff x="3218" y="2212"/>
              <a:chExt cx="2016" cy="2008"/>
            </a:xfrm>
          </p:grpSpPr>
          <p:sp>
            <p:nvSpPr>
              <p:cNvPr id="198758" name="Line 102"/>
              <p:cNvSpPr>
                <a:spLocks noChangeAspect="1" noChangeShapeType="1"/>
              </p:cNvSpPr>
              <p:nvPr/>
            </p:nvSpPr>
            <p:spPr bwMode="auto">
              <a:xfrm>
                <a:off x="5234" y="2212"/>
                <a:ext cx="0" cy="2008"/>
              </a:xfrm>
              <a:prstGeom prst="line">
                <a:avLst/>
              </a:prstGeom>
              <a:noFill/>
              <a:ln w="12700">
                <a:solidFill>
                  <a:srgbClr val="00FF00"/>
                </a:solidFill>
                <a:round/>
                <a:headEnd/>
                <a:tailEnd/>
              </a:ln>
              <a:effectLst/>
            </p:spPr>
            <p:txBody>
              <a:bodyPr wrap="none" anchor="ctr"/>
              <a:lstStyle/>
              <a:p>
                <a:endParaRPr lang="it-IT"/>
              </a:p>
            </p:txBody>
          </p:sp>
          <p:sp>
            <p:nvSpPr>
              <p:cNvPr id="198759" name="Line 103"/>
              <p:cNvSpPr>
                <a:spLocks noChangeAspect="1" noChangeShapeType="1"/>
              </p:cNvSpPr>
              <p:nvPr/>
            </p:nvSpPr>
            <p:spPr bwMode="auto">
              <a:xfrm>
                <a:off x="3218" y="2212"/>
                <a:ext cx="0" cy="2008"/>
              </a:xfrm>
              <a:prstGeom prst="line">
                <a:avLst/>
              </a:prstGeom>
              <a:noFill/>
              <a:ln w="12700">
                <a:solidFill>
                  <a:srgbClr val="00FF00"/>
                </a:solidFill>
                <a:round/>
                <a:headEnd/>
                <a:tailEnd/>
              </a:ln>
              <a:effectLst/>
            </p:spPr>
            <p:txBody>
              <a:bodyPr wrap="none" anchor="ctr"/>
              <a:lstStyle/>
              <a:p>
                <a:endParaRPr lang="it-IT"/>
              </a:p>
            </p:txBody>
          </p:sp>
          <p:sp>
            <p:nvSpPr>
              <p:cNvPr id="198760" name="Line 104"/>
              <p:cNvSpPr>
                <a:spLocks noChangeAspect="1" noChangeShapeType="1"/>
              </p:cNvSpPr>
              <p:nvPr/>
            </p:nvSpPr>
            <p:spPr bwMode="auto">
              <a:xfrm>
                <a:off x="3548" y="2212"/>
                <a:ext cx="0" cy="2008"/>
              </a:xfrm>
              <a:prstGeom prst="line">
                <a:avLst/>
              </a:prstGeom>
              <a:noFill/>
              <a:ln w="12700">
                <a:solidFill>
                  <a:srgbClr val="00FF00"/>
                </a:solidFill>
                <a:round/>
                <a:headEnd/>
                <a:tailEnd/>
              </a:ln>
              <a:effectLst/>
            </p:spPr>
            <p:txBody>
              <a:bodyPr wrap="none" anchor="ctr"/>
              <a:lstStyle/>
              <a:p>
                <a:endParaRPr lang="it-IT"/>
              </a:p>
            </p:txBody>
          </p:sp>
          <p:sp>
            <p:nvSpPr>
              <p:cNvPr id="198761" name="Line 105"/>
              <p:cNvSpPr>
                <a:spLocks noChangeAspect="1" noChangeShapeType="1"/>
              </p:cNvSpPr>
              <p:nvPr/>
            </p:nvSpPr>
            <p:spPr bwMode="auto">
              <a:xfrm>
                <a:off x="3884" y="2212"/>
                <a:ext cx="0" cy="2008"/>
              </a:xfrm>
              <a:prstGeom prst="line">
                <a:avLst/>
              </a:prstGeom>
              <a:noFill/>
              <a:ln w="12700">
                <a:solidFill>
                  <a:srgbClr val="00FF00"/>
                </a:solidFill>
                <a:round/>
                <a:headEnd/>
                <a:tailEnd/>
              </a:ln>
              <a:effectLst/>
            </p:spPr>
            <p:txBody>
              <a:bodyPr wrap="none" anchor="ctr"/>
              <a:lstStyle/>
              <a:p>
                <a:endParaRPr lang="it-IT"/>
              </a:p>
            </p:txBody>
          </p:sp>
          <p:sp>
            <p:nvSpPr>
              <p:cNvPr id="198762" name="Line 106"/>
              <p:cNvSpPr>
                <a:spLocks noChangeAspect="1" noChangeShapeType="1"/>
              </p:cNvSpPr>
              <p:nvPr/>
            </p:nvSpPr>
            <p:spPr bwMode="auto">
              <a:xfrm>
                <a:off x="4220" y="2212"/>
                <a:ext cx="0" cy="2008"/>
              </a:xfrm>
              <a:prstGeom prst="line">
                <a:avLst/>
              </a:prstGeom>
              <a:noFill/>
              <a:ln w="12700">
                <a:solidFill>
                  <a:srgbClr val="00FF00"/>
                </a:solidFill>
                <a:round/>
                <a:headEnd/>
                <a:tailEnd/>
              </a:ln>
              <a:effectLst/>
            </p:spPr>
            <p:txBody>
              <a:bodyPr wrap="none" anchor="ctr"/>
              <a:lstStyle/>
              <a:p>
                <a:endParaRPr lang="it-IT"/>
              </a:p>
            </p:txBody>
          </p:sp>
          <p:sp>
            <p:nvSpPr>
              <p:cNvPr id="198763" name="Line 107"/>
              <p:cNvSpPr>
                <a:spLocks noChangeAspect="1" noChangeShapeType="1"/>
              </p:cNvSpPr>
              <p:nvPr/>
            </p:nvSpPr>
            <p:spPr bwMode="auto">
              <a:xfrm>
                <a:off x="4556" y="2212"/>
                <a:ext cx="0" cy="2008"/>
              </a:xfrm>
              <a:prstGeom prst="line">
                <a:avLst/>
              </a:prstGeom>
              <a:noFill/>
              <a:ln w="12700">
                <a:solidFill>
                  <a:srgbClr val="00FF00"/>
                </a:solidFill>
                <a:round/>
                <a:headEnd/>
                <a:tailEnd/>
              </a:ln>
              <a:effectLst/>
            </p:spPr>
            <p:txBody>
              <a:bodyPr wrap="none" anchor="ctr"/>
              <a:lstStyle/>
              <a:p>
                <a:endParaRPr lang="it-IT"/>
              </a:p>
            </p:txBody>
          </p:sp>
          <p:sp>
            <p:nvSpPr>
              <p:cNvPr id="198764" name="Line 108"/>
              <p:cNvSpPr>
                <a:spLocks noChangeAspect="1" noChangeShapeType="1"/>
              </p:cNvSpPr>
              <p:nvPr/>
            </p:nvSpPr>
            <p:spPr bwMode="auto">
              <a:xfrm>
                <a:off x="4892" y="2212"/>
                <a:ext cx="0" cy="2008"/>
              </a:xfrm>
              <a:prstGeom prst="line">
                <a:avLst/>
              </a:prstGeom>
              <a:noFill/>
              <a:ln w="12700">
                <a:solidFill>
                  <a:srgbClr val="00FF00"/>
                </a:solidFill>
                <a:round/>
                <a:headEnd/>
                <a:tailEnd/>
              </a:ln>
              <a:effectLst/>
            </p:spPr>
            <p:txBody>
              <a:bodyPr wrap="none" anchor="ctr"/>
              <a:lstStyle/>
              <a:p>
                <a:endParaRPr lang="it-IT"/>
              </a:p>
            </p:txBody>
          </p:sp>
        </p:grpSp>
        <p:sp>
          <p:nvSpPr>
            <p:cNvPr id="198765" name="Line 109"/>
            <p:cNvSpPr>
              <a:spLocks noChangeAspect="1" noChangeShapeType="1"/>
            </p:cNvSpPr>
            <p:nvPr/>
          </p:nvSpPr>
          <p:spPr bwMode="auto">
            <a:xfrm>
              <a:off x="2409" y="3737"/>
              <a:ext cx="1765" cy="0"/>
            </a:xfrm>
            <a:prstGeom prst="line">
              <a:avLst/>
            </a:prstGeom>
            <a:noFill/>
            <a:ln w="12700">
              <a:solidFill>
                <a:srgbClr val="00FF00"/>
              </a:solidFill>
              <a:round/>
              <a:headEnd/>
              <a:tailEnd/>
            </a:ln>
            <a:effectLst/>
          </p:spPr>
          <p:txBody>
            <a:bodyPr wrap="none" anchor="ctr"/>
            <a:lstStyle/>
            <a:p>
              <a:endParaRPr lang="it-IT"/>
            </a:p>
          </p:txBody>
        </p:sp>
        <p:sp>
          <p:nvSpPr>
            <p:cNvPr id="198766" name="Line 110"/>
            <p:cNvSpPr>
              <a:spLocks noChangeAspect="1" noChangeShapeType="1"/>
            </p:cNvSpPr>
            <p:nvPr/>
          </p:nvSpPr>
          <p:spPr bwMode="auto">
            <a:xfrm>
              <a:off x="2409" y="4032"/>
              <a:ext cx="1765" cy="0"/>
            </a:xfrm>
            <a:prstGeom prst="line">
              <a:avLst/>
            </a:prstGeom>
            <a:noFill/>
            <a:ln w="12700">
              <a:solidFill>
                <a:srgbClr val="00FF00"/>
              </a:solidFill>
              <a:round/>
              <a:headEnd/>
              <a:tailEnd/>
            </a:ln>
            <a:effectLst/>
          </p:spPr>
          <p:txBody>
            <a:bodyPr wrap="none" anchor="ctr"/>
            <a:lstStyle/>
            <a:p>
              <a:endParaRPr lang="it-IT"/>
            </a:p>
          </p:txBody>
        </p:sp>
      </p:grpSp>
      <p:sp>
        <p:nvSpPr>
          <p:cNvPr id="198767" name="Rectangle 111"/>
          <p:cNvSpPr>
            <a:spLocks noChangeAspect="1" noChangeArrowheads="1"/>
          </p:cNvSpPr>
          <p:nvPr/>
        </p:nvSpPr>
        <p:spPr bwMode="auto">
          <a:xfrm>
            <a:off x="4356100" y="6257925"/>
            <a:ext cx="468313"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3860</a:t>
            </a:r>
          </a:p>
        </p:txBody>
      </p:sp>
      <p:sp>
        <p:nvSpPr>
          <p:cNvPr id="198768" name="Rectangle 112"/>
          <p:cNvSpPr>
            <a:spLocks noChangeAspect="1" noChangeArrowheads="1"/>
          </p:cNvSpPr>
          <p:nvPr/>
        </p:nvSpPr>
        <p:spPr bwMode="auto">
          <a:xfrm>
            <a:off x="4749800" y="6257925"/>
            <a:ext cx="611188"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8412</a:t>
            </a:r>
          </a:p>
        </p:txBody>
      </p:sp>
      <p:sp>
        <p:nvSpPr>
          <p:cNvPr id="198769" name="Rectangle 113"/>
          <p:cNvSpPr>
            <a:spLocks noChangeAspect="1" noChangeArrowheads="1"/>
          </p:cNvSpPr>
          <p:nvPr/>
        </p:nvSpPr>
        <p:spPr bwMode="auto">
          <a:xfrm>
            <a:off x="5219700" y="6257925"/>
            <a:ext cx="611188"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7056</a:t>
            </a:r>
          </a:p>
        </p:txBody>
      </p:sp>
      <p:sp>
        <p:nvSpPr>
          <p:cNvPr id="198770" name="Rectangle 114"/>
          <p:cNvSpPr>
            <a:spLocks noChangeAspect="1" noChangeArrowheads="1"/>
          </p:cNvSpPr>
          <p:nvPr/>
        </p:nvSpPr>
        <p:spPr bwMode="auto">
          <a:xfrm>
            <a:off x="5727700" y="6257925"/>
            <a:ext cx="565150"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6784</a:t>
            </a:r>
          </a:p>
        </p:txBody>
      </p:sp>
      <p:sp>
        <p:nvSpPr>
          <p:cNvPr id="198771" name="Rectangle 115"/>
          <p:cNvSpPr>
            <a:spLocks noChangeAspect="1" noChangeArrowheads="1"/>
          </p:cNvSpPr>
          <p:nvPr/>
        </p:nvSpPr>
        <p:spPr bwMode="auto">
          <a:xfrm>
            <a:off x="6184900" y="6257925"/>
            <a:ext cx="563563"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94</a:t>
            </a:r>
          </a:p>
        </p:txBody>
      </p:sp>
      <p:sp>
        <p:nvSpPr>
          <p:cNvPr id="198772" name="Line 116"/>
          <p:cNvSpPr>
            <a:spLocks noChangeAspect="1" noChangeShapeType="1"/>
          </p:cNvSpPr>
          <p:nvPr/>
        </p:nvSpPr>
        <p:spPr bwMode="auto">
          <a:xfrm rot="2718105">
            <a:off x="2997200" y="4503738"/>
            <a:ext cx="2619375" cy="0"/>
          </a:xfrm>
          <a:prstGeom prst="line">
            <a:avLst/>
          </a:prstGeom>
          <a:noFill/>
          <a:ln w="12700">
            <a:solidFill>
              <a:srgbClr val="00FF00"/>
            </a:solidFill>
            <a:round/>
            <a:headEnd/>
            <a:tailEnd/>
          </a:ln>
          <a:effectLst/>
        </p:spPr>
        <p:txBody>
          <a:bodyPr wrap="none" anchor="ctr"/>
          <a:lstStyle/>
          <a:p>
            <a:endParaRPr lang="it-IT"/>
          </a:p>
        </p:txBody>
      </p:sp>
      <p:sp>
        <p:nvSpPr>
          <p:cNvPr id="198773" name="Line 117"/>
          <p:cNvSpPr>
            <a:spLocks noChangeAspect="1" noChangeShapeType="1"/>
          </p:cNvSpPr>
          <p:nvPr/>
        </p:nvSpPr>
        <p:spPr bwMode="auto">
          <a:xfrm rot="2718105">
            <a:off x="2062162" y="5430838"/>
            <a:ext cx="2619375" cy="0"/>
          </a:xfrm>
          <a:prstGeom prst="line">
            <a:avLst/>
          </a:prstGeom>
          <a:noFill/>
          <a:ln w="12700">
            <a:solidFill>
              <a:srgbClr val="00FF00"/>
            </a:solidFill>
            <a:round/>
            <a:headEnd/>
            <a:tailEnd/>
          </a:ln>
          <a:effectLst/>
        </p:spPr>
        <p:txBody>
          <a:bodyPr wrap="none" anchor="ctr"/>
          <a:lstStyle/>
          <a:p>
            <a:endParaRPr lang="it-IT"/>
          </a:p>
        </p:txBody>
      </p:sp>
      <p:sp>
        <p:nvSpPr>
          <p:cNvPr id="198774" name="Line 118"/>
          <p:cNvSpPr>
            <a:spLocks noChangeAspect="1" noChangeShapeType="1"/>
          </p:cNvSpPr>
          <p:nvPr/>
        </p:nvSpPr>
        <p:spPr bwMode="auto">
          <a:xfrm rot="2718105">
            <a:off x="4661694" y="4993482"/>
            <a:ext cx="0" cy="2043112"/>
          </a:xfrm>
          <a:prstGeom prst="line">
            <a:avLst/>
          </a:prstGeom>
          <a:noFill/>
          <a:ln w="12700">
            <a:solidFill>
              <a:srgbClr val="00FF00"/>
            </a:solidFill>
            <a:round/>
            <a:headEnd/>
            <a:tailEnd/>
          </a:ln>
          <a:effectLst/>
        </p:spPr>
        <p:txBody>
          <a:bodyPr wrap="none" anchor="ctr"/>
          <a:lstStyle/>
          <a:p>
            <a:endParaRPr lang="it-IT"/>
          </a:p>
        </p:txBody>
      </p:sp>
      <p:sp>
        <p:nvSpPr>
          <p:cNvPr id="198775" name="Line 119"/>
          <p:cNvSpPr>
            <a:spLocks noChangeAspect="1" noChangeShapeType="1"/>
          </p:cNvSpPr>
          <p:nvPr/>
        </p:nvSpPr>
        <p:spPr bwMode="auto">
          <a:xfrm rot="2718105">
            <a:off x="3019426" y="2632075"/>
            <a:ext cx="0" cy="2619375"/>
          </a:xfrm>
          <a:prstGeom prst="line">
            <a:avLst/>
          </a:prstGeom>
          <a:noFill/>
          <a:ln w="12700">
            <a:solidFill>
              <a:srgbClr val="00FF00"/>
            </a:solidFill>
            <a:round/>
            <a:headEnd/>
            <a:tailEnd/>
          </a:ln>
          <a:effectLst/>
        </p:spPr>
        <p:txBody>
          <a:bodyPr wrap="none" anchor="ctr"/>
          <a:lstStyle/>
          <a:p>
            <a:endParaRPr lang="it-IT"/>
          </a:p>
        </p:txBody>
      </p:sp>
      <p:sp>
        <p:nvSpPr>
          <p:cNvPr id="198776" name="Line 120"/>
          <p:cNvSpPr>
            <a:spLocks noChangeAspect="1" noChangeShapeType="1"/>
          </p:cNvSpPr>
          <p:nvPr/>
        </p:nvSpPr>
        <p:spPr bwMode="auto">
          <a:xfrm rot="2718105">
            <a:off x="3105151" y="3452812"/>
            <a:ext cx="0" cy="2016125"/>
          </a:xfrm>
          <a:prstGeom prst="line">
            <a:avLst/>
          </a:prstGeom>
          <a:noFill/>
          <a:ln w="12700">
            <a:solidFill>
              <a:srgbClr val="00FF00"/>
            </a:solidFill>
            <a:round/>
            <a:headEnd/>
            <a:tailEnd/>
          </a:ln>
          <a:effectLst/>
        </p:spPr>
        <p:txBody>
          <a:bodyPr wrap="none" anchor="ctr"/>
          <a:lstStyle/>
          <a:p>
            <a:endParaRPr lang="it-IT"/>
          </a:p>
        </p:txBody>
      </p:sp>
      <p:sp>
        <p:nvSpPr>
          <p:cNvPr id="198777" name="Line 121"/>
          <p:cNvSpPr>
            <a:spLocks noChangeAspect="1" noChangeShapeType="1"/>
          </p:cNvSpPr>
          <p:nvPr/>
        </p:nvSpPr>
        <p:spPr bwMode="auto">
          <a:xfrm rot="2718105">
            <a:off x="3615532" y="3307556"/>
            <a:ext cx="0" cy="2554287"/>
          </a:xfrm>
          <a:prstGeom prst="line">
            <a:avLst/>
          </a:prstGeom>
          <a:noFill/>
          <a:ln w="12700">
            <a:solidFill>
              <a:srgbClr val="00FF00"/>
            </a:solidFill>
            <a:round/>
            <a:headEnd/>
            <a:tailEnd/>
          </a:ln>
          <a:effectLst/>
        </p:spPr>
        <p:txBody>
          <a:bodyPr wrap="none" anchor="ctr"/>
          <a:lstStyle/>
          <a:p>
            <a:endParaRPr lang="it-IT"/>
          </a:p>
        </p:txBody>
      </p:sp>
      <p:sp>
        <p:nvSpPr>
          <p:cNvPr id="198778" name="Line 122"/>
          <p:cNvSpPr>
            <a:spLocks noChangeAspect="1" noChangeShapeType="1"/>
          </p:cNvSpPr>
          <p:nvPr/>
        </p:nvSpPr>
        <p:spPr bwMode="auto">
          <a:xfrm rot="2718105">
            <a:off x="3925888" y="3598862"/>
            <a:ext cx="0" cy="2568575"/>
          </a:xfrm>
          <a:prstGeom prst="line">
            <a:avLst/>
          </a:prstGeom>
          <a:noFill/>
          <a:ln w="12700">
            <a:solidFill>
              <a:srgbClr val="00FF00"/>
            </a:solidFill>
            <a:round/>
            <a:headEnd/>
            <a:tailEnd/>
          </a:ln>
          <a:effectLst/>
        </p:spPr>
        <p:txBody>
          <a:bodyPr wrap="none" anchor="ctr"/>
          <a:lstStyle/>
          <a:p>
            <a:endParaRPr lang="it-IT"/>
          </a:p>
        </p:txBody>
      </p:sp>
      <p:sp>
        <p:nvSpPr>
          <p:cNvPr id="198779" name="Line 123"/>
          <p:cNvSpPr>
            <a:spLocks noChangeAspect="1" noChangeShapeType="1"/>
          </p:cNvSpPr>
          <p:nvPr/>
        </p:nvSpPr>
        <p:spPr bwMode="auto">
          <a:xfrm rot="2718105">
            <a:off x="4244975" y="3897313"/>
            <a:ext cx="0" cy="2571750"/>
          </a:xfrm>
          <a:prstGeom prst="line">
            <a:avLst/>
          </a:prstGeom>
          <a:noFill/>
          <a:ln w="12700">
            <a:solidFill>
              <a:srgbClr val="00FF00"/>
            </a:solidFill>
            <a:round/>
            <a:headEnd/>
            <a:tailEnd/>
          </a:ln>
          <a:effectLst/>
        </p:spPr>
        <p:txBody>
          <a:bodyPr wrap="none" anchor="ctr"/>
          <a:lstStyle/>
          <a:p>
            <a:endParaRPr lang="it-IT"/>
          </a:p>
        </p:txBody>
      </p:sp>
      <p:sp>
        <p:nvSpPr>
          <p:cNvPr id="198780" name="Line 124"/>
          <p:cNvSpPr>
            <a:spLocks noChangeAspect="1" noChangeShapeType="1"/>
          </p:cNvSpPr>
          <p:nvPr/>
        </p:nvSpPr>
        <p:spPr bwMode="auto">
          <a:xfrm rot="2718105">
            <a:off x="4553744" y="4183857"/>
            <a:ext cx="0" cy="2620962"/>
          </a:xfrm>
          <a:prstGeom prst="line">
            <a:avLst/>
          </a:prstGeom>
          <a:noFill/>
          <a:ln w="12700">
            <a:solidFill>
              <a:srgbClr val="00FF00"/>
            </a:solidFill>
            <a:round/>
            <a:headEnd/>
            <a:tailEnd/>
          </a:ln>
          <a:effectLst/>
        </p:spPr>
        <p:txBody>
          <a:bodyPr wrap="none" anchor="ctr"/>
          <a:lstStyle/>
          <a:p>
            <a:endParaRPr lang="it-IT"/>
          </a:p>
        </p:txBody>
      </p:sp>
      <p:grpSp>
        <p:nvGrpSpPr>
          <p:cNvPr id="9" name="Group 125"/>
          <p:cNvGrpSpPr>
            <a:grpSpLocks noChangeAspect="1"/>
          </p:cNvGrpSpPr>
          <p:nvPr/>
        </p:nvGrpSpPr>
        <p:grpSpPr bwMode="auto">
          <a:xfrm rot="211872">
            <a:off x="4391025" y="1281113"/>
            <a:ext cx="1962150" cy="4373562"/>
            <a:chOff x="1983" y="1109"/>
            <a:chExt cx="1504" cy="3351"/>
          </a:xfrm>
        </p:grpSpPr>
        <p:sp>
          <p:nvSpPr>
            <p:cNvPr id="198782" name="Line 126"/>
            <p:cNvSpPr>
              <a:spLocks noChangeAspect="1" noChangeShapeType="1"/>
            </p:cNvSpPr>
            <p:nvPr/>
          </p:nvSpPr>
          <p:spPr bwMode="auto">
            <a:xfrm rot="2506232">
              <a:off x="3487" y="2452"/>
              <a:ext cx="0" cy="2008"/>
            </a:xfrm>
            <a:prstGeom prst="line">
              <a:avLst/>
            </a:prstGeom>
            <a:noFill/>
            <a:ln w="12700">
              <a:solidFill>
                <a:srgbClr val="00FF00"/>
              </a:solidFill>
              <a:round/>
              <a:headEnd/>
              <a:tailEnd/>
            </a:ln>
            <a:effectLst/>
          </p:spPr>
          <p:txBody>
            <a:bodyPr wrap="none" anchor="ctr"/>
            <a:lstStyle/>
            <a:p>
              <a:endParaRPr lang="it-IT"/>
            </a:p>
          </p:txBody>
        </p:sp>
        <p:sp>
          <p:nvSpPr>
            <p:cNvPr id="198783" name="Line 127"/>
            <p:cNvSpPr>
              <a:spLocks noChangeAspect="1" noChangeShapeType="1"/>
            </p:cNvSpPr>
            <p:nvPr/>
          </p:nvSpPr>
          <p:spPr bwMode="auto">
            <a:xfrm rot="2506232">
              <a:off x="1983" y="1109"/>
              <a:ext cx="0" cy="2008"/>
            </a:xfrm>
            <a:prstGeom prst="line">
              <a:avLst/>
            </a:prstGeom>
            <a:noFill/>
            <a:ln w="12700">
              <a:solidFill>
                <a:srgbClr val="00FF00"/>
              </a:solidFill>
              <a:round/>
              <a:headEnd/>
              <a:tailEnd/>
            </a:ln>
            <a:effectLst/>
          </p:spPr>
          <p:txBody>
            <a:bodyPr wrap="none" anchor="ctr"/>
            <a:lstStyle/>
            <a:p>
              <a:endParaRPr lang="it-IT"/>
            </a:p>
          </p:txBody>
        </p:sp>
        <p:sp>
          <p:nvSpPr>
            <p:cNvPr id="198784" name="Line 128"/>
            <p:cNvSpPr>
              <a:spLocks noChangeAspect="1" noChangeShapeType="1"/>
            </p:cNvSpPr>
            <p:nvPr/>
          </p:nvSpPr>
          <p:spPr bwMode="auto">
            <a:xfrm rot="2506232">
              <a:off x="2229" y="1328"/>
              <a:ext cx="0" cy="2008"/>
            </a:xfrm>
            <a:prstGeom prst="line">
              <a:avLst/>
            </a:prstGeom>
            <a:noFill/>
            <a:ln w="12700">
              <a:solidFill>
                <a:srgbClr val="00FF00"/>
              </a:solidFill>
              <a:round/>
              <a:headEnd/>
              <a:tailEnd/>
            </a:ln>
            <a:effectLst/>
          </p:spPr>
          <p:txBody>
            <a:bodyPr wrap="none" anchor="ctr"/>
            <a:lstStyle/>
            <a:p>
              <a:endParaRPr lang="it-IT"/>
            </a:p>
          </p:txBody>
        </p:sp>
        <p:sp>
          <p:nvSpPr>
            <p:cNvPr id="198785" name="Line 129"/>
            <p:cNvSpPr>
              <a:spLocks noChangeAspect="1" noChangeShapeType="1"/>
            </p:cNvSpPr>
            <p:nvPr/>
          </p:nvSpPr>
          <p:spPr bwMode="auto">
            <a:xfrm rot="2506232">
              <a:off x="2480" y="1552"/>
              <a:ext cx="0" cy="2008"/>
            </a:xfrm>
            <a:prstGeom prst="line">
              <a:avLst/>
            </a:prstGeom>
            <a:noFill/>
            <a:ln w="12700">
              <a:solidFill>
                <a:srgbClr val="00FF00"/>
              </a:solidFill>
              <a:round/>
              <a:headEnd/>
              <a:tailEnd/>
            </a:ln>
            <a:effectLst/>
          </p:spPr>
          <p:txBody>
            <a:bodyPr wrap="none" anchor="ctr"/>
            <a:lstStyle/>
            <a:p>
              <a:endParaRPr lang="it-IT"/>
            </a:p>
          </p:txBody>
        </p:sp>
        <p:sp>
          <p:nvSpPr>
            <p:cNvPr id="198786" name="Line 130"/>
            <p:cNvSpPr>
              <a:spLocks noChangeAspect="1" noChangeShapeType="1"/>
            </p:cNvSpPr>
            <p:nvPr/>
          </p:nvSpPr>
          <p:spPr bwMode="auto">
            <a:xfrm rot="2506232">
              <a:off x="2731" y="1776"/>
              <a:ext cx="0" cy="2008"/>
            </a:xfrm>
            <a:prstGeom prst="line">
              <a:avLst/>
            </a:prstGeom>
            <a:noFill/>
            <a:ln w="12700">
              <a:solidFill>
                <a:srgbClr val="00FF00"/>
              </a:solidFill>
              <a:round/>
              <a:headEnd/>
              <a:tailEnd/>
            </a:ln>
            <a:effectLst/>
          </p:spPr>
          <p:txBody>
            <a:bodyPr wrap="none" anchor="ctr"/>
            <a:lstStyle/>
            <a:p>
              <a:endParaRPr lang="it-IT"/>
            </a:p>
          </p:txBody>
        </p:sp>
        <p:sp>
          <p:nvSpPr>
            <p:cNvPr id="198787" name="Line 131"/>
            <p:cNvSpPr>
              <a:spLocks noChangeAspect="1" noChangeShapeType="1"/>
            </p:cNvSpPr>
            <p:nvPr/>
          </p:nvSpPr>
          <p:spPr bwMode="auto">
            <a:xfrm rot="2506232">
              <a:off x="2981" y="1999"/>
              <a:ext cx="0" cy="2008"/>
            </a:xfrm>
            <a:prstGeom prst="line">
              <a:avLst/>
            </a:prstGeom>
            <a:noFill/>
            <a:ln w="12700">
              <a:solidFill>
                <a:srgbClr val="00FF00"/>
              </a:solidFill>
              <a:round/>
              <a:headEnd/>
              <a:tailEnd/>
            </a:ln>
            <a:effectLst/>
          </p:spPr>
          <p:txBody>
            <a:bodyPr wrap="none" anchor="ctr"/>
            <a:lstStyle/>
            <a:p>
              <a:endParaRPr lang="it-IT"/>
            </a:p>
          </p:txBody>
        </p:sp>
        <p:sp>
          <p:nvSpPr>
            <p:cNvPr id="198788" name="Line 132"/>
            <p:cNvSpPr>
              <a:spLocks noChangeAspect="1" noChangeShapeType="1"/>
            </p:cNvSpPr>
            <p:nvPr/>
          </p:nvSpPr>
          <p:spPr bwMode="auto">
            <a:xfrm rot="2506232">
              <a:off x="3232" y="2223"/>
              <a:ext cx="0" cy="2008"/>
            </a:xfrm>
            <a:prstGeom prst="line">
              <a:avLst/>
            </a:prstGeom>
            <a:noFill/>
            <a:ln w="12700">
              <a:solidFill>
                <a:srgbClr val="00FF00"/>
              </a:solidFill>
              <a:round/>
              <a:headEnd/>
              <a:tailEnd/>
            </a:ln>
            <a:effectLst/>
          </p:spPr>
          <p:txBody>
            <a:bodyPr wrap="none" anchor="ctr"/>
            <a:lstStyle/>
            <a:p>
              <a:endParaRPr lang="it-IT"/>
            </a:p>
          </p:txBody>
        </p:sp>
      </p:grpSp>
      <p:sp>
        <p:nvSpPr>
          <p:cNvPr id="198789" name="Rectangle 133"/>
          <p:cNvSpPr>
            <a:spLocks noChangeAspect="1" noChangeArrowheads="1"/>
          </p:cNvSpPr>
          <p:nvPr/>
        </p:nvSpPr>
        <p:spPr bwMode="auto">
          <a:xfrm>
            <a:off x="3878263" y="6257925"/>
            <a:ext cx="517525"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142</a:t>
            </a:r>
          </a:p>
        </p:txBody>
      </p:sp>
      <p:sp>
        <p:nvSpPr>
          <p:cNvPr id="198790" name="Rectangle 134"/>
          <p:cNvSpPr>
            <a:spLocks noChangeAspect="1" noChangeArrowheads="1"/>
          </p:cNvSpPr>
          <p:nvPr/>
        </p:nvSpPr>
        <p:spPr bwMode="auto">
          <a:xfrm rot="2679092">
            <a:off x="2198688" y="4713288"/>
            <a:ext cx="482600" cy="246062"/>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118</a:t>
            </a:r>
          </a:p>
        </p:txBody>
      </p:sp>
      <p:sp>
        <p:nvSpPr>
          <p:cNvPr id="198791" name="Line 135"/>
          <p:cNvSpPr>
            <a:spLocks noChangeAspect="1" noChangeShapeType="1"/>
          </p:cNvSpPr>
          <p:nvPr/>
        </p:nvSpPr>
        <p:spPr bwMode="auto">
          <a:xfrm rot="2718105">
            <a:off x="1751012" y="5764213"/>
            <a:ext cx="2619375" cy="0"/>
          </a:xfrm>
          <a:prstGeom prst="line">
            <a:avLst/>
          </a:prstGeom>
          <a:noFill/>
          <a:ln w="12700">
            <a:solidFill>
              <a:srgbClr val="00FF00"/>
            </a:solidFill>
            <a:round/>
            <a:headEnd/>
            <a:tailEnd/>
          </a:ln>
          <a:effectLst/>
        </p:spPr>
        <p:txBody>
          <a:bodyPr wrap="none" anchor="ctr"/>
          <a:lstStyle/>
          <a:p>
            <a:endParaRPr lang="it-IT"/>
          </a:p>
        </p:txBody>
      </p:sp>
      <p:sp>
        <p:nvSpPr>
          <p:cNvPr id="70" name="Line 116"/>
          <p:cNvSpPr>
            <a:spLocks noChangeAspect="1" noChangeShapeType="1"/>
          </p:cNvSpPr>
          <p:nvPr/>
        </p:nvSpPr>
        <p:spPr bwMode="auto">
          <a:xfrm rot="2718105">
            <a:off x="5000220" y="2544254"/>
            <a:ext cx="2619375" cy="0"/>
          </a:xfrm>
          <a:prstGeom prst="line">
            <a:avLst/>
          </a:prstGeom>
          <a:noFill/>
          <a:ln w="12700">
            <a:solidFill>
              <a:srgbClr val="00FF00"/>
            </a:solidFill>
            <a:round/>
            <a:headEnd/>
            <a:tailEnd/>
          </a:ln>
          <a:effectLst/>
        </p:spPr>
        <p:txBody>
          <a:bodyPr wrap="none" anchor="ctr"/>
          <a:lstStyle/>
          <a:p>
            <a:endParaRPr lang="it-IT"/>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grpSp>
        <p:nvGrpSpPr>
          <p:cNvPr id="2" name="Group 75"/>
          <p:cNvGrpSpPr>
            <a:grpSpLocks/>
          </p:cNvGrpSpPr>
          <p:nvPr/>
        </p:nvGrpSpPr>
        <p:grpSpPr bwMode="auto">
          <a:xfrm rot="2701572">
            <a:off x="5208820" y="1589320"/>
            <a:ext cx="1676400" cy="5486400"/>
            <a:chOff x="2040" y="288"/>
            <a:chExt cx="1056" cy="3456"/>
          </a:xfrm>
        </p:grpSpPr>
        <p:grpSp>
          <p:nvGrpSpPr>
            <p:cNvPr id="3" name="Group 76"/>
            <p:cNvGrpSpPr>
              <a:grpSpLocks/>
            </p:cNvGrpSpPr>
            <p:nvPr/>
          </p:nvGrpSpPr>
          <p:grpSpPr bwMode="auto">
            <a:xfrm>
              <a:off x="2040" y="288"/>
              <a:ext cx="1056" cy="480"/>
              <a:chOff x="1968" y="240"/>
              <a:chExt cx="1104" cy="624"/>
            </a:xfrm>
          </p:grpSpPr>
          <p:sp>
            <p:nvSpPr>
              <p:cNvPr id="200781" name="Rectangle 77"/>
              <p:cNvSpPr>
                <a:spLocks noChangeArrowheads="1"/>
              </p:cNvSpPr>
              <p:nvPr/>
            </p:nvSpPr>
            <p:spPr bwMode="auto">
              <a:xfrm>
                <a:off x="2256" y="576"/>
                <a:ext cx="528" cy="288"/>
              </a:xfrm>
              <a:prstGeom prst="rect">
                <a:avLst/>
              </a:prstGeom>
              <a:solidFill>
                <a:schemeClr val="accent1"/>
              </a:solidFill>
              <a:ln w="12700">
                <a:solidFill>
                  <a:srgbClr val="F8F8F8"/>
                </a:solidFill>
                <a:miter lim="800000"/>
                <a:headEnd/>
                <a:tailEnd/>
              </a:ln>
              <a:effectLst/>
            </p:spPr>
            <p:txBody>
              <a:bodyPr wrap="none" anchor="ctr"/>
              <a:lstStyle/>
              <a:p>
                <a:endParaRPr lang="it-IT"/>
              </a:p>
            </p:txBody>
          </p:sp>
          <p:sp>
            <p:nvSpPr>
              <p:cNvPr id="200782" name="Rectangle 78"/>
              <p:cNvSpPr>
                <a:spLocks noChangeArrowheads="1"/>
              </p:cNvSpPr>
              <p:nvPr/>
            </p:nvSpPr>
            <p:spPr bwMode="auto">
              <a:xfrm>
                <a:off x="1968" y="240"/>
                <a:ext cx="1104" cy="336"/>
              </a:xfrm>
              <a:prstGeom prst="rect">
                <a:avLst/>
              </a:prstGeom>
              <a:solidFill>
                <a:schemeClr val="accent1"/>
              </a:solidFill>
              <a:ln w="12700">
                <a:solidFill>
                  <a:srgbClr val="F8F8F8"/>
                </a:solidFill>
                <a:miter lim="800000"/>
                <a:headEnd/>
                <a:tailEnd/>
              </a:ln>
              <a:effectLst/>
            </p:spPr>
            <p:txBody>
              <a:bodyPr wrap="none" anchor="ctr"/>
              <a:lstStyle/>
              <a:p>
                <a:endParaRPr lang="it-IT"/>
              </a:p>
            </p:txBody>
          </p:sp>
        </p:grpSp>
        <p:sp>
          <p:nvSpPr>
            <p:cNvPr id="200783" name="Line 79"/>
            <p:cNvSpPr>
              <a:spLocks noChangeShapeType="1"/>
            </p:cNvSpPr>
            <p:nvPr/>
          </p:nvSpPr>
          <p:spPr bwMode="auto">
            <a:xfrm>
              <a:off x="2568" y="816"/>
              <a:ext cx="0" cy="2928"/>
            </a:xfrm>
            <a:prstGeom prst="line">
              <a:avLst/>
            </a:prstGeom>
            <a:noFill/>
            <a:ln w="38100">
              <a:solidFill>
                <a:srgbClr val="F8F8F8"/>
              </a:solidFill>
              <a:prstDash val="dash"/>
              <a:round/>
              <a:headEnd/>
              <a:tailEnd/>
            </a:ln>
            <a:effectLst/>
          </p:spPr>
          <p:txBody>
            <a:bodyPr/>
            <a:lstStyle/>
            <a:p>
              <a:endParaRPr lang="it-IT"/>
            </a:p>
          </p:txBody>
        </p:sp>
        <p:sp>
          <p:nvSpPr>
            <p:cNvPr id="200784" name="Rectangle 80"/>
            <p:cNvSpPr>
              <a:spLocks noChangeArrowheads="1"/>
            </p:cNvSpPr>
            <p:nvPr/>
          </p:nvSpPr>
          <p:spPr bwMode="auto">
            <a:xfrm>
              <a:off x="2496" y="3168"/>
              <a:ext cx="144" cy="336"/>
            </a:xfrm>
            <a:prstGeom prst="rect">
              <a:avLst/>
            </a:prstGeom>
            <a:solidFill>
              <a:schemeClr val="accent1"/>
            </a:solidFill>
            <a:ln w="12700">
              <a:solidFill>
                <a:srgbClr val="F8F8F8"/>
              </a:solidFill>
              <a:miter lim="800000"/>
              <a:headEnd/>
              <a:tailEnd/>
            </a:ln>
            <a:effectLst/>
          </p:spPr>
          <p:txBody>
            <a:bodyPr wrap="none" anchor="ctr"/>
            <a:lstStyle/>
            <a:p>
              <a:endParaRPr lang="it-IT"/>
            </a:p>
          </p:txBody>
        </p:sp>
      </p:grpSp>
      <p:grpSp>
        <p:nvGrpSpPr>
          <p:cNvPr id="4" name="Group 81"/>
          <p:cNvGrpSpPr>
            <a:grpSpLocks/>
          </p:cNvGrpSpPr>
          <p:nvPr/>
        </p:nvGrpSpPr>
        <p:grpSpPr bwMode="auto">
          <a:xfrm>
            <a:off x="4027720" y="2732320"/>
            <a:ext cx="2514600" cy="1828800"/>
            <a:chOff x="624" y="1825"/>
            <a:chExt cx="975" cy="668"/>
          </a:xfrm>
        </p:grpSpPr>
        <p:sp>
          <p:nvSpPr>
            <p:cNvPr id="200786" name="Oval 82"/>
            <p:cNvSpPr>
              <a:spLocks noChangeArrowheads="1"/>
            </p:cNvSpPr>
            <p:nvPr/>
          </p:nvSpPr>
          <p:spPr bwMode="auto">
            <a:xfrm>
              <a:off x="624" y="1825"/>
              <a:ext cx="975" cy="668"/>
            </a:xfrm>
            <a:prstGeom prst="ellipse">
              <a:avLst/>
            </a:prstGeom>
            <a:noFill/>
            <a:ln w="12700">
              <a:solidFill>
                <a:srgbClr val="FFFFFF"/>
              </a:solidFill>
              <a:round/>
              <a:headEnd/>
              <a:tailEnd/>
            </a:ln>
            <a:effectLst/>
          </p:spPr>
          <p:txBody>
            <a:bodyPr wrap="none" anchor="ctr"/>
            <a:lstStyle/>
            <a:p>
              <a:endParaRPr lang="it-IT"/>
            </a:p>
          </p:txBody>
        </p:sp>
        <p:sp>
          <p:nvSpPr>
            <p:cNvPr id="200787" name="Freeform 83"/>
            <p:cNvSpPr>
              <a:spLocks/>
            </p:cNvSpPr>
            <p:nvPr/>
          </p:nvSpPr>
          <p:spPr bwMode="auto">
            <a:xfrm>
              <a:off x="681" y="1877"/>
              <a:ext cx="716" cy="529"/>
            </a:xfrm>
            <a:custGeom>
              <a:avLst/>
              <a:gdLst/>
              <a:ahLst/>
              <a:cxnLst>
                <a:cxn ang="0">
                  <a:pos x="691" y="52"/>
                </a:cxn>
                <a:cxn ang="0">
                  <a:pos x="662" y="57"/>
                </a:cxn>
                <a:cxn ang="0">
                  <a:pos x="633" y="67"/>
                </a:cxn>
                <a:cxn ang="0">
                  <a:pos x="605" y="81"/>
                </a:cxn>
                <a:cxn ang="0">
                  <a:pos x="576" y="96"/>
                </a:cxn>
                <a:cxn ang="0">
                  <a:pos x="547" y="120"/>
                </a:cxn>
                <a:cxn ang="0">
                  <a:pos x="523" y="144"/>
                </a:cxn>
                <a:cxn ang="0">
                  <a:pos x="504" y="172"/>
                </a:cxn>
                <a:cxn ang="0">
                  <a:pos x="489" y="201"/>
                </a:cxn>
                <a:cxn ang="0">
                  <a:pos x="470" y="225"/>
                </a:cxn>
                <a:cxn ang="0">
                  <a:pos x="441" y="249"/>
                </a:cxn>
                <a:cxn ang="0">
                  <a:pos x="408" y="268"/>
                </a:cxn>
                <a:cxn ang="0">
                  <a:pos x="379" y="288"/>
                </a:cxn>
                <a:cxn ang="0">
                  <a:pos x="345" y="302"/>
                </a:cxn>
                <a:cxn ang="0">
                  <a:pos x="317" y="312"/>
                </a:cxn>
                <a:cxn ang="0">
                  <a:pos x="288" y="336"/>
                </a:cxn>
                <a:cxn ang="0">
                  <a:pos x="273" y="364"/>
                </a:cxn>
                <a:cxn ang="0">
                  <a:pos x="249" y="384"/>
                </a:cxn>
                <a:cxn ang="0">
                  <a:pos x="225" y="412"/>
                </a:cxn>
                <a:cxn ang="0">
                  <a:pos x="211" y="441"/>
                </a:cxn>
                <a:cxn ang="0">
                  <a:pos x="206" y="470"/>
                </a:cxn>
                <a:cxn ang="0">
                  <a:pos x="192" y="499"/>
                </a:cxn>
                <a:cxn ang="0">
                  <a:pos x="187" y="528"/>
                </a:cxn>
                <a:cxn ang="0">
                  <a:pos x="158" y="513"/>
                </a:cxn>
                <a:cxn ang="0">
                  <a:pos x="125" y="494"/>
                </a:cxn>
                <a:cxn ang="0">
                  <a:pos x="96" y="480"/>
                </a:cxn>
                <a:cxn ang="0">
                  <a:pos x="67" y="456"/>
                </a:cxn>
                <a:cxn ang="0">
                  <a:pos x="48" y="427"/>
                </a:cxn>
                <a:cxn ang="0">
                  <a:pos x="29" y="398"/>
                </a:cxn>
                <a:cxn ang="0">
                  <a:pos x="14" y="369"/>
                </a:cxn>
                <a:cxn ang="0">
                  <a:pos x="0" y="340"/>
                </a:cxn>
                <a:cxn ang="0">
                  <a:pos x="0" y="312"/>
                </a:cxn>
                <a:cxn ang="0">
                  <a:pos x="5" y="283"/>
                </a:cxn>
                <a:cxn ang="0">
                  <a:pos x="9" y="254"/>
                </a:cxn>
                <a:cxn ang="0">
                  <a:pos x="14" y="225"/>
                </a:cxn>
                <a:cxn ang="0">
                  <a:pos x="24" y="196"/>
                </a:cxn>
                <a:cxn ang="0">
                  <a:pos x="43" y="163"/>
                </a:cxn>
                <a:cxn ang="0">
                  <a:pos x="62" y="134"/>
                </a:cxn>
                <a:cxn ang="0">
                  <a:pos x="86" y="110"/>
                </a:cxn>
                <a:cxn ang="0">
                  <a:pos x="115" y="86"/>
                </a:cxn>
                <a:cxn ang="0">
                  <a:pos x="149" y="67"/>
                </a:cxn>
                <a:cxn ang="0">
                  <a:pos x="177" y="52"/>
                </a:cxn>
                <a:cxn ang="0">
                  <a:pos x="216" y="33"/>
                </a:cxn>
                <a:cxn ang="0">
                  <a:pos x="245" y="28"/>
                </a:cxn>
                <a:cxn ang="0">
                  <a:pos x="278" y="19"/>
                </a:cxn>
                <a:cxn ang="0">
                  <a:pos x="307" y="9"/>
                </a:cxn>
                <a:cxn ang="0">
                  <a:pos x="336" y="9"/>
                </a:cxn>
                <a:cxn ang="0">
                  <a:pos x="369" y="4"/>
                </a:cxn>
                <a:cxn ang="0">
                  <a:pos x="398" y="0"/>
                </a:cxn>
                <a:cxn ang="0">
                  <a:pos x="437" y="4"/>
                </a:cxn>
                <a:cxn ang="0">
                  <a:pos x="470" y="9"/>
                </a:cxn>
                <a:cxn ang="0">
                  <a:pos x="513" y="19"/>
                </a:cxn>
                <a:cxn ang="0">
                  <a:pos x="547" y="24"/>
                </a:cxn>
                <a:cxn ang="0">
                  <a:pos x="581" y="33"/>
                </a:cxn>
                <a:cxn ang="0">
                  <a:pos x="614" y="33"/>
                </a:cxn>
                <a:cxn ang="0">
                  <a:pos x="648" y="33"/>
                </a:cxn>
                <a:cxn ang="0">
                  <a:pos x="681" y="33"/>
                </a:cxn>
                <a:cxn ang="0">
                  <a:pos x="710" y="38"/>
                </a:cxn>
              </a:cxnLst>
              <a:rect l="0" t="0" r="r" b="b"/>
              <a:pathLst>
                <a:path w="716" h="529">
                  <a:moveTo>
                    <a:pt x="715" y="38"/>
                  </a:moveTo>
                  <a:lnTo>
                    <a:pt x="691" y="52"/>
                  </a:lnTo>
                  <a:lnTo>
                    <a:pt x="677" y="52"/>
                  </a:lnTo>
                  <a:lnTo>
                    <a:pt x="662" y="57"/>
                  </a:lnTo>
                  <a:lnTo>
                    <a:pt x="648" y="62"/>
                  </a:lnTo>
                  <a:lnTo>
                    <a:pt x="633" y="67"/>
                  </a:lnTo>
                  <a:lnTo>
                    <a:pt x="619" y="76"/>
                  </a:lnTo>
                  <a:lnTo>
                    <a:pt x="605" y="81"/>
                  </a:lnTo>
                  <a:lnTo>
                    <a:pt x="590" y="86"/>
                  </a:lnTo>
                  <a:lnTo>
                    <a:pt x="576" y="96"/>
                  </a:lnTo>
                  <a:lnTo>
                    <a:pt x="561" y="105"/>
                  </a:lnTo>
                  <a:lnTo>
                    <a:pt x="547" y="120"/>
                  </a:lnTo>
                  <a:lnTo>
                    <a:pt x="533" y="129"/>
                  </a:lnTo>
                  <a:lnTo>
                    <a:pt x="523" y="144"/>
                  </a:lnTo>
                  <a:lnTo>
                    <a:pt x="513" y="158"/>
                  </a:lnTo>
                  <a:lnTo>
                    <a:pt x="504" y="172"/>
                  </a:lnTo>
                  <a:lnTo>
                    <a:pt x="494" y="187"/>
                  </a:lnTo>
                  <a:lnTo>
                    <a:pt x="489" y="201"/>
                  </a:lnTo>
                  <a:lnTo>
                    <a:pt x="475" y="211"/>
                  </a:lnTo>
                  <a:lnTo>
                    <a:pt x="470" y="225"/>
                  </a:lnTo>
                  <a:lnTo>
                    <a:pt x="456" y="235"/>
                  </a:lnTo>
                  <a:lnTo>
                    <a:pt x="441" y="249"/>
                  </a:lnTo>
                  <a:lnTo>
                    <a:pt x="422" y="259"/>
                  </a:lnTo>
                  <a:lnTo>
                    <a:pt x="408" y="268"/>
                  </a:lnTo>
                  <a:lnTo>
                    <a:pt x="393" y="278"/>
                  </a:lnTo>
                  <a:lnTo>
                    <a:pt x="379" y="288"/>
                  </a:lnTo>
                  <a:lnTo>
                    <a:pt x="365" y="292"/>
                  </a:lnTo>
                  <a:lnTo>
                    <a:pt x="345" y="302"/>
                  </a:lnTo>
                  <a:lnTo>
                    <a:pt x="331" y="307"/>
                  </a:lnTo>
                  <a:lnTo>
                    <a:pt x="317" y="312"/>
                  </a:lnTo>
                  <a:lnTo>
                    <a:pt x="302" y="321"/>
                  </a:lnTo>
                  <a:lnTo>
                    <a:pt x="288" y="336"/>
                  </a:lnTo>
                  <a:lnTo>
                    <a:pt x="278" y="350"/>
                  </a:lnTo>
                  <a:lnTo>
                    <a:pt x="273" y="364"/>
                  </a:lnTo>
                  <a:lnTo>
                    <a:pt x="264" y="379"/>
                  </a:lnTo>
                  <a:lnTo>
                    <a:pt x="249" y="384"/>
                  </a:lnTo>
                  <a:lnTo>
                    <a:pt x="240" y="398"/>
                  </a:lnTo>
                  <a:lnTo>
                    <a:pt x="225" y="412"/>
                  </a:lnTo>
                  <a:lnTo>
                    <a:pt x="221" y="427"/>
                  </a:lnTo>
                  <a:lnTo>
                    <a:pt x="211" y="441"/>
                  </a:lnTo>
                  <a:lnTo>
                    <a:pt x="206" y="456"/>
                  </a:lnTo>
                  <a:lnTo>
                    <a:pt x="206" y="470"/>
                  </a:lnTo>
                  <a:lnTo>
                    <a:pt x="201" y="484"/>
                  </a:lnTo>
                  <a:lnTo>
                    <a:pt x="192" y="499"/>
                  </a:lnTo>
                  <a:lnTo>
                    <a:pt x="187" y="513"/>
                  </a:lnTo>
                  <a:lnTo>
                    <a:pt x="187" y="528"/>
                  </a:lnTo>
                  <a:lnTo>
                    <a:pt x="173" y="528"/>
                  </a:lnTo>
                  <a:lnTo>
                    <a:pt x="158" y="513"/>
                  </a:lnTo>
                  <a:lnTo>
                    <a:pt x="139" y="499"/>
                  </a:lnTo>
                  <a:lnTo>
                    <a:pt x="125" y="494"/>
                  </a:lnTo>
                  <a:lnTo>
                    <a:pt x="110" y="489"/>
                  </a:lnTo>
                  <a:lnTo>
                    <a:pt x="96" y="480"/>
                  </a:lnTo>
                  <a:lnTo>
                    <a:pt x="81" y="465"/>
                  </a:lnTo>
                  <a:lnTo>
                    <a:pt x="67" y="456"/>
                  </a:lnTo>
                  <a:lnTo>
                    <a:pt x="62" y="441"/>
                  </a:lnTo>
                  <a:lnTo>
                    <a:pt x="48" y="427"/>
                  </a:lnTo>
                  <a:lnTo>
                    <a:pt x="38" y="412"/>
                  </a:lnTo>
                  <a:lnTo>
                    <a:pt x="29" y="398"/>
                  </a:lnTo>
                  <a:lnTo>
                    <a:pt x="24" y="384"/>
                  </a:lnTo>
                  <a:lnTo>
                    <a:pt x="14" y="369"/>
                  </a:lnTo>
                  <a:lnTo>
                    <a:pt x="9" y="355"/>
                  </a:lnTo>
                  <a:lnTo>
                    <a:pt x="0" y="340"/>
                  </a:lnTo>
                  <a:lnTo>
                    <a:pt x="0" y="326"/>
                  </a:lnTo>
                  <a:lnTo>
                    <a:pt x="0" y="312"/>
                  </a:lnTo>
                  <a:lnTo>
                    <a:pt x="0" y="297"/>
                  </a:lnTo>
                  <a:lnTo>
                    <a:pt x="5" y="283"/>
                  </a:lnTo>
                  <a:lnTo>
                    <a:pt x="5" y="268"/>
                  </a:lnTo>
                  <a:lnTo>
                    <a:pt x="9" y="254"/>
                  </a:lnTo>
                  <a:lnTo>
                    <a:pt x="9" y="240"/>
                  </a:lnTo>
                  <a:lnTo>
                    <a:pt x="14" y="225"/>
                  </a:lnTo>
                  <a:lnTo>
                    <a:pt x="19" y="211"/>
                  </a:lnTo>
                  <a:lnTo>
                    <a:pt x="24" y="196"/>
                  </a:lnTo>
                  <a:lnTo>
                    <a:pt x="33" y="182"/>
                  </a:lnTo>
                  <a:lnTo>
                    <a:pt x="43" y="163"/>
                  </a:lnTo>
                  <a:lnTo>
                    <a:pt x="53" y="148"/>
                  </a:lnTo>
                  <a:lnTo>
                    <a:pt x="62" y="134"/>
                  </a:lnTo>
                  <a:lnTo>
                    <a:pt x="77" y="124"/>
                  </a:lnTo>
                  <a:lnTo>
                    <a:pt x="86" y="110"/>
                  </a:lnTo>
                  <a:lnTo>
                    <a:pt x="101" y="96"/>
                  </a:lnTo>
                  <a:lnTo>
                    <a:pt x="115" y="86"/>
                  </a:lnTo>
                  <a:lnTo>
                    <a:pt x="129" y="76"/>
                  </a:lnTo>
                  <a:lnTo>
                    <a:pt x="149" y="67"/>
                  </a:lnTo>
                  <a:lnTo>
                    <a:pt x="163" y="57"/>
                  </a:lnTo>
                  <a:lnTo>
                    <a:pt x="177" y="52"/>
                  </a:lnTo>
                  <a:lnTo>
                    <a:pt x="197" y="43"/>
                  </a:lnTo>
                  <a:lnTo>
                    <a:pt x="216" y="33"/>
                  </a:lnTo>
                  <a:lnTo>
                    <a:pt x="230" y="28"/>
                  </a:lnTo>
                  <a:lnTo>
                    <a:pt x="245" y="28"/>
                  </a:lnTo>
                  <a:lnTo>
                    <a:pt x="259" y="24"/>
                  </a:lnTo>
                  <a:lnTo>
                    <a:pt x="278" y="19"/>
                  </a:lnTo>
                  <a:lnTo>
                    <a:pt x="293" y="14"/>
                  </a:lnTo>
                  <a:lnTo>
                    <a:pt x="307" y="9"/>
                  </a:lnTo>
                  <a:lnTo>
                    <a:pt x="321" y="9"/>
                  </a:lnTo>
                  <a:lnTo>
                    <a:pt x="336" y="9"/>
                  </a:lnTo>
                  <a:lnTo>
                    <a:pt x="355" y="4"/>
                  </a:lnTo>
                  <a:lnTo>
                    <a:pt x="369" y="4"/>
                  </a:lnTo>
                  <a:lnTo>
                    <a:pt x="384" y="0"/>
                  </a:lnTo>
                  <a:lnTo>
                    <a:pt x="398" y="0"/>
                  </a:lnTo>
                  <a:lnTo>
                    <a:pt x="413" y="0"/>
                  </a:lnTo>
                  <a:lnTo>
                    <a:pt x="437" y="4"/>
                  </a:lnTo>
                  <a:lnTo>
                    <a:pt x="456" y="4"/>
                  </a:lnTo>
                  <a:lnTo>
                    <a:pt x="470" y="9"/>
                  </a:lnTo>
                  <a:lnTo>
                    <a:pt x="494" y="14"/>
                  </a:lnTo>
                  <a:lnTo>
                    <a:pt x="513" y="19"/>
                  </a:lnTo>
                  <a:lnTo>
                    <a:pt x="533" y="24"/>
                  </a:lnTo>
                  <a:lnTo>
                    <a:pt x="547" y="24"/>
                  </a:lnTo>
                  <a:lnTo>
                    <a:pt x="566" y="28"/>
                  </a:lnTo>
                  <a:lnTo>
                    <a:pt x="581" y="33"/>
                  </a:lnTo>
                  <a:lnTo>
                    <a:pt x="595" y="33"/>
                  </a:lnTo>
                  <a:lnTo>
                    <a:pt x="614" y="33"/>
                  </a:lnTo>
                  <a:lnTo>
                    <a:pt x="629" y="33"/>
                  </a:lnTo>
                  <a:lnTo>
                    <a:pt x="648" y="33"/>
                  </a:lnTo>
                  <a:lnTo>
                    <a:pt x="667" y="33"/>
                  </a:lnTo>
                  <a:lnTo>
                    <a:pt x="681" y="33"/>
                  </a:lnTo>
                  <a:lnTo>
                    <a:pt x="696" y="33"/>
                  </a:lnTo>
                  <a:lnTo>
                    <a:pt x="710" y="38"/>
                  </a:lnTo>
                  <a:lnTo>
                    <a:pt x="715" y="38"/>
                  </a:lnTo>
                </a:path>
              </a:pathLst>
            </a:custGeom>
            <a:solidFill>
              <a:srgbClr val="D93192"/>
            </a:solidFill>
            <a:ln w="25400" cap="rnd" cmpd="sng">
              <a:solidFill>
                <a:srgbClr val="FFFFFF"/>
              </a:solidFill>
              <a:prstDash val="solid"/>
              <a:round/>
              <a:headEnd type="none" w="med" len="med"/>
              <a:tailEnd type="none" w="med" len="med"/>
            </a:ln>
            <a:effectLst/>
          </p:spPr>
          <p:txBody>
            <a:bodyPr/>
            <a:lstStyle/>
            <a:p>
              <a:endParaRPr lang="it-IT"/>
            </a:p>
          </p:txBody>
        </p:sp>
        <p:sp>
          <p:nvSpPr>
            <p:cNvPr id="200788" name="Freeform 84"/>
            <p:cNvSpPr>
              <a:spLocks/>
            </p:cNvSpPr>
            <p:nvPr/>
          </p:nvSpPr>
          <p:spPr bwMode="auto">
            <a:xfrm>
              <a:off x="1367" y="2145"/>
              <a:ext cx="208" cy="241"/>
            </a:xfrm>
            <a:custGeom>
              <a:avLst/>
              <a:gdLst/>
              <a:ahLst/>
              <a:cxnLst>
                <a:cxn ang="0">
                  <a:pos x="173" y="10"/>
                </a:cxn>
                <a:cxn ang="0">
                  <a:pos x="173" y="10"/>
                </a:cxn>
                <a:cxn ang="0">
                  <a:pos x="197" y="24"/>
                </a:cxn>
                <a:cxn ang="0">
                  <a:pos x="202" y="39"/>
                </a:cxn>
                <a:cxn ang="0">
                  <a:pos x="202" y="53"/>
                </a:cxn>
                <a:cxn ang="0">
                  <a:pos x="197" y="68"/>
                </a:cxn>
                <a:cxn ang="0">
                  <a:pos x="187" y="87"/>
                </a:cxn>
                <a:cxn ang="0">
                  <a:pos x="173" y="106"/>
                </a:cxn>
                <a:cxn ang="0">
                  <a:pos x="163" y="120"/>
                </a:cxn>
                <a:cxn ang="0">
                  <a:pos x="159" y="140"/>
                </a:cxn>
                <a:cxn ang="0">
                  <a:pos x="149" y="154"/>
                </a:cxn>
                <a:cxn ang="0">
                  <a:pos x="144" y="168"/>
                </a:cxn>
                <a:cxn ang="0">
                  <a:pos x="130" y="183"/>
                </a:cxn>
                <a:cxn ang="0">
                  <a:pos x="125" y="197"/>
                </a:cxn>
                <a:cxn ang="0">
                  <a:pos x="111" y="207"/>
                </a:cxn>
                <a:cxn ang="0">
                  <a:pos x="96" y="216"/>
                </a:cxn>
                <a:cxn ang="0">
                  <a:pos x="82" y="226"/>
                </a:cxn>
                <a:cxn ang="0">
                  <a:pos x="67" y="231"/>
                </a:cxn>
                <a:cxn ang="0">
                  <a:pos x="53" y="240"/>
                </a:cxn>
                <a:cxn ang="0">
                  <a:pos x="39" y="240"/>
                </a:cxn>
                <a:cxn ang="0">
                  <a:pos x="24" y="236"/>
                </a:cxn>
                <a:cxn ang="0">
                  <a:pos x="15" y="221"/>
                </a:cxn>
                <a:cxn ang="0">
                  <a:pos x="10" y="207"/>
                </a:cxn>
                <a:cxn ang="0">
                  <a:pos x="5" y="192"/>
                </a:cxn>
                <a:cxn ang="0">
                  <a:pos x="0" y="178"/>
                </a:cxn>
                <a:cxn ang="0">
                  <a:pos x="5" y="164"/>
                </a:cxn>
                <a:cxn ang="0">
                  <a:pos x="10" y="149"/>
                </a:cxn>
                <a:cxn ang="0">
                  <a:pos x="19" y="135"/>
                </a:cxn>
                <a:cxn ang="0">
                  <a:pos x="24" y="120"/>
                </a:cxn>
                <a:cxn ang="0">
                  <a:pos x="34" y="106"/>
                </a:cxn>
                <a:cxn ang="0">
                  <a:pos x="43" y="92"/>
                </a:cxn>
                <a:cxn ang="0">
                  <a:pos x="58" y="82"/>
                </a:cxn>
                <a:cxn ang="0">
                  <a:pos x="72" y="68"/>
                </a:cxn>
                <a:cxn ang="0">
                  <a:pos x="87" y="53"/>
                </a:cxn>
                <a:cxn ang="0">
                  <a:pos x="101" y="39"/>
                </a:cxn>
                <a:cxn ang="0">
                  <a:pos x="111" y="24"/>
                </a:cxn>
                <a:cxn ang="0">
                  <a:pos x="125" y="20"/>
                </a:cxn>
                <a:cxn ang="0">
                  <a:pos x="139" y="5"/>
                </a:cxn>
                <a:cxn ang="0">
                  <a:pos x="154" y="0"/>
                </a:cxn>
                <a:cxn ang="0">
                  <a:pos x="168" y="0"/>
                </a:cxn>
                <a:cxn ang="0">
                  <a:pos x="183" y="0"/>
                </a:cxn>
                <a:cxn ang="0">
                  <a:pos x="197" y="5"/>
                </a:cxn>
                <a:cxn ang="0">
                  <a:pos x="202" y="20"/>
                </a:cxn>
                <a:cxn ang="0">
                  <a:pos x="207" y="34"/>
                </a:cxn>
                <a:cxn ang="0">
                  <a:pos x="202" y="48"/>
                </a:cxn>
              </a:cxnLst>
              <a:rect l="0" t="0" r="r" b="b"/>
              <a:pathLst>
                <a:path w="208" h="241">
                  <a:moveTo>
                    <a:pt x="173" y="10"/>
                  </a:moveTo>
                  <a:lnTo>
                    <a:pt x="173" y="10"/>
                  </a:lnTo>
                  <a:lnTo>
                    <a:pt x="197" y="24"/>
                  </a:lnTo>
                  <a:lnTo>
                    <a:pt x="202" y="39"/>
                  </a:lnTo>
                  <a:lnTo>
                    <a:pt x="202" y="53"/>
                  </a:lnTo>
                  <a:lnTo>
                    <a:pt x="197" y="68"/>
                  </a:lnTo>
                  <a:lnTo>
                    <a:pt x="187" y="87"/>
                  </a:lnTo>
                  <a:lnTo>
                    <a:pt x="173" y="106"/>
                  </a:lnTo>
                  <a:lnTo>
                    <a:pt x="163" y="120"/>
                  </a:lnTo>
                  <a:lnTo>
                    <a:pt x="159" y="140"/>
                  </a:lnTo>
                  <a:lnTo>
                    <a:pt x="149" y="154"/>
                  </a:lnTo>
                  <a:lnTo>
                    <a:pt x="144" y="168"/>
                  </a:lnTo>
                  <a:lnTo>
                    <a:pt x="130" y="183"/>
                  </a:lnTo>
                  <a:lnTo>
                    <a:pt x="125" y="197"/>
                  </a:lnTo>
                  <a:lnTo>
                    <a:pt x="111" y="207"/>
                  </a:lnTo>
                  <a:lnTo>
                    <a:pt x="96" y="216"/>
                  </a:lnTo>
                  <a:lnTo>
                    <a:pt x="82" y="226"/>
                  </a:lnTo>
                  <a:lnTo>
                    <a:pt x="67" y="231"/>
                  </a:lnTo>
                  <a:lnTo>
                    <a:pt x="53" y="240"/>
                  </a:lnTo>
                  <a:lnTo>
                    <a:pt x="39" y="240"/>
                  </a:lnTo>
                  <a:lnTo>
                    <a:pt x="24" y="236"/>
                  </a:lnTo>
                  <a:lnTo>
                    <a:pt x="15" y="221"/>
                  </a:lnTo>
                  <a:lnTo>
                    <a:pt x="10" y="207"/>
                  </a:lnTo>
                  <a:lnTo>
                    <a:pt x="5" y="192"/>
                  </a:lnTo>
                  <a:lnTo>
                    <a:pt x="0" y="178"/>
                  </a:lnTo>
                  <a:lnTo>
                    <a:pt x="5" y="164"/>
                  </a:lnTo>
                  <a:lnTo>
                    <a:pt x="10" y="149"/>
                  </a:lnTo>
                  <a:lnTo>
                    <a:pt x="19" y="135"/>
                  </a:lnTo>
                  <a:lnTo>
                    <a:pt x="24" y="120"/>
                  </a:lnTo>
                  <a:lnTo>
                    <a:pt x="34" y="106"/>
                  </a:lnTo>
                  <a:lnTo>
                    <a:pt x="43" y="92"/>
                  </a:lnTo>
                  <a:lnTo>
                    <a:pt x="58" y="82"/>
                  </a:lnTo>
                  <a:lnTo>
                    <a:pt x="72" y="68"/>
                  </a:lnTo>
                  <a:lnTo>
                    <a:pt x="87" y="53"/>
                  </a:lnTo>
                  <a:lnTo>
                    <a:pt x="101" y="39"/>
                  </a:lnTo>
                  <a:lnTo>
                    <a:pt x="111" y="24"/>
                  </a:lnTo>
                  <a:lnTo>
                    <a:pt x="125" y="20"/>
                  </a:lnTo>
                  <a:lnTo>
                    <a:pt x="139" y="5"/>
                  </a:lnTo>
                  <a:lnTo>
                    <a:pt x="154" y="0"/>
                  </a:lnTo>
                  <a:lnTo>
                    <a:pt x="168" y="0"/>
                  </a:lnTo>
                  <a:lnTo>
                    <a:pt x="183" y="0"/>
                  </a:lnTo>
                  <a:lnTo>
                    <a:pt x="197" y="5"/>
                  </a:lnTo>
                  <a:lnTo>
                    <a:pt x="202" y="20"/>
                  </a:lnTo>
                  <a:lnTo>
                    <a:pt x="207" y="34"/>
                  </a:lnTo>
                  <a:lnTo>
                    <a:pt x="202" y="48"/>
                  </a:lnTo>
                </a:path>
              </a:pathLst>
            </a:custGeom>
            <a:solidFill>
              <a:srgbClr val="D93192"/>
            </a:solidFill>
            <a:ln w="25400" cap="rnd" cmpd="sng">
              <a:solidFill>
                <a:srgbClr val="FFFFFF"/>
              </a:solidFill>
              <a:prstDash val="solid"/>
              <a:round/>
              <a:headEnd type="none" w="med" len="med"/>
              <a:tailEnd type="none" w="med" len="med"/>
            </a:ln>
            <a:effectLst/>
          </p:spPr>
          <p:txBody>
            <a:bodyPr/>
            <a:lstStyle/>
            <a:p>
              <a:endParaRPr lang="it-IT"/>
            </a:p>
          </p:txBody>
        </p:sp>
        <p:sp>
          <p:nvSpPr>
            <p:cNvPr id="200789" name="Oval 85"/>
            <p:cNvSpPr>
              <a:spLocks noChangeArrowheads="1"/>
            </p:cNvSpPr>
            <p:nvPr/>
          </p:nvSpPr>
          <p:spPr bwMode="auto">
            <a:xfrm>
              <a:off x="1051" y="2295"/>
              <a:ext cx="115" cy="114"/>
            </a:xfrm>
            <a:prstGeom prst="ellipse">
              <a:avLst/>
            </a:prstGeom>
            <a:solidFill>
              <a:schemeClr val="bg2"/>
            </a:solidFill>
            <a:ln w="12700">
              <a:solidFill>
                <a:srgbClr val="FFFFFF"/>
              </a:solidFill>
              <a:round/>
              <a:headEnd/>
              <a:tailEnd/>
            </a:ln>
            <a:effectLst/>
          </p:spPr>
          <p:txBody>
            <a:bodyPr wrap="none" anchor="ctr"/>
            <a:lstStyle/>
            <a:p>
              <a:endParaRPr lang="it-IT"/>
            </a:p>
          </p:txBody>
        </p:sp>
        <p:sp>
          <p:nvSpPr>
            <p:cNvPr id="200790" name="Rectangle 86"/>
            <p:cNvSpPr>
              <a:spLocks noChangeArrowheads="1"/>
            </p:cNvSpPr>
            <p:nvPr/>
          </p:nvSpPr>
          <p:spPr bwMode="auto">
            <a:xfrm>
              <a:off x="1160" y="2360"/>
              <a:ext cx="115" cy="22"/>
            </a:xfrm>
            <a:prstGeom prst="rect">
              <a:avLst/>
            </a:prstGeom>
            <a:solidFill>
              <a:schemeClr val="bg2"/>
            </a:solidFill>
            <a:ln w="12700">
              <a:solidFill>
                <a:srgbClr val="FFFFFF"/>
              </a:solidFill>
              <a:miter lim="800000"/>
              <a:headEnd/>
              <a:tailEnd/>
            </a:ln>
            <a:effectLst/>
          </p:spPr>
          <p:txBody>
            <a:bodyPr wrap="none" anchor="ctr"/>
            <a:lstStyle/>
            <a:p>
              <a:endParaRPr lang="it-IT"/>
            </a:p>
          </p:txBody>
        </p:sp>
        <p:sp>
          <p:nvSpPr>
            <p:cNvPr id="200791" name="Rectangle 87"/>
            <p:cNvSpPr>
              <a:spLocks noChangeArrowheads="1"/>
            </p:cNvSpPr>
            <p:nvPr/>
          </p:nvSpPr>
          <p:spPr bwMode="auto">
            <a:xfrm>
              <a:off x="949" y="2360"/>
              <a:ext cx="115" cy="22"/>
            </a:xfrm>
            <a:prstGeom prst="rect">
              <a:avLst/>
            </a:prstGeom>
            <a:solidFill>
              <a:schemeClr val="bg2"/>
            </a:solidFill>
            <a:ln w="12700">
              <a:solidFill>
                <a:srgbClr val="FFFFFF"/>
              </a:solidFill>
              <a:miter lim="800000"/>
              <a:headEnd/>
              <a:tailEnd/>
            </a:ln>
            <a:effectLst/>
          </p:spPr>
          <p:txBody>
            <a:bodyPr wrap="none" anchor="ctr"/>
            <a:lstStyle/>
            <a:p>
              <a:endParaRPr lang="it-IT"/>
            </a:p>
          </p:txBody>
        </p:sp>
        <p:sp>
          <p:nvSpPr>
            <p:cNvPr id="200792" name="Rectangle 88"/>
            <p:cNvSpPr>
              <a:spLocks noChangeArrowheads="1"/>
            </p:cNvSpPr>
            <p:nvPr/>
          </p:nvSpPr>
          <p:spPr bwMode="auto">
            <a:xfrm>
              <a:off x="1085" y="2440"/>
              <a:ext cx="53" cy="53"/>
            </a:xfrm>
            <a:prstGeom prst="rect">
              <a:avLst/>
            </a:prstGeom>
            <a:solidFill>
              <a:schemeClr val="bg2"/>
            </a:solidFill>
            <a:ln w="12700">
              <a:solidFill>
                <a:srgbClr val="FFFFFF"/>
              </a:solidFill>
              <a:miter lim="800000"/>
              <a:headEnd/>
              <a:tailEnd/>
            </a:ln>
            <a:effectLst/>
          </p:spPr>
          <p:txBody>
            <a:bodyPr wrap="none" anchor="ctr"/>
            <a:lstStyle/>
            <a:p>
              <a:endParaRPr lang="it-IT"/>
            </a:p>
          </p:txBody>
        </p:sp>
      </p:grpSp>
      <p:grpSp>
        <p:nvGrpSpPr>
          <p:cNvPr id="5" name="Group 89"/>
          <p:cNvGrpSpPr>
            <a:grpSpLocks/>
          </p:cNvGrpSpPr>
          <p:nvPr/>
        </p:nvGrpSpPr>
        <p:grpSpPr bwMode="auto">
          <a:xfrm>
            <a:off x="3888020" y="2230670"/>
            <a:ext cx="2816225" cy="4451350"/>
            <a:chOff x="2409" y="1265"/>
            <a:chExt cx="1774" cy="2804"/>
          </a:xfrm>
        </p:grpSpPr>
        <p:grpSp>
          <p:nvGrpSpPr>
            <p:cNvPr id="6" name="Group 90"/>
            <p:cNvGrpSpPr>
              <a:grpSpLocks noChangeAspect="1"/>
            </p:cNvGrpSpPr>
            <p:nvPr/>
          </p:nvGrpSpPr>
          <p:grpSpPr bwMode="auto">
            <a:xfrm>
              <a:off x="2409" y="1265"/>
              <a:ext cx="1774" cy="1772"/>
              <a:chOff x="2192" y="1152"/>
              <a:chExt cx="2018" cy="2016"/>
            </a:xfrm>
          </p:grpSpPr>
          <p:sp>
            <p:nvSpPr>
              <p:cNvPr id="200795" name="Line 91"/>
              <p:cNvSpPr>
                <a:spLocks noChangeAspect="1" noChangeShapeType="1"/>
              </p:cNvSpPr>
              <p:nvPr/>
            </p:nvSpPr>
            <p:spPr bwMode="auto">
              <a:xfrm>
                <a:off x="4210" y="1156"/>
                <a:ext cx="0" cy="2008"/>
              </a:xfrm>
              <a:prstGeom prst="line">
                <a:avLst/>
              </a:prstGeom>
              <a:noFill/>
              <a:ln w="12700">
                <a:solidFill>
                  <a:srgbClr val="00FF00"/>
                </a:solidFill>
                <a:round/>
                <a:headEnd/>
                <a:tailEnd/>
              </a:ln>
              <a:effectLst/>
            </p:spPr>
            <p:txBody>
              <a:bodyPr wrap="none" anchor="ctr"/>
              <a:lstStyle/>
              <a:p>
                <a:endParaRPr lang="it-IT"/>
              </a:p>
            </p:txBody>
          </p:sp>
          <p:sp>
            <p:nvSpPr>
              <p:cNvPr id="200796" name="Line 92"/>
              <p:cNvSpPr>
                <a:spLocks noChangeAspect="1" noChangeShapeType="1"/>
              </p:cNvSpPr>
              <p:nvPr/>
            </p:nvSpPr>
            <p:spPr bwMode="auto">
              <a:xfrm>
                <a:off x="2194" y="1156"/>
                <a:ext cx="0" cy="2008"/>
              </a:xfrm>
              <a:prstGeom prst="line">
                <a:avLst/>
              </a:prstGeom>
              <a:noFill/>
              <a:ln w="12700">
                <a:solidFill>
                  <a:srgbClr val="00FF00"/>
                </a:solidFill>
                <a:round/>
                <a:headEnd/>
                <a:tailEnd/>
              </a:ln>
              <a:effectLst/>
            </p:spPr>
            <p:txBody>
              <a:bodyPr wrap="none" anchor="ctr"/>
              <a:lstStyle/>
              <a:p>
                <a:endParaRPr lang="it-IT"/>
              </a:p>
            </p:txBody>
          </p:sp>
          <p:grpSp>
            <p:nvGrpSpPr>
              <p:cNvPr id="7" name="Group 93"/>
              <p:cNvGrpSpPr>
                <a:grpSpLocks noChangeAspect="1"/>
              </p:cNvGrpSpPr>
              <p:nvPr/>
            </p:nvGrpSpPr>
            <p:grpSpPr bwMode="auto">
              <a:xfrm>
                <a:off x="2192" y="1152"/>
                <a:ext cx="2008" cy="2016"/>
                <a:chOff x="2198" y="1152"/>
                <a:chExt cx="2008" cy="2016"/>
              </a:xfrm>
            </p:grpSpPr>
            <p:sp>
              <p:nvSpPr>
                <p:cNvPr id="200798" name="Line 94"/>
                <p:cNvSpPr>
                  <a:spLocks noChangeAspect="1" noChangeShapeType="1"/>
                </p:cNvSpPr>
                <p:nvPr/>
              </p:nvSpPr>
              <p:spPr bwMode="auto">
                <a:xfrm>
                  <a:off x="2530" y="1156"/>
                  <a:ext cx="0" cy="2008"/>
                </a:xfrm>
                <a:prstGeom prst="line">
                  <a:avLst/>
                </a:prstGeom>
                <a:noFill/>
                <a:ln w="12700">
                  <a:solidFill>
                    <a:srgbClr val="00FF00"/>
                  </a:solidFill>
                  <a:round/>
                  <a:headEnd/>
                  <a:tailEnd/>
                </a:ln>
                <a:effectLst/>
              </p:spPr>
              <p:txBody>
                <a:bodyPr wrap="none" anchor="ctr"/>
                <a:lstStyle/>
                <a:p>
                  <a:endParaRPr lang="it-IT"/>
                </a:p>
              </p:txBody>
            </p:sp>
            <p:sp>
              <p:nvSpPr>
                <p:cNvPr id="200799" name="Line 95"/>
                <p:cNvSpPr>
                  <a:spLocks noChangeAspect="1" noChangeShapeType="1"/>
                </p:cNvSpPr>
                <p:nvPr/>
              </p:nvSpPr>
              <p:spPr bwMode="auto">
                <a:xfrm>
                  <a:off x="2866" y="1156"/>
                  <a:ext cx="0" cy="2008"/>
                </a:xfrm>
                <a:prstGeom prst="line">
                  <a:avLst/>
                </a:prstGeom>
                <a:noFill/>
                <a:ln w="12700">
                  <a:solidFill>
                    <a:srgbClr val="00FF00"/>
                  </a:solidFill>
                  <a:round/>
                  <a:headEnd/>
                  <a:tailEnd/>
                </a:ln>
                <a:effectLst/>
              </p:spPr>
              <p:txBody>
                <a:bodyPr wrap="none" anchor="ctr"/>
                <a:lstStyle/>
                <a:p>
                  <a:endParaRPr lang="it-IT"/>
                </a:p>
              </p:txBody>
            </p:sp>
            <p:sp>
              <p:nvSpPr>
                <p:cNvPr id="200800" name="Line 96"/>
                <p:cNvSpPr>
                  <a:spLocks noChangeAspect="1" noChangeShapeType="1"/>
                </p:cNvSpPr>
                <p:nvPr/>
              </p:nvSpPr>
              <p:spPr bwMode="auto">
                <a:xfrm>
                  <a:off x="3202" y="1156"/>
                  <a:ext cx="0" cy="2008"/>
                </a:xfrm>
                <a:prstGeom prst="line">
                  <a:avLst/>
                </a:prstGeom>
                <a:noFill/>
                <a:ln w="12700">
                  <a:solidFill>
                    <a:srgbClr val="00FF00"/>
                  </a:solidFill>
                  <a:round/>
                  <a:headEnd/>
                  <a:tailEnd/>
                </a:ln>
                <a:effectLst/>
              </p:spPr>
              <p:txBody>
                <a:bodyPr wrap="none" anchor="ctr"/>
                <a:lstStyle/>
                <a:p>
                  <a:endParaRPr lang="it-IT"/>
                </a:p>
              </p:txBody>
            </p:sp>
            <p:sp>
              <p:nvSpPr>
                <p:cNvPr id="200801" name="Line 97"/>
                <p:cNvSpPr>
                  <a:spLocks noChangeAspect="1" noChangeShapeType="1"/>
                </p:cNvSpPr>
                <p:nvPr/>
              </p:nvSpPr>
              <p:spPr bwMode="auto">
                <a:xfrm>
                  <a:off x="3538" y="1156"/>
                  <a:ext cx="0" cy="2008"/>
                </a:xfrm>
                <a:prstGeom prst="line">
                  <a:avLst/>
                </a:prstGeom>
                <a:noFill/>
                <a:ln w="12700">
                  <a:solidFill>
                    <a:srgbClr val="00FF00"/>
                  </a:solidFill>
                  <a:round/>
                  <a:headEnd/>
                  <a:tailEnd/>
                </a:ln>
                <a:effectLst/>
              </p:spPr>
              <p:txBody>
                <a:bodyPr wrap="none" anchor="ctr"/>
                <a:lstStyle/>
                <a:p>
                  <a:endParaRPr lang="it-IT"/>
                </a:p>
              </p:txBody>
            </p:sp>
            <p:sp>
              <p:nvSpPr>
                <p:cNvPr id="200802" name="Line 98"/>
                <p:cNvSpPr>
                  <a:spLocks noChangeAspect="1" noChangeShapeType="1"/>
                </p:cNvSpPr>
                <p:nvPr/>
              </p:nvSpPr>
              <p:spPr bwMode="auto">
                <a:xfrm>
                  <a:off x="3874" y="1156"/>
                  <a:ext cx="0" cy="2008"/>
                </a:xfrm>
                <a:prstGeom prst="line">
                  <a:avLst/>
                </a:prstGeom>
                <a:noFill/>
                <a:ln w="12700">
                  <a:solidFill>
                    <a:srgbClr val="00FF00"/>
                  </a:solidFill>
                  <a:round/>
                  <a:headEnd/>
                  <a:tailEnd/>
                </a:ln>
                <a:effectLst/>
              </p:spPr>
              <p:txBody>
                <a:bodyPr wrap="none" anchor="ctr"/>
                <a:lstStyle/>
                <a:p>
                  <a:endParaRPr lang="it-IT"/>
                </a:p>
              </p:txBody>
            </p:sp>
            <p:sp>
              <p:nvSpPr>
                <p:cNvPr id="200803" name="Line 99"/>
                <p:cNvSpPr>
                  <a:spLocks noChangeAspect="1" noChangeShapeType="1"/>
                </p:cNvSpPr>
                <p:nvPr/>
              </p:nvSpPr>
              <p:spPr bwMode="auto">
                <a:xfrm>
                  <a:off x="2198" y="1152"/>
                  <a:ext cx="2008" cy="0"/>
                </a:xfrm>
                <a:prstGeom prst="line">
                  <a:avLst/>
                </a:prstGeom>
                <a:noFill/>
                <a:ln w="12700">
                  <a:solidFill>
                    <a:srgbClr val="00FF00"/>
                  </a:solidFill>
                  <a:round/>
                  <a:headEnd/>
                  <a:tailEnd/>
                </a:ln>
                <a:effectLst/>
              </p:spPr>
              <p:txBody>
                <a:bodyPr wrap="none" anchor="ctr"/>
                <a:lstStyle/>
                <a:p>
                  <a:endParaRPr lang="it-IT"/>
                </a:p>
              </p:txBody>
            </p:sp>
            <p:sp>
              <p:nvSpPr>
                <p:cNvPr id="200804" name="Line 100"/>
                <p:cNvSpPr>
                  <a:spLocks noChangeAspect="1" noChangeShapeType="1"/>
                </p:cNvSpPr>
                <p:nvPr/>
              </p:nvSpPr>
              <p:spPr bwMode="auto">
                <a:xfrm>
                  <a:off x="2198" y="3168"/>
                  <a:ext cx="2008" cy="0"/>
                </a:xfrm>
                <a:prstGeom prst="line">
                  <a:avLst/>
                </a:prstGeom>
                <a:noFill/>
                <a:ln w="12700">
                  <a:solidFill>
                    <a:srgbClr val="00FF00"/>
                  </a:solidFill>
                  <a:round/>
                  <a:headEnd/>
                  <a:tailEnd/>
                </a:ln>
                <a:effectLst/>
              </p:spPr>
              <p:txBody>
                <a:bodyPr wrap="none" anchor="ctr"/>
                <a:lstStyle/>
                <a:p>
                  <a:endParaRPr lang="it-IT"/>
                </a:p>
              </p:txBody>
            </p:sp>
            <p:sp>
              <p:nvSpPr>
                <p:cNvPr id="200805" name="Line 101"/>
                <p:cNvSpPr>
                  <a:spLocks noChangeAspect="1" noChangeShapeType="1"/>
                </p:cNvSpPr>
                <p:nvPr/>
              </p:nvSpPr>
              <p:spPr bwMode="auto">
                <a:xfrm>
                  <a:off x="2198" y="1488"/>
                  <a:ext cx="2008" cy="0"/>
                </a:xfrm>
                <a:prstGeom prst="line">
                  <a:avLst/>
                </a:prstGeom>
                <a:noFill/>
                <a:ln w="12700">
                  <a:solidFill>
                    <a:srgbClr val="00FF00"/>
                  </a:solidFill>
                  <a:round/>
                  <a:headEnd/>
                  <a:tailEnd/>
                </a:ln>
                <a:effectLst/>
              </p:spPr>
              <p:txBody>
                <a:bodyPr wrap="none" anchor="ctr"/>
                <a:lstStyle/>
                <a:p>
                  <a:endParaRPr lang="it-IT"/>
                </a:p>
              </p:txBody>
            </p:sp>
            <p:sp>
              <p:nvSpPr>
                <p:cNvPr id="200806" name="Line 102"/>
                <p:cNvSpPr>
                  <a:spLocks noChangeAspect="1" noChangeShapeType="1"/>
                </p:cNvSpPr>
                <p:nvPr/>
              </p:nvSpPr>
              <p:spPr bwMode="auto">
                <a:xfrm>
                  <a:off x="2198" y="1824"/>
                  <a:ext cx="2008" cy="0"/>
                </a:xfrm>
                <a:prstGeom prst="line">
                  <a:avLst/>
                </a:prstGeom>
                <a:noFill/>
                <a:ln w="12700">
                  <a:solidFill>
                    <a:srgbClr val="00FF00"/>
                  </a:solidFill>
                  <a:round/>
                  <a:headEnd/>
                  <a:tailEnd/>
                </a:ln>
                <a:effectLst/>
              </p:spPr>
              <p:txBody>
                <a:bodyPr wrap="none" anchor="ctr"/>
                <a:lstStyle/>
                <a:p>
                  <a:endParaRPr lang="it-IT"/>
                </a:p>
              </p:txBody>
            </p:sp>
            <p:sp>
              <p:nvSpPr>
                <p:cNvPr id="200807" name="Line 103"/>
                <p:cNvSpPr>
                  <a:spLocks noChangeAspect="1" noChangeShapeType="1"/>
                </p:cNvSpPr>
                <p:nvPr/>
              </p:nvSpPr>
              <p:spPr bwMode="auto">
                <a:xfrm>
                  <a:off x="2198" y="2160"/>
                  <a:ext cx="2008" cy="0"/>
                </a:xfrm>
                <a:prstGeom prst="line">
                  <a:avLst/>
                </a:prstGeom>
                <a:noFill/>
                <a:ln w="12700">
                  <a:solidFill>
                    <a:srgbClr val="00FF00"/>
                  </a:solidFill>
                  <a:round/>
                  <a:headEnd/>
                  <a:tailEnd/>
                </a:ln>
                <a:effectLst/>
              </p:spPr>
              <p:txBody>
                <a:bodyPr wrap="none" anchor="ctr"/>
                <a:lstStyle/>
                <a:p>
                  <a:endParaRPr lang="it-IT"/>
                </a:p>
              </p:txBody>
            </p:sp>
            <p:sp>
              <p:nvSpPr>
                <p:cNvPr id="200808" name="Line 104"/>
                <p:cNvSpPr>
                  <a:spLocks noChangeAspect="1" noChangeShapeType="1"/>
                </p:cNvSpPr>
                <p:nvPr/>
              </p:nvSpPr>
              <p:spPr bwMode="auto">
                <a:xfrm>
                  <a:off x="2198" y="2496"/>
                  <a:ext cx="2008" cy="0"/>
                </a:xfrm>
                <a:prstGeom prst="line">
                  <a:avLst/>
                </a:prstGeom>
                <a:noFill/>
                <a:ln w="12700">
                  <a:solidFill>
                    <a:srgbClr val="00FF00"/>
                  </a:solidFill>
                  <a:round/>
                  <a:headEnd/>
                  <a:tailEnd/>
                </a:ln>
                <a:effectLst/>
              </p:spPr>
              <p:txBody>
                <a:bodyPr wrap="none" anchor="ctr"/>
                <a:lstStyle/>
                <a:p>
                  <a:endParaRPr lang="it-IT"/>
                </a:p>
              </p:txBody>
            </p:sp>
            <p:sp>
              <p:nvSpPr>
                <p:cNvPr id="200809" name="Line 105"/>
                <p:cNvSpPr>
                  <a:spLocks noChangeAspect="1" noChangeShapeType="1"/>
                </p:cNvSpPr>
                <p:nvPr/>
              </p:nvSpPr>
              <p:spPr bwMode="auto">
                <a:xfrm>
                  <a:off x="2198" y="2832"/>
                  <a:ext cx="2008" cy="0"/>
                </a:xfrm>
                <a:prstGeom prst="line">
                  <a:avLst/>
                </a:prstGeom>
                <a:noFill/>
                <a:ln w="12700">
                  <a:solidFill>
                    <a:srgbClr val="00FF00"/>
                  </a:solidFill>
                  <a:round/>
                  <a:headEnd/>
                  <a:tailEnd/>
                </a:ln>
                <a:effectLst/>
              </p:spPr>
              <p:txBody>
                <a:bodyPr wrap="none" anchor="ctr"/>
                <a:lstStyle/>
                <a:p>
                  <a:endParaRPr lang="it-IT"/>
                </a:p>
              </p:txBody>
            </p:sp>
          </p:grpSp>
        </p:grpSp>
        <p:sp>
          <p:nvSpPr>
            <p:cNvPr id="200810" name="Oval 106"/>
            <p:cNvSpPr>
              <a:spLocks noChangeAspect="1" noChangeArrowheads="1"/>
            </p:cNvSpPr>
            <p:nvPr/>
          </p:nvSpPr>
          <p:spPr bwMode="auto">
            <a:xfrm>
              <a:off x="2493" y="1564"/>
              <a:ext cx="1587" cy="1174"/>
            </a:xfrm>
            <a:prstGeom prst="ellipse">
              <a:avLst/>
            </a:prstGeom>
            <a:noFill/>
            <a:ln w="38100">
              <a:solidFill>
                <a:srgbClr val="FF33CC"/>
              </a:solidFill>
              <a:round/>
              <a:headEnd/>
              <a:tailEnd/>
            </a:ln>
            <a:effectLst/>
          </p:spPr>
          <p:txBody>
            <a:bodyPr wrap="none" anchor="ctr"/>
            <a:lstStyle/>
            <a:p>
              <a:endParaRPr lang="it-IT"/>
            </a:p>
          </p:txBody>
        </p:sp>
        <p:grpSp>
          <p:nvGrpSpPr>
            <p:cNvPr id="8" name="Group 107"/>
            <p:cNvGrpSpPr>
              <a:grpSpLocks noChangeAspect="1"/>
            </p:cNvGrpSpPr>
            <p:nvPr/>
          </p:nvGrpSpPr>
          <p:grpSpPr bwMode="auto">
            <a:xfrm>
              <a:off x="2411" y="2304"/>
              <a:ext cx="1772" cy="1765"/>
              <a:chOff x="3218" y="2212"/>
              <a:chExt cx="2016" cy="2008"/>
            </a:xfrm>
          </p:grpSpPr>
          <p:sp>
            <p:nvSpPr>
              <p:cNvPr id="200812" name="Line 108"/>
              <p:cNvSpPr>
                <a:spLocks noChangeAspect="1" noChangeShapeType="1"/>
              </p:cNvSpPr>
              <p:nvPr/>
            </p:nvSpPr>
            <p:spPr bwMode="auto">
              <a:xfrm>
                <a:off x="5234" y="2212"/>
                <a:ext cx="0" cy="2008"/>
              </a:xfrm>
              <a:prstGeom prst="line">
                <a:avLst/>
              </a:prstGeom>
              <a:noFill/>
              <a:ln w="12700">
                <a:solidFill>
                  <a:srgbClr val="00FF00"/>
                </a:solidFill>
                <a:round/>
                <a:headEnd/>
                <a:tailEnd/>
              </a:ln>
              <a:effectLst/>
            </p:spPr>
            <p:txBody>
              <a:bodyPr wrap="none" anchor="ctr"/>
              <a:lstStyle/>
              <a:p>
                <a:endParaRPr lang="it-IT"/>
              </a:p>
            </p:txBody>
          </p:sp>
          <p:sp>
            <p:nvSpPr>
              <p:cNvPr id="200813" name="Line 109"/>
              <p:cNvSpPr>
                <a:spLocks noChangeAspect="1" noChangeShapeType="1"/>
              </p:cNvSpPr>
              <p:nvPr/>
            </p:nvSpPr>
            <p:spPr bwMode="auto">
              <a:xfrm>
                <a:off x="3218" y="2212"/>
                <a:ext cx="0" cy="2008"/>
              </a:xfrm>
              <a:prstGeom prst="line">
                <a:avLst/>
              </a:prstGeom>
              <a:noFill/>
              <a:ln w="12700">
                <a:solidFill>
                  <a:srgbClr val="00FF00"/>
                </a:solidFill>
                <a:round/>
                <a:headEnd/>
                <a:tailEnd/>
              </a:ln>
              <a:effectLst/>
            </p:spPr>
            <p:txBody>
              <a:bodyPr wrap="none" anchor="ctr"/>
              <a:lstStyle/>
              <a:p>
                <a:endParaRPr lang="it-IT"/>
              </a:p>
            </p:txBody>
          </p:sp>
          <p:sp>
            <p:nvSpPr>
              <p:cNvPr id="200814" name="Line 110"/>
              <p:cNvSpPr>
                <a:spLocks noChangeAspect="1" noChangeShapeType="1"/>
              </p:cNvSpPr>
              <p:nvPr/>
            </p:nvSpPr>
            <p:spPr bwMode="auto">
              <a:xfrm>
                <a:off x="3548" y="2212"/>
                <a:ext cx="0" cy="2008"/>
              </a:xfrm>
              <a:prstGeom prst="line">
                <a:avLst/>
              </a:prstGeom>
              <a:noFill/>
              <a:ln w="12700">
                <a:solidFill>
                  <a:srgbClr val="00FF00"/>
                </a:solidFill>
                <a:round/>
                <a:headEnd/>
                <a:tailEnd/>
              </a:ln>
              <a:effectLst/>
            </p:spPr>
            <p:txBody>
              <a:bodyPr wrap="none" anchor="ctr"/>
              <a:lstStyle/>
              <a:p>
                <a:endParaRPr lang="it-IT"/>
              </a:p>
            </p:txBody>
          </p:sp>
          <p:sp>
            <p:nvSpPr>
              <p:cNvPr id="200815" name="Line 111"/>
              <p:cNvSpPr>
                <a:spLocks noChangeAspect="1" noChangeShapeType="1"/>
              </p:cNvSpPr>
              <p:nvPr/>
            </p:nvSpPr>
            <p:spPr bwMode="auto">
              <a:xfrm>
                <a:off x="3884" y="2212"/>
                <a:ext cx="0" cy="2008"/>
              </a:xfrm>
              <a:prstGeom prst="line">
                <a:avLst/>
              </a:prstGeom>
              <a:noFill/>
              <a:ln w="12700">
                <a:solidFill>
                  <a:srgbClr val="00FF00"/>
                </a:solidFill>
                <a:round/>
                <a:headEnd/>
                <a:tailEnd/>
              </a:ln>
              <a:effectLst/>
            </p:spPr>
            <p:txBody>
              <a:bodyPr wrap="none" anchor="ctr"/>
              <a:lstStyle/>
              <a:p>
                <a:endParaRPr lang="it-IT"/>
              </a:p>
            </p:txBody>
          </p:sp>
          <p:sp>
            <p:nvSpPr>
              <p:cNvPr id="200816" name="Line 112"/>
              <p:cNvSpPr>
                <a:spLocks noChangeAspect="1" noChangeShapeType="1"/>
              </p:cNvSpPr>
              <p:nvPr/>
            </p:nvSpPr>
            <p:spPr bwMode="auto">
              <a:xfrm>
                <a:off x="4220" y="2212"/>
                <a:ext cx="0" cy="2008"/>
              </a:xfrm>
              <a:prstGeom prst="line">
                <a:avLst/>
              </a:prstGeom>
              <a:noFill/>
              <a:ln w="12700">
                <a:solidFill>
                  <a:srgbClr val="00FF00"/>
                </a:solidFill>
                <a:round/>
                <a:headEnd/>
                <a:tailEnd/>
              </a:ln>
              <a:effectLst/>
            </p:spPr>
            <p:txBody>
              <a:bodyPr wrap="none" anchor="ctr"/>
              <a:lstStyle/>
              <a:p>
                <a:endParaRPr lang="it-IT"/>
              </a:p>
            </p:txBody>
          </p:sp>
          <p:sp>
            <p:nvSpPr>
              <p:cNvPr id="200817" name="Line 113"/>
              <p:cNvSpPr>
                <a:spLocks noChangeAspect="1" noChangeShapeType="1"/>
              </p:cNvSpPr>
              <p:nvPr/>
            </p:nvSpPr>
            <p:spPr bwMode="auto">
              <a:xfrm>
                <a:off x="4556" y="2212"/>
                <a:ext cx="0" cy="2008"/>
              </a:xfrm>
              <a:prstGeom prst="line">
                <a:avLst/>
              </a:prstGeom>
              <a:noFill/>
              <a:ln w="12700">
                <a:solidFill>
                  <a:srgbClr val="00FF00"/>
                </a:solidFill>
                <a:round/>
                <a:headEnd/>
                <a:tailEnd/>
              </a:ln>
              <a:effectLst/>
            </p:spPr>
            <p:txBody>
              <a:bodyPr wrap="none" anchor="ctr"/>
              <a:lstStyle/>
              <a:p>
                <a:endParaRPr lang="it-IT"/>
              </a:p>
            </p:txBody>
          </p:sp>
          <p:sp>
            <p:nvSpPr>
              <p:cNvPr id="200818" name="Line 114"/>
              <p:cNvSpPr>
                <a:spLocks noChangeAspect="1" noChangeShapeType="1"/>
              </p:cNvSpPr>
              <p:nvPr/>
            </p:nvSpPr>
            <p:spPr bwMode="auto">
              <a:xfrm>
                <a:off x="4892" y="2212"/>
                <a:ext cx="0" cy="2008"/>
              </a:xfrm>
              <a:prstGeom prst="line">
                <a:avLst/>
              </a:prstGeom>
              <a:noFill/>
              <a:ln w="12700">
                <a:solidFill>
                  <a:srgbClr val="00FF00"/>
                </a:solidFill>
                <a:round/>
                <a:headEnd/>
                <a:tailEnd/>
              </a:ln>
              <a:effectLst/>
            </p:spPr>
            <p:txBody>
              <a:bodyPr wrap="none" anchor="ctr"/>
              <a:lstStyle/>
              <a:p>
                <a:endParaRPr lang="it-IT"/>
              </a:p>
            </p:txBody>
          </p:sp>
        </p:grpSp>
        <p:sp>
          <p:nvSpPr>
            <p:cNvPr id="200819" name="Line 115"/>
            <p:cNvSpPr>
              <a:spLocks noChangeAspect="1" noChangeShapeType="1"/>
            </p:cNvSpPr>
            <p:nvPr/>
          </p:nvSpPr>
          <p:spPr bwMode="auto">
            <a:xfrm>
              <a:off x="2409" y="3737"/>
              <a:ext cx="1765" cy="0"/>
            </a:xfrm>
            <a:prstGeom prst="line">
              <a:avLst/>
            </a:prstGeom>
            <a:noFill/>
            <a:ln w="12700">
              <a:solidFill>
                <a:srgbClr val="00FF00"/>
              </a:solidFill>
              <a:round/>
              <a:headEnd/>
              <a:tailEnd/>
            </a:ln>
            <a:effectLst/>
          </p:spPr>
          <p:txBody>
            <a:bodyPr wrap="none" anchor="ctr"/>
            <a:lstStyle/>
            <a:p>
              <a:endParaRPr lang="it-IT"/>
            </a:p>
          </p:txBody>
        </p:sp>
        <p:sp>
          <p:nvSpPr>
            <p:cNvPr id="200820" name="Line 116"/>
            <p:cNvSpPr>
              <a:spLocks noChangeAspect="1" noChangeShapeType="1"/>
            </p:cNvSpPr>
            <p:nvPr/>
          </p:nvSpPr>
          <p:spPr bwMode="auto">
            <a:xfrm>
              <a:off x="2409" y="4032"/>
              <a:ext cx="1765" cy="0"/>
            </a:xfrm>
            <a:prstGeom prst="line">
              <a:avLst/>
            </a:prstGeom>
            <a:noFill/>
            <a:ln w="12700">
              <a:solidFill>
                <a:srgbClr val="00FF00"/>
              </a:solidFill>
              <a:round/>
              <a:headEnd/>
              <a:tailEnd/>
            </a:ln>
            <a:effectLst/>
          </p:spPr>
          <p:txBody>
            <a:bodyPr wrap="none" anchor="ctr"/>
            <a:lstStyle/>
            <a:p>
              <a:endParaRPr lang="it-IT"/>
            </a:p>
          </p:txBody>
        </p:sp>
      </p:grpSp>
      <p:sp>
        <p:nvSpPr>
          <p:cNvPr id="200821" name="Rectangle 117"/>
          <p:cNvSpPr>
            <a:spLocks noChangeAspect="1" noChangeArrowheads="1"/>
          </p:cNvSpPr>
          <p:nvPr/>
        </p:nvSpPr>
        <p:spPr bwMode="auto">
          <a:xfrm>
            <a:off x="4357920" y="6259745"/>
            <a:ext cx="468313"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3860</a:t>
            </a:r>
          </a:p>
        </p:txBody>
      </p:sp>
      <p:sp>
        <p:nvSpPr>
          <p:cNvPr id="200822" name="Rectangle 118"/>
          <p:cNvSpPr>
            <a:spLocks noChangeAspect="1" noChangeArrowheads="1"/>
          </p:cNvSpPr>
          <p:nvPr/>
        </p:nvSpPr>
        <p:spPr bwMode="auto">
          <a:xfrm>
            <a:off x="4751620" y="6259745"/>
            <a:ext cx="611188"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8412</a:t>
            </a:r>
          </a:p>
        </p:txBody>
      </p:sp>
      <p:sp>
        <p:nvSpPr>
          <p:cNvPr id="200823" name="Rectangle 119"/>
          <p:cNvSpPr>
            <a:spLocks noChangeAspect="1" noChangeArrowheads="1"/>
          </p:cNvSpPr>
          <p:nvPr/>
        </p:nvSpPr>
        <p:spPr bwMode="auto">
          <a:xfrm>
            <a:off x="5221520" y="6259745"/>
            <a:ext cx="611188"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7056</a:t>
            </a:r>
          </a:p>
        </p:txBody>
      </p:sp>
      <p:sp>
        <p:nvSpPr>
          <p:cNvPr id="200824" name="Rectangle 120"/>
          <p:cNvSpPr>
            <a:spLocks noChangeAspect="1" noChangeArrowheads="1"/>
          </p:cNvSpPr>
          <p:nvPr/>
        </p:nvSpPr>
        <p:spPr bwMode="auto">
          <a:xfrm>
            <a:off x="5729520" y="6259745"/>
            <a:ext cx="565150"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6784</a:t>
            </a:r>
          </a:p>
        </p:txBody>
      </p:sp>
      <p:sp>
        <p:nvSpPr>
          <p:cNvPr id="200825" name="Rectangle 121"/>
          <p:cNvSpPr>
            <a:spLocks noChangeAspect="1" noChangeArrowheads="1"/>
          </p:cNvSpPr>
          <p:nvPr/>
        </p:nvSpPr>
        <p:spPr bwMode="auto">
          <a:xfrm>
            <a:off x="6186720" y="6259745"/>
            <a:ext cx="563563"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94</a:t>
            </a:r>
          </a:p>
        </p:txBody>
      </p:sp>
      <p:sp>
        <p:nvSpPr>
          <p:cNvPr id="200826" name="Line 122"/>
          <p:cNvSpPr>
            <a:spLocks noChangeAspect="1" noChangeShapeType="1"/>
          </p:cNvSpPr>
          <p:nvPr/>
        </p:nvSpPr>
        <p:spPr bwMode="auto">
          <a:xfrm rot="2718105">
            <a:off x="2999020" y="4505558"/>
            <a:ext cx="2619375" cy="0"/>
          </a:xfrm>
          <a:prstGeom prst="line">
            <a:avLst/>
          </a:prstGeom>
          <a:noFill/>
          <a:ln w="12700">
            <a:solidFill>
              <a:srgbClr val="00FF00"/>
            </a:solidFill>
            <a:round/>
            <a:headEnd/>
            <a:tailEnd/>
          </a:ln>
          <a:effectLst/>
        </p:spPr>
        <p:txBody>
          <a:bodyPr wrap="none" anchor="ctr"/>
          <a:lstStyle/>
          <a:p>
            <a:endParaRPr lang="it-IT"/>
          </a:p>
        </p:txBody>
      </p:sp>
      <p:sp>
        <p:nvSpPr>
          <p:cNvPr id="200827" name="Line 123"/>
          <p:cNvSpPr>
            <a:spLocks noChangeAspect="1" noChangeShapeType="1"/>
          </p:cNvSpPr>
          <p:nvPr/>
        </p:nvSpPr>
        <p:spPr bwMode="auto">
          <a:xfrm rot="2718105">
            <a:off x="2063982" y="5432658"/>
            <a:ext cx="2619375" cy="0"/>
          </a:xfrm>
          <a:prstGeom prst="line">
            <a:avLst/>
          </a:prstGeom>
          <a:noFill/>
          <a:ln w="12700">
            <a:solidFill>
              <a:srgbClr val="00FF00"/>
            </a:solidFill>
            <a:round/>
            <a:headEnd/>
            <a:tailEnd/>
          </a:ln>
          <a:effectLst/>
        </p:spPr>
        <p:txBody>
          <a:bodyPr wrap="none" anchor="ctr"/>
          <a:lstStyle/>
          <a:p>
            <a:endParaRPr lang="it-IT"/>
          </a:p>
        </p:txBody>
      </p:sp>
      <p:sp>
        <p:nvSpPr>
          <p:cNvPr id="200828" name="Line 124"/>
          <p:cNvSpPr>
            <a:spLocks noChangeAspect="1" noChangeShapeType="1"/>
          </p:cNvSpPr>
          <p:nvPr/>
        </p:nvSpPr>
        <p:spPr bwMode="auto">
          <a:xfrm rot="2718105">
            <a:off x="4663514" y="4995302"/>
            <a:ext cx="0" cy="2043112"/>
          </a:xfrm>
          <a:prstGeom prst="line">
            <a:avLst/>
          </a:prstGeom>
          <a:noFill/>
          <a:ln w="12700">
            <a:solidFill>
              <a:srgbClr val="00FF00"/>
            </a:solidFill>
            <a:round/>
            <a:headEnd/>
            <a:tailEnd/>
          </a:ln>
          <a:effectLst/>
        </p:spPr>
        <p:txBody>
          <a:bodyPr wrap="none" anchor="ctr"/>
          <a:lstStyle/>
          <a:p>
            <a:endParaRPr lang="it-IT"/>
          </a:p>
        </p:txBody>
      </p:sp>
      <p:sp>
        <p:nvSpPr>
          <p:cNvPr id="200829" name="Line 125"/>
          <p:cNvSpPr>
            <a:spLocks noChangeAspect="1" noChangeShapeType="1"/>
          </p:cNvSpPr>
          <p:nvPr/>
        </p:nvSpPr>
        <p:spPr bwMode="auto">
          <a:xfrm rot="2718105">
            <a:off x="3021246" y="2633895"/>
            <a:ext cx="0" cy="2619375"/>
          </a:xfrm>
          <a:prstGeom prst="line">
            <a:avLst/>
          </a:prstGeom>
          <a:noFill/>
          <a:ln w="12700">
            <a:solidFill>
              <a:srgbClr val="00FF00"/>
            </a:solidFill>
            <a:round/>
            <a:headEnd/>
            <a:tailEnd/>
          </a:ln>
          <a:effectLst/>
        </p:spPr>
        <p:txBody>
          <a:bodyPr wrap="none" anchor="ctr"/>
          <a:lstStyle/>
          <a:p>
            <a:endParaRPr lang="it-IT"/>
          </a:p>
        </p:txBody>
      </p:sp>
      <p:sp>
        <p:nvSpPr>
          <p:cNvPr id="200830" name="Line 126"/>
          <p:cNvSpPr>
            <a:spLocks noChangeAspect="1" noChangeShapeType="1"/>
          </p:cNvSpPr>
          <p:nvPr/>
        </p:nvSpPr>
        <p:spPr bwMode="auto">
          <a:xfrm rot="2718105">
            <a:off x="3106971" y="3454632"/>
            <a:ext cx="0" cy="2016125"/>
          </a:xfrm>
          <a:prstGeom prst="line">
            <a:avLst/>
          </a:prstGeom>
          <a:noFill/>
          <a:ln w="12700">
            <a:solidFill>
              <a:srgbClr val="00FF00"/>
            </a:solidFill>
            <a:round/>
            <a:headEnd/>
            <a:tailEnd/>
          </a:ln>
          <a:effectLst/>
        </p:spPr>
        <p:txBody>
          <a:bodyPr wrap="none" anchor="ctr"/>
          <a:lstStyle/>
          <a:p>
            <a:endParaRPr lang="it-IT"/>
          </a:p>
        </p:txBody>
      </p:sp>
      <p:sp>
        <p:nvSpPr>
          <p:cNvPr id="200831" name="Line 127"/>
          <p:cNvSpPr>
            <a:spLocks noChangeAspect="1" noChangeShapeType="1"/>
          </p:cNvSpPr>
          <p:nvPr/>
        </p:nvSpPr>
        <p:spPr bwMode="auto">
          <a:xfrm rot="2718105">
            <a:off x="3617352" y="3309376"/>
            <a:ext cx="0" cy="2554287"/>
          </a:xfrm>
          <a:prstGeom prst="line">
            <a:avLst/>
          </a:prstGeom>
          <a:noFill/>
          <a:ln w="12700">
            <a:solidFill>
              <a:srgbClr val="00FF00"/>
            </a:solidFill>
            <a:round/>
            <a:headEnd/>
            <a:tailEnd/>
          </a:ln>
          <a:effectLst/>
        </p:spPr>
        <p:txBody>
          <a:bodyPr wrap="none" anchor="ctr"/>
          <a:lstStyle/>
          <a:p>
            <a:endParaRPr lang="it-IT"/>
          </a:p>
        </p:txBody>
      </p:sp>
      <p:sp>
        <p:nvSpPr>
          <p:cNvPr id="200832" name="Line 128"/>
          <p:cNvSpPr>
            <a:spLocks noChangeAspect="1" noChangeShapeType="1"/>
          </p:cNvSpPr>
          <p:nvPr/>
        </p:nvSpPr>
        <p:spPr bwMode="auto">
          <a:xfrm rot="2718105">
            <a:off x="3927708" y="3600682"/>
            <a:ext cx="0" cy="2568575"/>
          </a:xfrm>
          <a:prstGeom prst="line">
            <a:avLst/>
          </a:prstGeom>
          <a:noFill/>
          <a:ln w="12700">
            <a:solidFill>
              <a:srgbClr val="00FF00"/>
            </a:solidFill>
            <a:round/>
            <a:headEnd/>
            <a:tailEnd/>
          </a:ln>
          <a:effectLst/>
        </p:spPr>
        <p:txBody>
          <a:bodyPr wrap="none" anchor="ctr"/>
          <a:lstStyle/>
          <a:p>
            <a:endParaRPr lang="it-IT"/>
          </a:p>
        </p:txBody>
      </p:sp>
      <p:sp>
        <p:nvSpPr>
          <p:cNvPr id="200833" name="Line 129"/>
          <p:cNvSpPr>
            <a:spLocks noChangeAspect="1" noChangeShapeType="1"/>
          </p:cNvSpPr>
          <p:nvPr/>
        </p:nvSpPr>
        <p:spPr bwMode="auto">
          <a:xfrm rot="2718105">
            <a:off x="4246795" y="3899133"/>
            <a:ext cx="0" cy="2571750"/>
          </a:xfrm>
          <a:prstGeom prst="line">
            <a:avLst/>
          </a:prstGeom>
          <a:noFill/>
          <a:ln w="12700">
            <a:solidFill>
              <a:srgbClr val="00FF00"/>
            </a:solidFill>
            <a:round/>
            <a:headEnd/>
            <a:tailEnd/>
          </a:ln>
          <a:effectLst/>
        </p:spPr>
        <p:txBody>
          <a:bodyPr wrap="none" anchor="ctr"/>
          <a:lstStyle/>
          <a:p>
            <a:endParaRPr lang="it-IT"/>
          </a:p>
        </p:txBody>
      </p:sp>
      <p:sp>
        <p:nvSpPr>
          <p:cNvPr id="200834" name="Line 130"/>
          <p:cNvSpPr>
            <a:spLocks noChangeAspect="1" noChangeShapeType="1"/>
          </p:cNvSpPr>
          <p:nvPr/>
        </p:nvSpPr>
        <p:spPr bwMode="auto">
          <a:xfrm rot="2718105">
            <a:off x="4555564" y="4185677"/>
            <a:ext cx="0" cy="2620962"/>
          </a:xfrm>
          <a:prstGeom prst="line">
            <a:avLst/>
          </a:prstGeom>
          <a:noFill/>
          <a:ln w="12700">
            <a:solidFill>
              <a:srgbClr val="00FF00"/>
            </a:solidFill>
            <a:round/>
            <a:headEnd/>
            <a:tailEnd/>
          </a:ln>
          <a:effectLst/>
        </p:spPr>
        <p:txBody>
          <a:bodyPr wrap="none" anchor="ctr"/>
          <a:lstStyle/>
          <a:p>
            <a:endParaRPr lang="it-IT"/>
          </a:p>
        </p:txBody>
      </p:sp>
      <p:grpSp>
        <p:nvGrpSpPr>
          <p:cNvPr id="9" name="Group 131"/>
          <p:cNvGrpSpPr>
            <a:grpSpLocks noChangeAspect="1"/>
          </p:cNvGrpSpPr>
          <p:nvPr/>
        </p:nvGrpSpPr>
        <p:grpSpPr bwMode="auto">
          <a:xfrm rot="211872">
            <a:off x="4392845" y="1282933"/>
            <a:ext cx="1962150" cy="4373562"/>
            <a:chOff x="1983" y="1109"/>
            <a:chExt cx="1504" cy="3351"/>
          </a:xfrm>
        </p:grpSpPr>
        <p:sp>
          <p:nvSpPr>
            <p:cNvPr id="200836" name="Line 132"/>
            <p:cNvSpPr>
              <a:spLocks noChangeAspect="1" noChangeShapeType="1"/>
            </p:cNvSpPr>
            <p:nvPr/>
          </p:nvSpPr>
          <p:spPr bwMode="auto">
            <a:xfrm rot="2506232">
              <a:off x="3487" y="2452"/>
              <a:ext cx="0" cy="2008"/>
            </a:xfrm>
            <a:prstGeom prst="line">
              <a:avLst/>
            </a:prstGeom>
            <a:noFill/>
            <a:ln w="12700">
              <a:solidFill>
                <a:srgbClr val="00FF00"/>
              </a:solidFill>
              <a:round/>
              <a:headEnd/>
              <a:tailEnd/>
            </a:ln>
            <a:effectLst/>
          </p:spPr>
          <p:txBody>
            <a:bodyPr wrap="none" anchor="ctr"/>
            <a:lstStyle/>
            <a:p>
              <a:endParaRPr lang="it-IT"/>
            </a:p>
          </p:txBody>
        </p:sp>
        <p:sp>
          <p:nvSpPr>
            <p:cNvPr id="200837" name="Line 133"/>
            <p:cNvSpPr>
              <a:spLocks noChangeAspect="1" noChangeShapeType="1"/>
            </p:cNvSpPr>
            <p:nvPr/>
          </p:nvSpPr>
          <p:spPr bwMode="auto">
            <a:xfrm rot="2506232">
              <a:off x="1983" y="1109"/>
              <a:ext cx="0" cy="2008"/>
            </a:xfrm>
            <a:prstGeom prst="line">
              <a:avLst/>
            </a:prstGeom>
            <a:noFill/>
            <a:ln w="12700">
              <a:solidFill>
                <a:srgbClr val="00FF00"/>
              </a:solidFill>
              <a:round/>
              <a:headEnd/>
              <a:tailEnd/>
            </a:ln>
            <a:effectLst/>
          </p:spPr>
          <p:txBody>
            <a:bodyPr wrap="none" anchor="ctr"/>
            <a:lstStyle/>
            <a:p>
              <a:endParaRPr lang="it-IT"/>
            </a:p>
          </p:txBody>
        </p:sp>
        <p:sp>
          <p:nvSpPr>
            <p:cNvPr id="200838" name="Line 134"/>
            <p:cNvSpPr>
              <a:spLocks noChangeAspect="1" noChangeShapeType="1"/>
            </p:cNvSpPr>
            <p:nvPr/>
          </p:nvSpPr>
          <p:spPr bwMode="auto">
            <a:xfrm rot="2506232">
              <a:off x="2229" y="1328"/>
              <a:ext cx="0" cy="2008"/>
            </a:xfrm>
            <a:prstGeom prst="line">
              <a:avLst/>
            </a:prstGeom>
            <a:noFill/>
            <a:ln w="12700">
              <a:solidFill>
                <a:srgbClr val="00FF00"/>
              </a:solidFill>
              <a:round/>
              <a:headEnd/>
              <a:tailEnd/>
            </a:ln>
            <a:effectLst/>
          </p:spPr>
          <p:txBody>
            <a:bodyPr wrap="none" anchor="ctr"/>
            <a:lstStyle/>
            <a:p>
              <a:endParaRPr lang="it-IT"/>
            </a:p>
          </p:txBody>
        </p:sp>
        <p:sp>
          <p:nvSpPr>
            <p:cNvPr id="200839" name="Line 135"/>
            <p:cNvSpPr>
              <a:spLocks noChangeAspect="1" noChangeShapeType="1"/>
            </p:cNvSpPr>
            <p:nvPr/>
          </p:nvSpPr>
          <p:spPr bwMode="auto">
            <a:xfrm rot="2506232">
              <a:off x="2480" y="1552"/>
              <a:ext cx="0" cy="2008"/>
            </a:xfrm>
            <a:prstGeom prst="line">
              <a:avLst/>
            </a:prstGeom>
            <a:noFill/>
            <a:ln w="12700">
              <a:solidFill>
                <a:srgbClr val="00FF00"/>
              </a:solidFill>
              <a:round/>
              <a:headEnd/>
              <a:tailEnd/>
            </a:ln>
            <a:effectLst/>
          </p:spPr>
          <p:txBody>
            <a:bodyPr wrap="none" anchor="ctr"/>
            <a:lstStyle/>
            <a:p>
              <a:endParaRPr lang="it-IT"/>
            </a:p>
          </p:txBody>
        </p:sp>
        <p:sp>
          <p:nvSpPr>
            <p:cNvPr id="200840" name="Line 136"/>
            <p:cNvSpPr>
              <a:spLocks noChangeAspect="1" noChangeShapeType="1"/>
            </p:cNvSpPr>
            <p:nvPr/>
          </p:nvSpPr>
          <p:spPr bwMode="auto">
            <a:xfrm rot="2506232">
              <a:off x="2731" y="1776"/>
              <a:ext cx="0" cy="2008"/>
            </a:xfrm>
            <a:prstGeom prst="line">
              <a:avLst/>
            </a:prstGeom>
            <a:noFill/>
            <a:ln w="12700">
              <a:solidFill>
                <a:srgbClr val="00FF00"/>
              </a:solidFill>
              <a:round/>
              <a:headEnd/>
              <a:tailEnd/>
            </a:ln>
            <a:effectLst/>
          </p:spPr>
          <p:txBody>
            <a:bodyPr wrap="none" anchor="ctr"/>
            <a:lstStyle/>
            <a:p>
              <a:endParaRPr lang="it-IT"/>
            </a:p>
          </p:txBody>
        </p:sp>
        <p:sp>
          <p:nvSpPr>
            <p:cNvPr id="200841" name="Line 137"/>
            <p:cNvSpPr>
              <a:spLocks noChangeAspect="1" noChangeShapeType="1"/>
            </p:cNvSpPr>
            <p:nvPr/>
          </p:nvSpPr>
          <p:spPr bwMode="auto">
            <a:xfrm rot="2506232">
              <a:off x="2981" y="1999"/>
              <a:ext cx="0" cy="2008"/>
            </a:xfrm>
            <a:prstGeom prst="line">
              <a:avLst/>
            </a:prstGeom>
            <a:noFill/>
            <a:ln w="12700">
              <a:solidFill>
                <a:srgbClr val="00FF00"/>
              </a:solidFill>
              <a:round/>
              <a:headEnd/>
              <a:tailEnd/>
            </a:ln>
            <a:effectLst/>
          </p:spPr>
          <p:txBody>
            <a:bodyPr wrap="none" anchor="ctr"/>
            <a:lstStyle/>
            <a:p>
              <a:endParaRPr lang="it-IT"/>
            </a:p>
          </p:txBody>
        </p:sp>
        <p:sp>
          <p:nvSpPr>
            <p:cNvPr id="200842" name="Line 138"/>
            <p:cNvSpPr>
              <a:spLocks noChangeAspect="1" noChangeShapeType="1"/>
            </p:cNvSpPr>
            <p:nvPr/>
          </p:nvSpPr>
          <p:spPr bwMode="auto">
            <a:xfrm rot="2506232">
              <a:off x="3232" y="2223"/>
              <a:ext cx="0" cy="2008"/>
            </a:xfrm>
            <a:prstGeom prst="line">
              <a:avLst/>
            </a:prstGeom>
            <a:noFill/>
            <a:ln w="12700">
              <a:solidFill>
                <a:srgbClr val="00FF00"/>
              </a:solidFill>
              <a:round/>
              <a:headEnd/>
              <a:tailEnd/>
            </a:ln>
            <a:effectLst/>
          </p:spPr>
          <p:txBody>
            <a:bodyPr wrap="none" anchor="ctr"/>
            <a:lstStyle/>
            <a:p>
              <a:endParaRPr lang="it-IT"/>
            </a:p>
          </p:txBody>
        </p:sp>
      </p:grpSp>
      <p:sp>
        <p:nvSpPr>
          <p:cNvPr id="200843" name="Rectangle 139"/>
          <p:cNvSpPr>
            <a:spLocks noChangeAspect="1" noChangeArrowheads="1"/>
          </p:cNvSpPr>
          <p:nvPr/>
        </p:nvSpPr>
        <p:spPr bwMode="auto">
          <a:xfrm>
            <a:off x="3880083" y="6259745"/>
            <a:ext cx="517525"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142</a:t>
            </a:r>
          </a:p>
        </p:txBody>
      </p:sp>
      <p:sp>
        <p:nvSpPr>
          <p:cNvPr id="200844" name="Rectangle 140"/>
          <p:cNvSpPr>
            <a:spLocks noChangeAspect="1" noChangeArrowheads="1"/>
          </p:cNvSpPr>
          <p:nvPr/>
        </p:nvSpPr>
        <p:spPr bwMode="auto">
          <a:xfrm rot="2679092">
            <a:off x="2200508" y="4715108"/>
            <a:ext cx="482600" cy="246062"/>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118</a:t>
            </a:r>
          </a:p>
        </p:txBody>
      </p:sp>
      <p:sp>
        <p:nvSpPr>
          <p:cNvPr id="200845" name="Line 141"/>
          <p:cNvSpPr>
            <a:spLocks noChangeAspect="1" noChangeShapeType="1"/>
          </p:cNvSpPr>
          <p:nvPr/>
        </p:nvSpPr>
        <p:spPr bwMode="auto">
          <a:xfrm rot="2718105">
            <a:off x="1752832" y="5766033"/>
            <a:ext cx="2619375" cy="0"/>
          </a:xfrm>
          <a:prstGeom prst="line">
            <a:avLst/>
          </a:prstGeom>
          <a:noFill/>
          <a:ln w="12700">
            <a:solidFill>
              <a:srgbClr val="00FF00"/>
            </a:solidFill>
            <a:round/>
            <a:headEnd/>
            <a:tailEnd/>
          </a:ln>
          <a:effectLst/>
        </p:spPr>
        <p:txBody>
          <a:bodyPr wrap="none" anchor="ctr"/>
          <a:lstStyle/>
          <a:p>
            <a:endParaRPr lang="it-IT"/>
          </a:p>
        </p:txBody>
      </p:sp>
      <p:grpSp>
        <p:nvGrpSpPr>
          <p:cNvPr id="10" name="Group 142"/>
          <p:cNvGrpSpPr>
            <a:grpSpLocks/>
          </p:cNvGrpSpPr>
          <p:nvPr/>
        </p:nvGrpSpPr>
        <p:grpSpPr bwMode="auto">
          <a:xfrm>
            <a:off x="2475145" y="5040545"/>
            <a:ext cx="1781175" cy="1458913"/>
            <a:chOff x="651" y="3038"/>
            <a:chExt cx="1122" cy="919"/>
          </a:xfrm>
        </p:grpSpPr>
        <p:sp>
          <p:nvSpPr>
            <p:cNvPr id="200847" name="Rectangle 143"/>
            <p:cNvSpPr>
              <a:spLocks noChangeAspect="1" noChangeArrowheads="1"/>
            </p:cNvSpPr>
            <p:nvPr/>
          </p:nvSpPr>
          <p:spPr bwMode="auto">
            <a:xfrm rot="2679092">
              <a:off x="1441" y="3802"/>
              <a:ext cx="332" cy="155"/>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106</a:t>
              </a:r>
            </a:p>
          </p:txBody>
        </p:sp>
        <p:sp>
          <p:nvSpPr>
            <p:cNvPr id="200848" name="Rectangle 144"/>
            <p:cNvSpPr>
              <a:spLocks noChangeAspect="1" noChangeArrowheads="1"/>
            </p:cNvSpPr>
            <p:nvPr/>
          </p:nvSpPr>
          <p:spPr bwMode="auto">
            <a:xfrm rot="2679092">
              <a:off x="651" y="3038"/>
              <a:ext cx="365" cy="155"/>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4512</a:t>
              </a:r>
            </a:p>
          </p:txBody>
        </p:sp>
        <p:sp>
          <p:nvSpPr>
            <p:cNvPr id="200849" name="Rectangle 145"/>
            <p:cNvSpPr>
              <a:spLocks noChangeAspect="1" noChangeArrowheads="1"/>
            </p:cNvSpPr>
            <p:nvPr/>
          </p:nvSpPr>
          <p:spPr bwMode="auto">
            <a:xfrm rot="2679092">
              <a:off x="1038" y="3422"/>
              <a:ext cx="359" cy="155"/>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6906</a:t>
              </a:r>
            </a:p>
          </p:txBody>
        </p:sp>
        <p:sp>
          <p:nvSpPr>
            <p:cNvPr id="200850" name="Rectangle 146"/>
            <p:cNvSpPr>
              <a:spLocks noChangeAspect="1" noChangeArrowheads="1"/>
            </p:cNvSpPr>
            <p:nvPr/>
          </p:nvSpPr>
          <p:spPr bwMode="auto">
            <a:xfrm rot="2679092">
              <a:off x="1259" y="3624"/>
              <a:ext cx="332" cy="155"/>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6321</a:t>
              </a:r>
            </a:p>
          </p:txBody>
        </p:sp>
        <p:sp>
          <p:nvSpPr>
            <p:cNvPr id="200851" name="Rectangle 147"/>
            <p:cNvSpPr>
              <a:spLocks noChangeAspect="1" noChangeArrowheads="1"/>
            </p:cNvSpPr>
            <p:nvPr/>
          </p:nvSpPr>
          <p:spPr bwMode="auto">
            <a:xfrm rot="2679092">
              <a:off x="845" y="3223"/>
              <a:ext cx="358" cy="15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7321</a:t>
              </a:r>
            </a:p>
          </p:txBody>
        </p:sp>
      </p:grpSp>
      <p:sp>
        <p:nvSpPr>
          <p:cNvPr id="77" name="Line 116"/>
          <p:cNvSpPr>
            <a:spLocks noChangeAspect="1" noChangeShapeType="1"/>
          </p:cNvSpPr>
          <p:nvPr/>
        </p:nvSpPr>
        <p:spPr bwMode="auto">
          <a:xfrm rot="2718105">
            <a:off x="5000220" y="2544254"/>
            <a:ext cx="2619375" cy="0"/>
          </a:xfrm>
          <a:prstGeom prst="line">
            <a:avLst/>
          </a:prstGeom>
          <a:noFill/>
          <a:ln w="12700">
            <a:solidFill>
              <a:srgbClr val="00FF00"/>
            </a:solidFill>
            <a:round/>
            <a:headEnd/>
            <a:tailEnd/>
          </a:ln>
          <a:effectLst/>
        </p:spPr>
        <p:txBody>
          <a:bodyPr wrap="none" anchor="ctr"/>
          <a:lstStyle/>
          <a:p>
            <a:endParaRPr lang="it-IT"/>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defRPr/>
            </a:pPr>
            <a:r>
              <a:rPr lang="it-IT" dirty="0" smtClean="0"/>
              <a:t>Diagnostica per immagini (1)</a:t>
            </a:r>
            <a:endParaRPr lang="it-IT" dirty="0"/>
          </a:p>
        </p:txBody>
      </p:sp>
      <p:sp>
        <p:nvSpPr>
          <p:cNvPr id="6" name="Segnaposto numero diapositiva 5"/>
          <p:cNvSpPr>
            <a:spLocks noGrp="1"/>
          </p:cNvSpPr>
          <p:nvPr>
            <p:ph type="sldNum" sz="quarter" idx="10"/>
          </p:nvPr>
        </p:nvSpPr>
        <p:spPr/>
        <p:txBody>
          <a:bodyPr/>
          <a:lstStyle/>
          <a:p>
            <a:pPr>
              <a:defRPr/>
            </a:pPr>
            <a:fld id="{256D5D9F-814E-44A4-8823-73886679BC8A}" type="slidenum">
              <a:rPr lang="it-IT" smtClean="0"/>
              <a:pPr>
                <a:defRPr/>
              </a:pPr>
              <a:t>3</a:t>
            </a:fld>
            <a:endParaRPr lang="it-IT"/>
          </a:p>
        </p:txBody>
      </p:sp>
      <p:sp>
        <p:nvSpPr>
          <p:cNvPr id="18436" name="CasellaDiTesto 8"/>
          <p:cNvSpPr txBox="1">
            <a:spLocks noChangeArrowheads="1"/>
          </p:cNvSpPr>
          <p:nvPr/>
        </p:nvSpPr>
        <p:spPr bwMode="auto">
          <a:xfrm>
            <a:off x="276225" y="1333500"/>
            <a:ext cx="8753475" cy="1323975"/>
          </a:xfrm>
          <a:prstGeom prst="rect">
            <a:avLst/>
          </a:prstGeom>
          <a:noFill/>
          <a:ln w="9525">
            <a:noFill/>
            <a:miter lim="800000"/>
            <a:headEnd/>
            <a:tailEnd/>
          </a:ln>
        </p:spPr>
        <p:txBody>
          <a:bodyPr>
            <a:spAutoFit/>
          </a:bodyPr>
          <a:lstStyle/>
          <a:p>
            <a:pPr algn="just"/>
            <a:r>
              <a:rPr lang="it-IT" sz="1600"/>
              <a:t>Esplorare qualitativamente e quantitativamente organi e tessuti, tramite immagini, per individuare e caratterizzare patologie</a:t>
            </a:r>
          </a:p>
          <a:p>
            <a:endParaRPr lang="it-IT" sz="1600"/>
          </a:p>
          <a:p>
            <a:pPr algn="just"/>
            <a:r>
              <a:rPr lang="it-IT" sz="1600"/>
              <a:t>Prima della diagnostica per immagini esisteva solo l’ispezione diretta, e lo studio dei sintomi (esperienza)</a:t>
            </a:r>
          </a:p>
        </p:txBody>
      </p:sp>
      <p:pic>
        <p:nvPicPr>
          <p:cNvPr id="18437" name="Picture 10"/>
          <p:cNvPicPr>
            <a:picLocks noChangeAspect="1" noChangeArrowheads="1"/>
          </p:cNvPicPr>
          <p:nvPr/>
        </p:nvPicPr>
        <p:blipFill>
          <a:blip r:embed="rId2" cstate="print"/>
          <a:srcRect/>
          <a:stretch>
            <a:fillRect/>
          </a:stretch>
        </p:blipFill>
        <p:spPr bwMode="auto">
          <a:xfrm>
            <a:off x="3457575" y="4619625"/>
            <a:ext cx="1096963" cy="1463675"/>
          </a:xfrm>
          <a:prstGeom prst="rect">
            <a:avLst/>
          </a:prstGeom>
          <a:noFill/>
          <a:ln w="9525" algn="ctr">
            <a:noFill/>
            <a:miter lim="800000"/>
            <a:headEnd/>
            <a:tailEnd/>
          </a:ln>
        </p:spPr>
      </p:pic>
      <p:grpSp>
        <p:nvGrpSpPr>
          <p:cNvPr id="18438" name="Gruppo 15"/>
          <p:cNvGrpSpPr>
            <a:grpSpLocks/>
          </p:cNvGrpSpPr>
          <p:nvPr/>
        </p:nvGrpSpPr>
        <p:grpSpPr bwMode="auto">
          <a:xfrm>
            <a:off x="4513263" y="3640138"/>
            <a:ext cx="4630737" cy="3217862"/>
            <a:chOff x="4126727" y="2913620"/>
            <a:chExt cx="4877726" cy="3388548"/>
          </a:xfrm>
        </p:grpSpPr>
        <p:pic>
          <p:nvPicPr>
            <p:cNvPr id="18444" name="Picture 9"/>
            <p:cNvPicPr>
              <a:picLocks noChangeAspect="1" noChangeArrowheads="1"/>
            </p:cNvPicPr>
            <p:nvPr/>
          </p:nvPicPr>
          <p:blipFill>
            <a:blip r:embed="rId3" cstate="print"/>
            <a:srcRect/>
            <a:stretch>
              <a:fillRect/>
            </a:stretch>
          </p:blipFill>
          <p:spPr bwMode="auto">
            <a:xfrm>
              <a:off x="4126727" y="2913620"/>
              <a:ext cx="4877726" cy="3388548"/>
            </a:xfrm>
            <a:prstGeom prst="rect">
              <a:avLst/>
            </a:prstGeom>
            <a:noFill/>
            <a:ln w="9525" algn="ctr">
              <a:noFill/>
              <a:miter lim="800000"/>
              <a:headEnd/>
              <a:tailEnd/>
            </a:ln>
          </p:spPr>
        </p:pic>
        <p:sp>
          <p:nvSpPr>
            <p:cNvPr id="12" name="Rettangolo 11"/>
            <p:cNvSpPr/>
            <p:nvPr/>
          </p:nvSpPr>
          <p:spPr>
            <a:xfrm>
              <a:off x="4810645" y="4667239"/>
              <a:ext cx="1637057" cy="68372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grpSp>
      <p:pic>
        <p:nvPicPr>
          <p:cNvPr id="18439" name="Picture 11"/>
          <p:cNvPicPr>
            <a:picLocks noChangeAspect="1" noChangeArrowheads="1"/>
          </p:cNvPicPr>
          <p:nvPr/>
        </p:nvPicPr>
        <p:blipFill>
          <a:blip r:embed="rId4" cstate="print"/>
          <a:srcRect/>
          <a:stretch>
            <a:fillRect/>
          </a:stretch>
        </p:blipFill>
        <p:spPr bwMode="auto">
          <a:xfrm>
            <a:off x="239713" y="3635375"/>
            <a:ext cx="2638425" cy="1979613"/>
          </a:xfrm>
          <a:prstGeom prst="rect">
            <a:avLst/>
          </a:prstGeom>
          <a:noFill/>
          <a:ln w="9525" algn="ctr">
            <a:noFill/>
            <a:miter lim="800000"/>
            <a:headEnd/>
            <a:tailEnd/>
          </a:ln>
        </p:spPr>
      </p:pic>
      <p:sp>
        <p:nvSpPr>
          <p:cNvPr id="14" name="Rettangolo 13"/>
          <p:cNvSpPr/>
          <p:nvPr/>
        </p:nvSpPr>
        <p:spPr>
          <a:xfrm>
            <a:off x="2871788" y="6122988"/>
            <a:ext cx="1803400" cy="260350"/>
          </a:xfrm>
          <a:prstGeom prst="rect">
            <a:avLst/>
          </a:prstGeom>
        </p:spPr>
        <p:txBody>
          <a:bodyPr>
            <a:spAutoFit/>
          </a:bodyPr>
          <a:lstStyle/>
          <a:p>
            <a:pPr>
              <a:defRPr/>
            </a:pPr>
            <a:r>
              <a:rPr lang="it-IT" sz="1050" dirty="0"/>
              <a:t>Wilhelm Conrad Roentgen</a:t>
            </a:r>
          </a:p>
        </p:txBody>
      </p:sp>
      <p:sp>
        <p:nvSpPr>
          <p:cNvPr id="18441" name="Rettangolo 14"/>
          <p:cNvSpPr>
            <a:spLocks noChangeArrowheads="1"/>
          </p:cNvSpPr>
          <p:nvPr/>
        </p:nvSpPr>
        <p:spPr bwMode="auto">
          <a:xfrm>
            <a:off x="3236913" y="2768600"/>
            <a:ext cx="5629275" cy="1168400"/>
          </a:xfrm>
          <a:prstGeom prst="rect">
            <a:avLst/>
          </a:prstGeom>
          <a:noFill/>
          <a:ln w="9525">
            <a:noFill/>
            <a:miter lim="800000"/>
            <a:headEnd/>
            <a:tailEnd/>
          </a:ln>
        </p:spPr>
        <p:txBody>
          <a:bodyPr>
            <a:spAutoFit/>
          </a:bodyPr>
          <a:lstStyle/>
          <a:p>
            <a:pPr algn="just"/>
            <a:r>
              <a:rPr lang="it-IT" sz="1400"/>
              <a:t>La </a:t>
            </a:r>
            <a:r>
              <a:rPr lang="it-IT" sz="1400" u="sng"/>
              <a:t>radiologia</a:t>
            </a:r>
            <a:r>
              <a:rPr lang="it-IT" sz="1400"/>
              <a:t> nasce nel 1895, si sviluppa in lenta ma costante progressione fino alla seconda guerra mondiale, poi inizia lo sviluppo delle altre applicazioni: la </a:t>
            </a:r>
            <a:r>
              <a:rPr lang="it-IT" sz="1400" u="sng"/>
              <a:t>medicina nucleare</a:t>
            </a:r>
            <a:r>
              <a:rPr lang="it-IT" sz="1400"/>
              <a:t>, l’</a:t>
            </a:r>
            <a:r>
              <a:rPr lang="it-IT" sz="1400" u="sng"/>
              <a:t>ecografia</a:t>
            </a:r>
            <a:r>
              <a:rPr lang="it-IT" sz="1400"/>
              <a:t> e infine, negli anni ’70, l’inizio delle </a:t>
            </a:r>
            <a:r>
              <a:rPr lang="it-IT" sz="1400" u="sng"/>
              <a:t>tecniche tomografiche </a:t>
            </a:r>
            <a:r>
              <a:rPr lang="it-IT" sz="1400"/>
              <a:t>avanzate: la </a:t>
            </a:r>
            <a:r>
              <a:rPr lang="it-IT" sz="1400" u="sng"/>
              <a:t>TAC</a:t>
            </a:r>
            <a:r>
              <a:rPr lang="it-IT" sz="1400"/>
              <a:t>, la </a:t>
            </a:r>
            <a:r>
              <a:rPr lang="it-IT" sz="1400" u="sng"/>
              <a:t>PET</a:t>
            </a:r>
            <a:r>
              <a:rPr lang="it-IT" sz="1400"/>
              <a:t> e la </a:t>
            </a:r>
            <a:r>
              <a:rPr lang="it-IT" sz="1400" u="sng"/>
              <a:t>SPECT</a:t>
            </a:r>
            <a:r>
              <a:rPr lang="it-IT" sz="1400"/>
              <a:t>, e la </a:t>
            </a:r>
            <a:r>
              <a:rPr lang="it-IT" sz="1400" u="sng"/>
              <a:t>Risonanza Magnetica</a:t>
            </a:r>
            <a:r>
              <a:rPr lang="it-IT" sz="1400"/>
              <a:t>.</a:t>
            </a:r>
          </a:p>
        </p:txBody>
      </p:sp>
      <p:sp>
        <p:nvSpPr>
          <p:cNvPr id="13" name="Rettangolo 12"/>
          <p:cNvSpPr/>
          <p:nvPr/>
        </p:nvSpPr>
        <p:spPr>
          <a:xfrm>
            <a:off x="0" y="5673725"/>
            <a:ext cx="3017838" cy="261938"/>
          </a:xfrm>
          <a:prstGeom prst="rect">
            <a:avLst/>
          </a:prstGeom>
        </p:spPr>
        <p:txBody>
          <a:bodyPr>
            <a:spAutoFit/>
          </a:bodyPr>
          <a:lstStyle/>
          <a:p>
            <a:pPr>
              <a:defRPr/>
            </a:pPr>
            <a:r>
              <a:rPr lang="it-IT" sz="1050" dirty="0"/>
              <a:t>Rembrandt, Lezione di anatomia del dottor </a:t>
            </a:r>
            <a:r>
              <a:rPr lang="it-IT" sz="1050" dirty="0" err="1"/>
              <a:t>Tulp</a:t>
            </a:r>
            <a:endParaRPr lang="it-IT" sz="105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grpSp>
        <p:nvGrpSpPr>
          <p:cNvPr id="87" name="Gruppo 86"/>
          <p:cNvGrpSpPr/>
          <p:nvPr/>
        </p:nvGrpSpPr>
        <p:grpSpPr>
          <a:xfrm>
            <a:off x="1711558" y="1282933"/>
            <a:ext cx="6507162" cy="5792787"/>
            <a:chOff x="1493838" y="1065213"/>
            <a:chExt cx="6507162" cy="5792787"/>
          </a:xfrm>
        </p:grpSpPr>
        <p:grpSp>
          <p:nvGrpSpPr>
            <p:cNvPr id="2" name="Group 87"/>
            <p:cNvGrpSpPr>
              <a:grpSpLocks/>
            </p:cNvGrpSpPr>
            <p:nvPr/>
          </p:nvGrpSpPr>
          <p:grpSpPr bwMode="auto">
            <a:xfrm>
              <a:off x="3810000" y="2514600"/>
              <a:ext cx="2514600" cy="1828800"/>
              <a:chOff x="624" y="1825"/>
              <a:chExt cx="975" cy="668"/>
            </a:xfrm>
          </p:grpSpPr>
          <p:sp>
            <p:nvSpPr>
              <p:cNvPr id="202840" name="Oval 88"/>
              <p:cNvSpPr>
                <a:spLocks noChangeArrowheads="1"/>
              </p:cNvSpPr>
              <p:nvPr/>
            </p:nvSpPr>
            <p:spPr bwMode="auto">
              <a:xfrm>
                <a:off x="624" y="1825"/>
                <a:ext cx="975" cy="668"/>
              </a:xfrm>
              <a:prstGeom prst="ellipse">
                <a:avLst/>
              </a:prstGeom>
              <a:noFill/>
              <a:ln w="12700">
                <a:solidFill>
                  <a:srgbClr val="FFFFFF"/>
                </a:solidFill>
                <a:round/>
                <a:headEnd/>
                <a:tailEnd/>
              </a:ln>
              <a:effectLst/>
            </p:spPr>
            <p:txBody>
              <a:bodyPr wrap="none" anchor="ctr"/>
              <a:lstStyle/>
              <a:p>
                <a:endParaRPr lang="it-IT"/>
              </a:p>
            </p:txBody>
          </p:sp>
          <p:sp>
            <p:nvSpPr>
              <p:cNvPr id="202841" name="Freeform 89"/>
              <p:cNvSpPr>
                <a:spLocks/>
              </p:cNvSpPr>
              <p:nvPr/>
            </p:nvSpPr>
            <p:spPr bwMode="auto">
              <a:xfrm>
                <a:off x="681" y="1877"/>
                <a:ext cx="716" cy="529"/>
              </a:xfrm>
              <a:custGeom>
                <a:avLst/>
                <a:gdLst/>
                <a:ahLst/>
                <a:cxnLst>
                  <a:cxn ang="0">
                    <a:pos x="691" y="52"/>
                  </a:cxn>
                  <a:cxn ang="0">
                    <a:pos x="662" y="57"/>
                  </a:cxn>
                  <a:cxn ang="0">
                    <a:pos x="633" y="67"/>
                  </a:cxn>
                  <a:cxn ang="0">
                    <a:pos x="605" y="81"/>
                  </a:cxn>
                  <a:cxn ang="0">
                    <a:pos x="576" y="96"/>
                  </a:cxn>
                  <a:cxn ang="0">
                    <a:pos x="547" y="120"/>
                  </a:cxn>
                  <a:cxn ang="0">
                    <a:pos x="523" y="144"/>
                  </a:cxn>
                  <a:cxn ang="0">
                    <a:pos x="504" y="172"/>
                  </a:cxn>
                  <a:cxn ang="0">
                    <a:pos x="489" y="201"/>
                  </a:cxn>
                  <a:cxn ang="0">
                    <a:pos x="470" y="225"/>
                  </a:cxn>
                  <a:cxn ang="0">
                    <a:pos x="441" y="249"/>
                  </a:cxn>
                  <a:cxn ang="0">
                    <a:pos x="408" y="268"/>
                  </a:cxn>
                  <a:cxn ang="0">
                    <a:pos x="379" y="288"/>
                  </a:cxn>
                  <a:cxn ang="0">
                    <a:pos x="345" y="302"/>
                  </a:cxn>
                  <a:cxn ang="0">
                    <a:pos x="317" y="312"/>
                  </a:cxn>
                  <a:cxn ang="0">
                    <a:pos x="288" y="336"/>
                  </a:cxn>
                  <a:cxn ang="0">
                    <a:pos x="273" y="364"/>
                  </a:cxn>
                  <a:cxn ang="0">
                    <a:pos x="249" y="384"/>
                  </a:cxn>
                  <a:cxn ang="0">
                    <a:pos x="225" y="412"/>
                  </a:cxn>
                  <a:cxn ang="0">
                    <a:pos x="211" y="441"/>
                  </a:cxn>
                  <a:cxn ang="0">
                    <a:pos x="206" y="470"/>
                  </a:cxn>
                  <a:cxn ang="0">
                    <a:pos x="192" y="499"/>
                  </a:cxn>
                  <a:cxn ang="0">
                    <a:pos x="187" y="528"/>
                  </a:cxn>
                  <a:cxn ang="0">
                    <a:pos x="158" y="513"/>
                  </a:cxn>
                  <a:cxn ang="0">
                    <a:pos x="125" y="494"/>
                  </a:cxn>
                  <a:cxn ang="0">
                    <a:pos x="96" y="480"/>
                  </a:cxn>
                  <a:cxn ang="0">
                    <a:pos x="67" y="456"/>
                  </a:cxn>
                  <a:cxn ang="0">
                    <a:pos x="48" y="427"/>
                  </a:cxn>
                  <a:cxn ang="0">
                    <a:pos x="29" y="398"/>
                  </a:cxn>
                  <a:cxn ang="0">
                    <a:pos x="14" y="369"/>
                  </a:cxn>
                  <a:cxn ang="0">
                    <a:pos x="0" y="340"/>
                  </a:cxn>
                  <a:cxn ang="0">
                    <a:pos x="0" y="312"/>
                  </a:cxn>
                  <a:cxn ang="0">
                    <a:pos x="5" y="283"/>
                  </a:cxn>
                  <a:cxn ang="0">
                    <a:pos x="9" y="254"/>
                  </a:cxn>
                  <a:cxn ang="0">
                    <a:pos x="14" y="225"/>
                  </a:cxn>
                  <a:cxn ang="0">
                    <a:pos x="24" y="196"/>
                  </a:cxn>
                  <a:cxn ang="0">
                    <a:pos x="43" y="163"/>
                  </a:cxn>
                  <a:cxn ang="0">
                    <a:pos x="62" y="134"/>
                  </a:cxn>
                  <a:cxn ang="0">
                    <a:pos x="86" y="110"/>
                  </a:cxn>
                  <a:cxn ang="0">
                    <a:pos x="115" y="86"/>
                  </a:cxn>
                  <a:cxn ang="0">
                    <a:pos x="149" y="67"/>
                  </a:cxn>
                  <a:cxn ang="0">
                    <a:pos x="177" y="52"/>
                  </a:cxn>
                  <a:cxn ang="0">
                    <a:pos x="216" y="33"/>
                  </a:cxn>
                  <a:cxn ang="0">
                    <a:pos x="245" y="28"/>
                  </a:cxn>
                  <a:cxn ang="0">
                    <a:pos x="278" y="19"/>
                  </a:cxn>
                  <a:cxn ang="0">
                    <a:pos x="307" y="9"/>
                  </a:cxn>
                  <a:cxn ang="0">
                    <a:pos x="336" y="9"/>
                  </a:cxn>
                  <a:cxn ang="0">
                    <a:pos x="369" y="4"/>
                  </a:cxn>
                  <a:cxn ang="0">
                    <a:pos x="398" y="0"/>
                  </a:cxn>
                  <a:cxn ang="0">
                    <a:pos x="437" y="4"/>
                  </a:cxn>
                  <a:cxn ang="0">
                    <a:pos x="470" y="9"/>
                  </a:cxn>
                  <a:cxn ang="0">
                    <a:pos x="513" y="19"/>
                  </a:cxn>
                  <a:cxn ang="0">
                    <a:pos x="547" y="24"/>
                  </a:cxn>
                  <a:cxn ang="0">
                    <a:pos x="581" y="33"/>
                  </a:cxn>
                  <a:cxn ang="0">
                    <a:pos x="614" y="33"/>
                  </a:cxn>
                  <a:cxn ang="0">
                    <a:pos x="648" y="33"/>
                  </a:cxn>
                  <a:cxn ang="0">
                    <a:pos x="681" y="33"/>
                  </a:cxn>
                  <a:cxn ang="0">
                    <a:pos x="710" y="38"/>
                  </a:cxn>
                </a:cxnLst>
                <a:rect l="0" t="0" r="r" b="b"/>
                <a:pathLst>
                  <a:path w="716" h="529">
                    <a:moveTo>
                      <a:pt x="715" y="38"/>
                    </a:moveTo>
                    <a:lnTo>
                      <a:pt x="691" y="52"/>
                    </a:lnTo>
                    <a:lnTo>
                      <a:pt x="677" y="52"/>
                    </a:lnTo>
                    <a:lnTo>
                      <a:pt x="662" y="57"/>
                    </a:lnTo>
                    <a:lnTo>
                      <a:pt x="648" y="62"/>
                    </a:lnTo>
                    <a:lnTo>
                      <a:pt x="633" y="67"/>
                    </a:lnTo>
                    <a:lnTo>
                      <a:pt x="619" y="76"/>
                    </a:lnTo>
                    <a:lnTo>
                      <a:pt x="605" y="81"/>
                    </a:lnTo>
                    <a:lnTo>
                      <a:pt x="590" y="86"/>
                    </a:lnTo>
                    <a:lnTo>
                      <a:pt x="576" y="96"/>
                    </a:lnTo>
                    <a:lnTo>
                      <a:pt x="561" y="105"/>
                    </a:lnTo>
                    <a:lnTo>
                      <a:pt x="547" y="120"/>
                    </a:lnTo>
                    <a:lnTo>
                      <a:pt x="533" y="129"/>
                    </a:lnTo>
                    <a:lnTo>
                      <a:pt x="523" y="144"/>
                    </a:lnTo>
                    <a:lnTo>
                      <a:pt x="513" y="158"/>
                    </a:lnTo>
                    <a:lnTo>
                      <a:pt x="504" y="172"/>
                    </a:lnTo>
                    <a:lnTo>
                      <a:pt x="494" y="187"/>
                    </a:lnTo>
                    <a:lnTo>
                      <a:pt x="489" y="201"/>
                    </a:lnTo>
                    <a:lnTo>
                      <a:pt x="475" y="211"/>
                    </a:lnTo>
                    <a:lnTo>
                      <a:pt x="470" y="225"/>
                    </a:lnTo>
                    <a:lnTo>
                      <a:pt x="456" y="235"/>
                    </a:lnTo>
                    <a:lnTo>
                      <a:pt x="441" y="249"/>
                    </a:lnTo>
                    <a:lnTo>
                      <a:pt x="422" y="259"/>
                    </a:lnTo>
                    <a:lnTo>
                      <a:pt x="408" y="268"/>
                    </a:lnTo>
                    <a:lnTo>
                      <a:pt x="393" y="278"/>
                    </a:lnTo>
                    <a:lnTo>
                      <a:pt x="379" y="288"/>
                    </a:lnTo>
                    <a:lnTo>
                      <a:pt x="365" y="292"/>
                    </a:lnTo>
                    <a:lnTo>
                      <a:pt x="345" y="302"/>
                    </a:lnTo>
                    <a:lnTo>
                      <a:pt x="331" y="307"/>
                    </a:lnTo>
                    <a:lnTo>
                      <a:pt x="317" y="312"/>
                    </a:lnTo>
                    <a:lnTo>
                      <a:pt x="302" y="321"/>
                    </a:lnTo>
                    <a:lnTo>
                      <a:pt x="288" y="336"/>
                    </a:lnTo>
                    <a:lnTo>
                      <a:pt x="278" y="350"/>
                    </a:lnTo>
                    <a:lnTo>
                      <a:pt x="273" y="364"/>
                    </a:lnTo>
                    <a:lnTo>
                      <a:pt x="264" y="379"/>
                    </a:lnTo>
                    <a:lnTo>
                      <a:pt x="249" y="384"/>
                    </a:lnTo>
                    <a:lnTo>
                      <a:pt x="240" y="398"/>
                    </a:lnTo>
                    <a:lnTo>
                      <a:pt x="225" y="412"/>
                    </a:lnTo>
                    <a:lnTo>
                      <a:pt x="221" y="427"/>
                    </a:lnTo>
                    <a:lnTo>
                      <a:pt x="211" y="441"/>
                    </a:lnTo>
                    <a:lnTo>
                      <a:pt x="206" y="456"/>
                    </a:lnTo>
                    <a:lnTo>
                      <a:pt x="206" y="470"/>
                    </a:lnTo>
                    <a:lnTo>
                      <a:pt x="201" y="484"/>
                    </a:lnTo>
                    <a:lnTo>
                      <a:pt x="192" y="499"/>
                    </a:lnTo>
                    <a:lnTo>
                      <a:pt x="187" y="513"/>
                    </a:lnTo>
                    <a:lnTo>
                      <a:pt x="187" y="528"/>
                    </a:lnTo>
                    <a:lnTo>
                      <a:pt x="173" y="528"/>
                    </a:lnTo>
                    <a:lnTo>
                      <a:pt x="158" y="513"/>
                    </a:lnTo>
                    <a:lnTo>
                      <a:pt x="139" y="499"/>
                    </a:lnTo>
                    <a:lnTo>
                      <a:pt x="125" y="494"/>
                    </a:lnTo>
                    <a:lnTo>
                      <a:pt x="110" y="489"/>
                    </a:lnTo>
                    <a:lnTo>
                      <a:pt x="96" y="480"/>
                    </a:lnTo>
                    <a:lnTo>
                      <a:pt x="81" y="465"/>
                    </a:lnTo>
                    <a:lnTo>
                      <a:pt x="67" y="456"/>
                    </a:lnTo>
                    <a:lnTo>
                      <a:pt x="62" y="441"/>
                    </a:lnTo>
                    <a:lnTo>
                      <a:pt x="48" y="427"/>
                    </a:lnTo>
                    <a:lnTo>
                      <a:pt x="38" y="412"/>
                    </a:lnTo>
                    <a:lnTo>
                      <a:pt x="29" y="398"/>
                    </a:lnTo>
                    <a:lnTo>
                      <a:pt x="24" y="384"/>
                    </a:lnTo>
                    <a:lnTo>
                      <a:pt x="14" y="369"/>
                    </a:lnTo>
                    <a:lnTo>
                      <a:pt x="9" y="355"/>
                    </a:lnTo>
                    <a:lnTo>
                      <a:pt x="0" y="340"/>
                    </a:lnTo>
                    <a:lnTo>
                      <a:pt x="0" y="326"/>
                    </a:lnTo>
                    <a:lnTo>
                      <a:pt x="0" y="312"/>
                    </a:lnTo>
                    <a:lnTo>
                      <a:pt x="0" y="297"/>
                    </a:lnTo>
                    <a:lnTo>
                      <a:pt x="5" y="283"/>
                    </a:lnTo>
                    <a:lnTo>
                      <a:pt x="5" y="268"/>
                    </a:lnTo>
                    <a:lnTo>
                      <a:pt x="9" y="254"/>
                    </a:lnTo>
                    <a:lnTo>
                      <a:pt x="9" y="240"/>
                    </a:lnTo>
                    <a:lnTo>
                      <a:pt x="14" y="225"/>
                    </a:lnTo>
                    <a:lnTo>
                      <a:pt x="19" y="211"/>
                    </a:lnTo>
                    <a:lnTo>
                      <a:pt x="24" y="196"/>
                    </a:lnTo>
                    <a:lnTo>
                      <a:pt x="33" y="182"/>
                    </a:lnTo>
                    <a:lnTo>
                      <a:pt x="43" y="163"/>
                    </a:lnTo>
                    <a:lnTo>
                      <a:pt x="53" y="148"/>
                    </a:lnTo>
                    <a:lnTo>
                      <a:pt x="62" y="134"/>
                    </a:lnTo>
                    <a:lnTo>
                      <a:pt x="77" y="124"/>
                    </a:lnTo>
                    <a:lnTo>
                      <a:pt x="86" y="110"/>
                    </a:lnTo>
                    <a:lnTo>
                      <a:pt x="101" y="96"/>
                    </a:lnTo>
                    <a:lnTo>
                      <a:pt x="115" y="86"/>
                    </a:lnTo>
                    <a:lnTo>
                      <a:pt x="129" y="76"/>
                    </a:lnTo>
                    <a:lnTo>
                      <a:pt x="149" y="67"/>
                    </a:lnTo>
                    <a:lnTo>
                      <a:pt x="163" y="57"/>
                    </a:lnTo>
                    <a:lnTo>
                      <a:pt x="177" y="52"/>
                    </a:lnTo>
                    <a:lnTo>
                      <a:pt x="197" y="43"/>
                    </a:lnTo>
                    <a:lnTo>
                      <a:pt x="216" y="33"/>
                    </a:lnTo>
                    <a:lnTo>
                      <a:pt x="230" y="28"/>
                    </a:lnTo>
                    <a:lnTo>
                      <a:pt x="245" y="28"/>
                    </a:lnTo>
                    <a:lnTo>
                      <a:pt x="259" y="24"/>
                    </a:lnTo>
                    <a:lnTo>
                      <a:pt x="278" y="19"/>
                    </a:lnTo>
                    <a:lnTo>
                      <a:pt x="293" y="14"/>
                    </a:lnTo>
                    <a:lnTo>
                      <a:pt x="307" y="9"/>
                    </a:lnTo>
                    <a:lnTo>
                      <a:pt x="321" y="9"/>
                    </a:lnTo>
                    <a:lnTo>
                      <a:pt x="336" y="9"/>
                    </a:lnTo>
                    <a:lnTo>
                      <a:pt x="355" y="4"/>
                    </a:lnTo>
                    <a:lnTo>
                      <a:pt x="369" y="4"/>
                    </a:lnTo>
                    <a:lnTo>
                      <a:pt x="384" y="0"/>
                    </a:lnTo>
                    <a:lnTo>
                      <a:pt x="398" y="0"/>
                    </a:lnTo>
                    <a:lnTo>
                      <a:pt x="413" y="0"/>
                    </a:lnTo>
                    <a:lnTo>
                      <a:pt x="437" y="4"/>
                    </a:lnTo>
                    <a:lnTo>
                      <a:pt x="456" y="4"/>
                    </a:lnTo>
                    <a:lnTo>
                      <a:pt x="470" y="9"/>
                    </a:lnTo>
                    <a:lnTo>
                      <a:pt x="494" y="14"/>
                    </a:lnTo>
                    <a:lnTo>
                      <a:pt x="513" y="19"/>
                    </a:lnTo>
                    <a:lnTo>
                      <a:pt x="533" y="24"/>
                    </a:lnTo>
                    <a:lnTo>
                      <a:pt x="547" y="24"/>
                    </a:lnTo>
                    <a:lnTo>
                      <a:pt x="566" y="28"/>
                    </a:lnTo>
                    <a:lnTo>
                      <a:pt x="581" y="33"/>
                    </a:lnTo>
                    <a:lnTo>
                      <a:pt x="595" y="33"/>
                    </a:lnTo>
                    <a:lnTo>
                      <a:pt x="614" y="33"/>
                    </a:lnTo>
                    <a:lnTo>
                      <a:pt x="629" y="33"/>
                    </a:lnTo>
                    <a:lnTo>
                      <a:pt x="648" y="33"/>
                    </a:lnTo>
                    <a:lnTo>
                      <a:pt x="667" y="33"/>
                    </a:lnTo>
                    <a:lnTo>
                      <a:pt x="681" y="33"/>
                    </a:lnTo>
                    <a:lnTo>
                      <a:pt x="696" y="33"/>
                    </a:lnTo>
                    <a:lnTo>
                      <a:pt x="710" y="38"/>
                    </a:lnTo>
                    <a:lnTo>
                      <a:pt x="715" y="38"/>
                    </a:lnTo>
                  </a:path>
                </a:pathLst>
              </a:custGeom>
              <a:solidFill>
                <a:srgbClr val="D93192"/>
              </a:solidFill>
              <a:ln w="25400" cap="rnd" cmpd="sng">
                <a:solidFill>
                  <a:srgbClr val="FFFFFF"/>
                </a:solidFill>
                <a:prstDash val="solid"/>
                <a:round/>
                <a:headEnd type="none" w="med" len="med"/>
                <a:tailEnd type="none" w="med" len="med"/>
              </a:ln>
              <a:effectLst/>
            </p:spPr>
            <p:txBody>
              <a:bodyPr/>
              <a:lstStyle/>
              <a:p>
                <a:endParaRPr lang="it-IT"/>
              </a:p>
            </p:txBody>
          </p:sp>
          <p:sp>
            <p:nvSpPr>
              <p:cNvPr id="202842" name="Freeform 90"/>
              <p:cNvSpPr>
                <a:spLocks/>
              </p:cNvSpPr>
              <p:nvPr/>
            </p:nvSpPr>
            <p:spPr bwMode="auto">
              <a:xfrm>
                <a:off x="1367" y="2145"/>
                <a:ext cx="208" cy="241"/>
              </a:xfrm>
              <a:custGeom>
                <a:avLst/>
                <a:gdLst/>
                <a:ahLst/>
                <a:cxnLst>
                  <a:cxn ang="0">
                    <a:pos x="173" y="10"/>
                  </a:cxn>
                  <a:cxn ang="0">
                    <a:pos x="173" y="10"/>
                  </a:cxn>
                  <a:cxn ang="0">
                    <a:pos x="197" y="24"/>
                  </a:cxn>
                  <a:cxn ang="0">
                    <a:pos x="202" y="39"/>
                  </a:cxn>
                  <a:cxn ang="0">
                    <a:pos x="202" y="53"/>
                  </a:cxn>
                  <a:cxn ang="0">
                    <a:pos x="197" y="68"/>
                  </a:cxn>
                  <a:cxn ang="0">
                    <a:pos x="187" y="87"/>
                  </a:cxn>
                  <a:cxn ang="0">
                    <a:pos x="173" y="106"/>
                  </a:cxn>
                  <a:cxn ang="0">
                    <a:pos x="163" y="120"/>
                  </a:cxn>
                  <a:cxn ang="0">
                    <a:pos x="159" y="140"/>
                  </a:cxn>
                  <a:cxn ang="0">
                    <a:pos x="149" y="154"/>
                  </a:cxn>
                  <a:cxn ang="0">
                    <a:pos x="144" y="168"/>
                  </a:cxn>
                  <a:cxn ang="0">
                    <a:pos x="130" y="183"/>
                  </a:cxn>
                  <a:cxn ang="0">
                    <a:pos x="125" y="197"/>
                  </a:cxn>
                  <a:cxn ang="0">
                    <a:pos x="111" y="207"/>
                  </a:cxn>
                  <a:cxn ang="0">
                    <a:pos x="96" y="216"/>
                  </a:cxn>
                  <a:cxn ang="0">
                    <a:pos x="82" y="226"/>
                  </a:cxn>
                  <a:cxn ang="0">
                    <a:pos x="67" y="231"/>
                  </a:cxn>
                  <a:cxn ang="0">
                    <a:pos x="53" y="240"/>
                  </a:cxn>
                  <a:cxn ang="0">
                    <a:pos x="39" y="240"/>
                  </a:cxn>
                  <a:cxn ang="0">
                    <a:pos x="24" y="236"/>
                  </a:cxn>
                  <a:cxn ang="0">
                    <a:pos x="15" y="221"/>
                  </a:cxn>
                  <a:cxn ang="0">
                    <a:pos x="10" y="207"/>
                  </a:cxn>
                  <a:cxn ang="0">
                    <a:pos x="5" y="192"/>
                  </a:cxn>
                  <a:cxn ang="0">
                    <a:pos x="0" y="178"/>
                  </a:cxn>
                  <a:cxn ang="0">
                    <a:pos x="5" y="164"/>
                  </a:cxn>
                  <a:cxn ang="0">
                    <a:pos x="10" y="149"/>
                  </a:cxn>
                  <a:cxn ang="0">
                    <a:pos x="19" y="135"/>
                  </a:cxn>
                  <a:cxn ang="0">
                    <a:pos x="24" y="120"/>
                  </a:cxn>
                  <a:cxn ang="0">
                    <a:pos x="34" y="106"/>
                  </a:cxn>
                  <a:cxn ang="0">
                    <a:pos x="43" y="92"/>
                  </a:cxn>
                  <a:cxn ang="0">
                    <a:pos x="58" y="82"/>
                  </a:cxn>
                  <a:cxn ang="0">
                    <a:pos x="72" y="68"/>
                  </a:cxn>
                  <a:cxn ang="0">
                    <a:pos x="87" y="53"/>
                  </a:cxn>
                  <a:cxn ang="0">
                    <a:pos x="101" y="39"/>
                  </a:cxn>
                  <a:cxn ang="0">
                    <a:pos x="111" y="24"/>
                  </a:cxn>
                  <a:cxn ang="0">
                    <a:pos x="125" y="20"/>
                  </a:cxn>
                  <a:cxn ang="0">
                    <a:pos x="139" y="5"/>
                  </a:cxn>
                  <a:cxn ang="0">
                    <a:pos x="154" y="0"/>
                  </a:cxn>
                  <a:cxn ang="0">
                    <a:pos x="168" y="0"/>
                  </a:cxn>
                  <a:cxn ang="0">
                    <a:pos x="183" y="0"/>
                  </a:cxn>
                  <a:cxn ang="0">
                    <a:pos x="197" y="5"/>
                  </a:cxn>
                  <a:cxn ang="0">
                    <a:pos x="202" y="20"/>
                  </a:cxn>
                  <a:cxn ang="0">
                    <a:pos x="207" y="34"/>
                  </a:cxn>
                  <a:cxn ang="0">
                    <a:pos x="202" y="48"/>
                  </a:cxn>
                </a:cxnLst>
                <a:rect l="0" t="0" r="r" b="b"/>
                <a:pathLst>
                  <a:path w="208" h="241">
                    <a:moveTo>
                      <a:pt x="173" y="10"/>
                    </a:moveTo>
                    <a:lnTo>
                      <a:pt x="173" y="10"/>
                    </a:lnTo>
                    <a:lnTo>
                      <a:pt x="197" y="24"/>
                    </a:lnTo>
                    <a:lnTo>
                      <a:pt x="202" y="39"/>
                    </a:lnTo>
                    <a:lnTo>
                      <a:pt x="202" y="53"/>
                    </a:lnTo>
                    <a:lnTo>
                      <a:pt x="197" y="68"/>
                    </a:lnTo>
                    <a:lnTo>
                      <a:pt x="187" y="87"/>
                    </a:lnTo>
                    <a:lnTo>
                      <a:pt x="173" y="106"/>
                    </a:lnTo>
                    <a:lnTo>
                      <a:pt x="163" y="120"/>
                    </a:lnTo>
                    <a:lnTo>
                      <a:pt x="159" y="140"/>
                    </a:lnTo>
                    <a:lnTo>
                      <a:pt x="149" y="154"/>
                    </a:lnTo>
                    <a:lnTo>
                      <a:pt x="144" y="168"/>
                    </a:lnTo>
                    <a:lnTo>
                      <a:pt x="130" y="183"/>
                    </a:lnTo>
                    <a:lnTo>
                      <a:pt x="125" y="197"/>
                    </a:lnTo>
                    <a:lnTo>
                      <a:pt x="111" y="207"/>
                    </a:lnTo>
                    <a:lnTo>
                      <a:pt x="96" y="216"/>
                    </a:lnTo>
                    <a:lnTo>
                      <a:pt x="82" y="226"/>
                    </a:lnTo>
                    <a:lnTo>
                      <a:pt x="67" y="231"/>
                    </a:lnTo>
                    <a:lnTo>
                      <a:pt x="53" y="240"/>
                    </a:lnTo>
                    <a:lnTo>
                      <a:pt x="39" y="240"/>
                    </a:lnTo>
                    <a:lnTo>
                      <a:pt x="24" y="236"/>
                    </a:lnTo>
                    <a:lnTo>
                      <a:pt x="15" y="221"/>
                    </a:lnTo>
                    <a:lnTo>
                      <a:pt x="10" y="207"/>
                    </a:lnTo>
                    <a:lnTo>
                      <a:pt x="5" y="192"/>
                    </a:lnTo>
                    <a:lnTo>
                      <a:pt x="0" y="178"/>
                    </a:lnTo>
                    <a:lnTo>
                      <a:pt x="5" y="164"/>
                    </a:lnTo>
                    <a:lnTo>
                      <a:pt x="10" y="149"/>
                    </a:lnTo>
                    <a:lnTo>
                      <a:pt x="19" y="135"/>
                    </a:lnTo>
                    <a:lnTo>
                      <a:pt x="24" y="120"/>
                    </a:lnTo>
                    <a:lnTo>
                      <a:pt x="34" y="106"/>
                    </a:lnTo>
                    <a:lnTo>
                      <a:pt x="43" y="92"/>
                    </a:lnTo>
                    <a:lnTo>
                      <a:pt x="58" y="82"/>
                    </a:lnTo>
                    <a:lnTo>
                      <a:pt x="72" y="68"/>
                    </a:lnTo>
                    <a:lnTo>
                      <a:pt x="87" y="53"/>
                    </a:lnTo>
                    <a:lnTo>
                      <a:pt x="101" y="39"/>
                    </a:lnTo>
                    <a:lnTo>
                      <a:pt x="111" y="24"/>
                    </a:lnTo>
                    <a:lnTo>
                      <a:pt x="125" y="20"/>
                    </a:lnTo>
                    <a:lnTo>
                      <a:pt x="139" y="5"/>
                    </a:lnTo>
                    <a:lnTo>
                      <a:pt x="154" y="0"/>
                    </a:lnTo>
                    <a:lnTo>
                      <a:pt x="168" y="0"/>
                    </a:lnTo>
                    <a:lnTo>
                      <a:pt x="183" y="0"/>
                    </a:lnTo>
                    <a:lnTo>
                      <a:pt x="197" y="5"/>
                    </a:lnTo>
                    <a:lnTo>
                      <a:pt x="202" y="20"/>
                    </a:lnTo>
                    <a:lnTo>
                      <a:pt x="207" y="34"/>
                    </a:lnTo>
                    <a:lnTo>
                      <a:pt x="202" y="48"/>
                    </a:lnTo>
                  </a:path>
                </a:pathLst>
              </a:custGeom>
              <a:solidFill>
                <a:srgbClr val="D93192"/>
              </a:solidFill>
              <a:ln w="25400" cap="rnd" cmpd="sng">
                <a:solidFill>
                  <a:srgbClr val="FFFFFF"/>
                </a:solidFill>
                <a:prstDash val="solid"/>
                <a:round/>
                <a:headEnd type="none" w="med" len="med"/>
                <a:tailEnd type="none" w="med" len="med"/>
              </a:ln>
              <a:effectLst/>
            </p:spPr>
            <p:txBody>
              <a:bodyPr/>
              <a:lstStyle/>
              <a:p>
                <a:endParaRPr lang="it-IT"/>
              </a:p>
            </p:txBody>
          </p:sp>
          <p:sp>
            <p:nvSpPr>
              <p:cNvPr id="202843" name="Oval 91"/>
              <p:cNvSpPr>
                <a:spLocks noChangeArrowheads="1"/>
              </p:cNvSpPr>
              <p:nvPr/>
            </p:nvSpPr>
            <p:spPr bwMode="auto">
              <a:xfrm>
                <a:off x="1051" y="2295"/>
                <a:ext cx="115" cy="114"/>
              </a:xfrm>
              <a:prstGeom prst="ellipse">
                <a:avLst/>
              </a:prstGeom>
              <a:solidFill>
                <a:schemeClr val="bg2"/>
              </a:solidFill>
              <a:ln w="12700">
                <a:solidFill>
                  <a:srgbClr val="FFFFFF"/>
                </a:solidFill>
                <a:round/>
                <a:headEnd/>
                <a:tailEnd/>
              </a:ln>
              <a:effectLst/>
            </p:spPr>
            <p:txBody>
              <a:bodyPr wrap="none" anchor="ctr"/>
              <a:lstStyle/>
              <a:p>
                <a:endParaRPr lang="it-IT"/>
              </a:p>
            </p:txBody>
          </p:sp>
          <p:sp>
            <p:nvSpPr>
              <p:cNvPr id="202844" name="Rectangle 92"/>
              <p:cNvSpPr>
                <a:spLocks noChangeArrowheads="1"/>
              </p:cNvSpPr>
              <p:nvPr/>
            </p:nvSpPr>
            <p:spPr bwMode="auto">
              <a:xfrm>
                <a:off x="1160" y="2360"/>
                <a:ext cx="115" cy="22"/>
              </a:xfrm>
              <a:prstGeom prst="rect">
                <a:avLst/>
              </a:prstGeom>
              <a:solidFill>
                <a:schemeClr val="bg2"/>
              </a:solidFill>
              <a:ln w="12700">
                <a:solidFill>
                  <a:srgbClr val="FFFFFF"/>
                </a:solidFill>
                <a:miter lim="800000"/>
                <a:headEnd/>
                <a:tailEnd/>
              </a:ln>
              <a:effectLst/>
            </p:spPr>
            <p:txBody>
              <a:bodyPr wrap="none" anchor="ctr"/>
              <a:lstStyle/>
              <a:p>
                <a:endParaRPr lang="it-IT"/>
              </a:p>
            </p:txBody>
          </p:sp>
          <p:sp>
            <p:nvSpPr>
              <p:cNvPr id="202845" name="Rectangle 93"/>
              <p:cNvSpPr>
                <a:spLocks noChangeArrowheads="1"/>
              </p:cNvSpPr>
              <p:nvPr/>
            </p:nvSpPr>
            <p:spPr bwMode="auto">
              <a:xfrm>
                <a:off x="949" y="2360"/>
                <a:ext cx="115" cy="22"/>
              </a:xfrm>
              <a:prstGeom prst="rect">
                <a:avLst/>
              </a:prstGeom>
              <a:solidFill>
                <a:schemeClr val="bg2"/>
              </a:solidFill>
              <a:ln w="12700">
                <a:solidFill>
                  <a:srgbClr val="FFFFFF"/>
                </a:solidFill>
                <a:miter lim="800000"/>
                <a:headEnd/>
                <a:tailEnd/>
              </a:ln>
              <a:effectLst/>
            </p:spPr>
            <p:txBody>
              <a:bodyPr wrap="none" anchor="ctr"/>
              <a:lstStyle/>
              <a:p>
                <a:endParaRPr lang="it-IT"/>
              </a:p>
            </p:txBody>
          </p:sp>
          <p:sp>
            <p:nvSpPr>
              <p:cNvPr id="202846" name="Rectangle 94"/>
              <p:cNvSpPr>
                <a:spLocks noChangeArrowheads="1"/>
              </p:cNvSpPr>
              <p:nvPr/>
            </p:nvSpPr>
            <p:spPr bwMode="auto">
              <a:xfrm>
                <a:off x="1085" y="2440"/>
                <a:ext cx="53" cy="53"/>
              </a:xfrm>
              <a:prstGeom prst="rect">
                <a:avLst/>
              </a:prstGeom>
              <a:solidFill>
                <a:schemeClr val="bg2"/>
              </a:solidFill>
              <a:ln w="12700">
                <a:solidFill>
                  <a:srgbClr val="FFFFFF"/>
                </a:solidFill>
                <a:miter lim="800000"/>
                <a:headEnd/>
                <a:tailEnd/>
              </a:ln>
              <a:effectLst/>
            </p:spPr>
            <p:txBody>
              <a:bodyPr wrap="none" anchor="ctr"/>
              <a:lstStyle/>
              <a:p>
                <a:endParaRPr lang="it-IT"/>
              </a:p>
            </p:txBody>
          </p:sp>
        </p:grpSp>
        <p:grpSp>
          <p:nvGrpSpPr>
            <p:cNvPr id="3" name="Group 95"/>
            <p:cNvGrpSpPr>
              <a:grpSpLocks/>
            </p:cNvGrpSpPr>
            <p:nvPr/>
          </p:nvGrpSpPr>
          <p:grpSpPr bwMode="auto">
            <a:xfrm>
              <a:off x="3670300" y="2012950"/>
              <a:ext cx="2816225" cy="4451350"/>
              <a:chOff x="2409" y="1265"/>
              <a:chExt cx="1774" cy="2804"/>
            </a:xfrm>
          </p:grpSpPr>
          <p:grpSp>
            <p:nvGrpSpPr>
              <p:cNvPr id="4" name="Group 96"/>
              <p:cNvGrpSpPr>
                <a:grpSpLocks noChangeAspect="1"/>
              </p:cNvGrpSpPr>
              <p:nvPr/>
            </p:nvGrpSpPr>
            <p:grpSpPr bwMode="auto">
              <a:xfrm>
                <a:off x="2409" y="1265"/>
                <a:ext cx="1774" cy="1772"/>
                <a:chOff x="2192" y="1152"/>
                <a:chExt cx="2018" cy="2016"/>
              </a:xfrm>
            </p:grpSpPr>
            <p:sp>
              <p:nvSpPr>
                <p:cNvPr id="202849" name="Line 97"/>
                <p:cNvSpPr>
                  <a:spLocks noChangeAspect="1" noChangeShapeType="1"/>
                </p:cNvSpPr>
                <p:nvPr/>
              </p:nvSpPr>
              <p:spPr bwMode="auto">
                <a:xfrm>
                  <a:off x="4210" y="1156"/>
                  <a:ext cx="0" cy="2008"/>
                </a:xfrm>
                <a:prstGeom prst="line">
                  <a:avLst/>
                </a:prstGeom>
                <a:noFill/>
                <a:ln w="12700">
                  <a:solidFill>
                    <a:srgbClr val="00FF00"/>
                  </a:solidFill>
                  <a:round/>
                  <a:headEnd/>
                  <a:tailEnd/>
                </a:ln>
                <a:effectLst/>
              </p:spPr>
              <p:txBody>
                <a:bodyPr wrap="none" anchor="ctr"/>
                <a:lstStyle/>
                <a:p>
                  <a:endParaRPr lang="it-IT"/>
                </a:p>
              </p:txBody>
            </p:sp>
            <p:sp>
              <p:nvSpPr>
                <p:cNvPr id="202850" name="Line 98"/>
                <p:cNvSpPr>
                  <a:spLocks noChangeAspect="1" noChangeShapeType="1"/>
                </p:cNvSpPr>
                <p:nvPr/>
              </p:nvSpPr>
              <p:spPr bwMode="auto">
                <a:xfrm>
                  <a:off x="2194" y="1156"/>
                  <a:ext cx="0" cy="2008"/>
                </a:xfrm>
                <a:prstGeom prst="line">
                  <a:avLst/>
                </a:prstGeom>
                <a:noFill/>
                <a:ln w="12700">
                  <a:solidFill>
                    <a:srgbClr val="00FF00"/>
                  </a:solidFill>
                  <a:round/>
                  <a:headEnd/>
                  <a:tailEnd/>
                </a:ln>
                <a:effectLst/>
              </p:spPr>
              <p:txBody>
                <a:bodyPr wrap="none" anchor="ctr"/>
                <a:lstStyle/>
                <a:p>
                  <a:endParaRPr lang="it-IT"/>
                </a:p>
              </p:txBody>
            </p:sp>
            <p:grpSp>
              <p:nvGrpSpPr>
                <p:cNvPr id="5" name="Group 99"/>
                <p:cNvGrpSpPr>
                  <a:grpSpLocks noChangeAspect="1"/>
                </p:cNvGrpSpPr>
                <p:nvPr/>
              </p:nvGrpSpPr>
              <p:grpSpPr bwMode="auto">
                <a:xfrm>
                  <a:off x="2192" y="1152"/>
                  <a:ext cx="2008" cy="2016"/>
                  <a:chOff x="2198" y="1152"/>
                  <a:chExt cx="2008" cy="2016"/>
                </a:xfrm>
              </p:grpSpPr>
              <p:sp>
                <p:nvSpPr>
                  <p:cNvPr id="202852" name="Line 100"/>
                  <p:cNvSpPr>
                    <a:spLocks noChangeAspect="1" noChangeShapeType="1"/>
                  </p:cNvSpPr>
                  <p:nvPr/>
                </p:nvSpPr>
                <p:spPr bwMode="auto">
                  <a:xfrm>
                    <a:off x="2530" y="1156"/>
                    <a:ext cx="0" cy="2008"/>
                  </a:xfrm>
                  <a:prstGeom prst="line">
                    <a:avLst/>
                  </a:prstGeom>
                  <a:noFill/>
                  <a:ln w="12700">
                    <a:solidFill>
                      <a:srgbClr val="00FF00"/>
                    </a:solidFill>
                    <a:round/>
                    <a:headEnd/>
                    <a:tailEnd/>
                  </a:ln>
                  <a:effectLst/>
                </p:spPr>
                <p:txBody>
                  <a:bodyPr wrap="none" anchor="ctr"/>
                  <a:lstStyle/>
                  <a:p>
                    <a:endParaRPr lang="it-IT"/>
                  </a:p>
                </p:txBody>
              </p:sp>
              <p:sp>
                <p:nvSpPr>
                  <p:cNvPr id="202853" name="Line 101"/>
                  <p:cNvSpPr>
                    <a:spLocks noChangeAspect="1" noChangeShapeType="1"/>
                  </p:cNvSpPr>
                  <p:nvPr/>
                </p:nvSpPr>
                <p:spPr bwMode="auto">
                  <a:xfrm>
                    <a:off x="2866" y="1156"/>
                    <a:ext cx="0" cy="2008"/>
                  </a:xfrm>
                  <a:prstGeom prst="line">
                    <a:avLst/>
                  </a:prstGeom>
                  <a:noFill/>
                  <a:ln w="12700">
                    <a:solidFill>
                      <a:srgbClr val="00FF00"/>
                    </a:solidFill>
                    <a:round/>
                    <a:headEnd/>
                    <a:tailEnd/>
                  </a:ln>
                  <a:effectLst/>
                </p:spPr>
                <p:txBody>
                  <a:bodyPr wrap="none" anchor="ctr"/>
                  <a:lstStyle/>
                  <a:p>
                    <a:endParaRPr lang="it-IT"/>
                  </a:p>
                </p:txBody>
              </p:sp>
              <p:sp>
                <p:nvSpPr>
                  <p:cNvPr id="202854" name="Line 102"/>
                  <p:cNvSpPr>
                    <a:spLocks noChangeAspect="1" noChangeShapeType="1"/>
                  </p:cNvSpPr>
                  <p:nvPr/>
                </p:nvSpPr>
                <p:spPr bwMode="auto">
                  <a:xfrm>
                    <a:off x="3202" y="1156"/>
                    <a:ext cx="0" cy="2008"/>
                  </a:xfrm>
                  <a:prstGeom prst="line">
                    <a:avLst/>
                  </a:prstGeom>
                  <a:noFill/>
                  <a:ln w="12700">
                    <a:solidFill>
                      <a:srgbClr val="00FF00"/>
                    </a:solidFill>
                    <a:round/>
                    <a:headEnd/>
                    <a:tailEnd/>
                  </a:ln>
                  <a:effectLst/>
                </p:spPr>
                <p:txBody>
                  <a:bodyPr wrap="none" anchor="ctr"/>
                  <a:lstStyle/>
                  <a:p>
                    <a:endParaRPr lang="it-IT"/>
                  </a:p>
                </p:txBody>
              </p:sp>
              <p:sp>
                <p:nvSpPr>
                  <p:cNvPr id="202855" name="Line 103"/>
                  <p:cNvSpPr>
                    <a:spLocks noChangeAspect="1" noChangeShapeType="1"/>
                  </p:cNvSpPr>
                  <p:nvPr/>
                </p:nvSpPr>
                <p:spPr bwMode="auto">
                  <a:xfrm>
                    <a:off x="3538" y="1156"/>
                    <a:ext cx="0" cy="2008"/>
                  </a:xfrm>
                  <a:prstGeom prst="line">
                    <a:avLst/>
                  </a:prstGeom>
                  <a:noFill/>
                  <a:ln w="12700">
                    <a:solidFill>
                      <a:srgbClr val="00FF00"/>
                    </a:solidFill>
                    <a:round/>
                    <a:headEnd/>
                    <a:tailEnd/>
                  </a:ln>
                  <a:effectLst/>
                </p:spPr>
                <p:txBody>
                  <a:bodyPr wrap="none" anchor="ctr"/>
                  <a:lstStyle/>
                  <a:p>
                    <a:endParaRPr lang="it-IT"/>
                  </a:p>
                </p:txBody>
              </p:sp>
              <p:sp>
                <p:nvSpPr>
                  <p:cNvPr id="202856" name="Line 104"/>
                  <p:cNvSpPr>
                    <a:spLocks noChangeAspect="1" noChangeShapeType="1"/>
                  </p:cNvSpPr>
                  <p:nvPr/>
                </p:nvSpPr>
                <p:spPr bwMode="auto">
                  <a:xfrm>
                    <a:off x="3874" y="1156"/>
                    <a:ext cx="0" cy="2008"/>
                  </a:xfrm>
                  <a:prstGeom prst="line">
                    <a:avLst/>
                  </a:prstGeom>
                  <a:noFill/>
                  <a:ln w="12700">
                    <a:solidFill>
                      <a:srgbClr val="00FF00"/>
                    </a:solidFill>
                    <a:round/>
                    <a:headEnd/>
                    <a:tailEnd/>
                  </a:ln>
                  <a:effectLst/>
                </p:spPr>
                <p:txBody>
                  <a:bodyPr wrap="none" anchor="ctr"/>
                  <a:lstStyle/>
                  <a:p>
                    <a:endParaRPr lang="it-IT"/>
                  </a:p>
                </p:txBody>
              </p:sp>
              <p:sp>
                <p:nvSpPr>
                  <p:cNvPr id="202857" name="Line 105"/>
                  <p:cNvSpPr>
                    <a:spLocks noChangeAspect="1" noChangeShapeType="1"/>
                  </p:cNvSpPr>
                  <p:nvPr/>
                </p:nvSpPr>
                <p:spPr bwMode="auto">
                  <a:xfrm>
                    <a:off x="2198" y="1152"/>
                    <a:ext cx="2008" cy="0"/>
                  </a:xfrm>
                  <a:prstGeom prst="line">
                    <a:avLst/>
                  </a:prstGeom>
                  <a:noFill/>
                  <a:ln w="12700">
                    <a:solidFill>
                      <a:srgbClr val="00FF00"/>
                    </a:solidFill>
                    <a:round/>
                    <a:headEnd/>
                    <a:tailEnd/>
                  </a:ln>
                  <a:effectLst/>
                </p:spPr>
                <p:txBody>
                  <a:bodyPr wrap="none" anchor="ctr"/>
                  <a:lstStyle/>
                  <a:p>
                    <a:endParaRPr lang="it-IT"/>
                  </a:p>
                </p:txBody>
              </p:sp>
              <p:sp>
                <p:nvSpPr>
                  <p:cNvPr id="202858" name="Line 106"/>
                  <p:cNvSpPr>
                    <a:spLocks noChangeAspect="1" noChangeShapeType="1"/>
                  </p:cNvSpPr>
                  <p:nvPr/>
                </p:nvSpPr>
                <p:spPr bwMode="auto">
                  <a:xfrm>
                    <a:off x="2198" y="3168"/>
                    <a:ext cx="2008" cy="0"/>
                  </a:xfrm>
                  <a:prstGeom prst="line">
                    <a:avLst/>
                  </a:prstGeom>
                  <a:noFill/>
                  <a:ln w="12700">
                    <a:solidFill>
                      <a:srgbClr val="00FF00"/>
                    </a:solidFill>
                    <a:round/>
                    <a:headEnd/>
                    <a:tailEnd/>
                  </a:ln>
                  <a:effectLst/>
                </p:spPr>
                <p:txBody>
                  <a:bodyPr wrap="none" anchor="ctr"/>
                  <a:lstStyle/>
                  <a:p>
                    <a:endParaRPr lang="it-IT"/>
                  </a:p>
                </p:txBody>
              </p:sp>
              <p:sp>
                <p:nvSpPr>
                  <p:cNvPr id="202859" name="Line 107"/>
                  <p:cNvSpPr>
                    <a:spLocks noChangeAspect="1" noChangeShapeType="1"/>
                  </p:cNvSpPr>
                  <p:nvPr/>
                </p:nvSpPr>
                <p:spPr bwMode="auto">
                  <a:xfrm>
                    <a:off x="2198" y="1488"/>
                    <a:ext cx="2008" cy="0"/>
                  </a:xfrm>
                  <a:prstGeom prst="line">
                    <a:avLst/>
                  </a:prstGeom>
                  <a:noFill/>
                  <a:ln w="12700">
                    <a:solidFill>
                      <a:srgbClr val="00FF00"/>
                    </a:solidFill>
                    <a:round/>
                    <a:headEnd/>
                    <a:tailEnd/>
                  </a:ln>
                  <a:effectLst/>
                </p:spPr>
                <p:txBody>
                  <a:bodyPr wrap="none" anchor="ctr"/>
                  <a:lstStyle/>
                  <a:p>
                    <a:endParaRPr lang="it-IT"/>
                  </a:p>
                </p:txBody>
              </p:sp>
              <p:sp>
                <p:nvSpPr>
                  <p:cNvPr id="202860" name="Line 108"/>
                  <p:cNvSpPr>
                    <a:spLocks noChangeAspect="1" noChangeShapeType="1"/>
                  </p:cNvSpPr>
                  <p:nvPr/>
                </p:nvSpPr>
                <p:spPr bwMode="auto">
                  <a:xfrm>
                    <a:off x="2198" y="1824"/>
                    <a:ext cx="2008" cy="0"/>
                  </a:xfrm>
                  <a:prstGeom prst="line">
                    <a:avLst/>
                  </a:prstGeom>
                  <a:noFill/>
                  <a:ln w="12700">
                    <a:solidFill>
                      <a:srgbClr val="00FF00"/>
                    </a:solidFill>
                    <a:round/>
                    <a:headEnd/>
                    <a:tailEnd/>
                  </a:ln>
                  <a:effectLst/>
                </p:spPr>
                <p:txBody>
                  <a:bodyPr wrap="none" anchor="ctr"/>
                  <a:lstStyle/>
                  <a:p>
                    <a:endParaRPr lang="it-IT"/>
                  </a:p>
                </p:txBody>
              </p:sp>
              <p:sp>
                <p:nvSpPr>
                  <p:cNvPr id="202861" name="Line 109"/>
                  <p:cNvSpPr>
                    <a:spLocks noChangeAspect="1" noChangeShapeType="1"/>
                  </p:cNvSpPr>
                  <p:nvPr/>
                </p:nvSpPr>
                <p:spPr bwMode="auto">
                  <a:xfrm>
                    <a:off x="2198" y="2160"/>
                    <a:ext cx="2008" cy="0"/>
                  </a:xfrm>
                  <a:prstGeom prst="line">
                    <a:avLst/>
                  </a:prstGeom>
                  <a:noFill/>
                  <a:ln w="12700">
                    <a:solidFill>
                      <a:srgbClr val="00FF00"/>
                    </a:solidFill>
                    <a:round/>
                    <a:headEnd/>
                    <a:tailEnd/>
                  </a:ln>
                  <a:effectLst/>
                </p:spPr>
                <p:txBody>
                  <a:bodyPr wrap="none" anchor="ctr"/>
                  <a:lstStyle/>
                  <a:p>
                    <a:endParaRPr lang="it-IT"/>
                  </a:p>
                </p:txBody>
              </p:sp>
              <p:sp>
                <p:nvSpPr>
                  <p:cNvPr id="202862" name="Line 110"/>
                  <p:cNvSpPr>
                    <a:spLocks noChangeAspect="1" noChangeShapeType="1"/>
                  </p:cNvSpPr>
                  <p:nvPr/>
                </p:nvSpPr>
                <p:spPr bwMode="auto">
                  <a:xfrm>
                    <a:off x="2198" y="2496"/>
                    <a:ext cx="2008" cy="0"/>
                  </a:xfrm>
                  <a:prstGeom prst="line">
                    <a:avLst/>
                  </a:prstGeom>
                  <a:noFill/>
                  <a:ln w="12700">
                    <a:solidFill>
                      <a:srgbClr val="00FF00"/>
                    </a:solidFill>
                    <a:round/>
                    <a:headEnd/>
                    <a:tailEnd/>
                  </a:ln>
                  <a:effectLst/>
                </p:spPr>
                <p:txBody>
                  <a:bodyPr wrap="none" anchor="ctr"/>
                  <a:lstStyle/>
                  <a:p>
                    <a:endParaRPr lang="it-IT"/>
                  </a:p>
                </p:txBody>
              </p:sp>
              <p:sp>
                <p:nvSpPr>
                  <p:cNvPr id="202863" name="Line 111"/>
                  <p:cNvSpPr>
                    <a:spLocks noChangeAspect="1" noChangeShapeType="1"/>
                  </p:cNvSpPr>
                  <p:nvPr/>
                </p:nvSpPr>
                <p:spPr bwMode="auto">
                  <a:xfrm>
                    <a:off x="2198" y="2832"/>
                    <a:ext cx="2008" cy="0"/>
                  </a:xfrm>
                  <a:prstGeom prst="line">
                    <a:avLst/>
                  </a:prstGeom>
                  <a:noFill/>
                  <a:ln w="12700">
                    <a:solidFill>
                      <a:srgbClr val="00FF00"/>
                    </a:solidFill>
                    <a:round/>
                    <a:headEnd/>
                    <a:tailEnd/>
                  </a:ln>
                  <a:effectLst/>
                </p:spPr>
                <p:txBody>
                  <a:bodyPr wrap="none" anchor="ctr"/>
                  <a:lstStyle/>
                  <a:p>
                    <a:endParaRPr lang="it-IT"/>
                  </a:p>
                </p:txBody>
              </p:sp>
            </p:grpSp>
          </p:grpSp>
          <p:sp>
            <p:nvSpPr>
              <p:cNvPr id="202864" name="Oval 112"/>
              <p:cNvSpPr>
                <a:spLocks noChangeAspect="1" noChangeArrowheads="1"/>
              </p:cNvSpPr>
              <p:nvPr/>
            </p:nvSpPr>
            <p:spPr bwMode="auto">
              <a:xfrm>
                <a:off x="2493" y="1564"/>
                <a:ext cx="1587" cy="1174"/>
              </a:xfrm>
              <a:prstGeom prst="ellipse">
                <a:avLst/>
              </a:prstGeom>
              <a:noFill/>
              <a:ln w="38100">
                <a:solidFill>
                  <a:srgbClr val="FF33CC"/>
                </a:solidFill>
                <a:round/>
                <a:headEnd/>
                <a:tailEnd/>
              </a:ln>
              <a:effectLst/>
            </p:spPr>
            <p:txBody>
              <a:bodyPr wrap="none" anchor="ctr"/>
              <a:lstStyle/>
              <a:p>
                <a:endParaRPr lang="it-IT"/>
              </a:p>
            </p:txBody>
          </p:sp>
          <p:grpSp>
            <p:nvGrpSpPr>
              <p:cNvPr id="6" name="Group 113"/>
              <p:cNvGrpSpPr>
                <a:grpSpLocks noChangeAspect="1"/>
              </p:cNvGrpSpPr>
              <p:nvPr/>
            </p:nvGrpSpPr>
            <p:grpSpPr bwMode="auto">
              <a:xfrm>
                <a:off x="2411" y="2304"/>
                <a:ext cx="1772" cy="1765"/>
                <a:chOff x="3218" y="2212"/>
                <a:chExt cx="2016" cy="2008"/>
              </a:xfrm>
            </p:grpSpPr>
            <p:sp>
              <p:nvSpPr>
                <p:cNvPr id="202866" name="Line 114"/>
                <p:cNvSpPr>
                  <a:spLocks noChangeAspect="1" noChangeShapeType="1"/>
                </p:cNvSpPr>
                <p:nvPr/>
              </p:nvSpPr>
              <p:spPr bwMode="auto">
                <a:xfrm>
                  <a:off x="5234" y="2212"/>
                  <a:ext cx="0" cy="2008"/>
                </a:xfrm>
                <a:prstGeom prst="line">
                  <a:avLst/>
                </a:prstGeom>
                <a:noFill/>
                <a:ln w="12700">
                  <a:solidFill>
                    <a:srgbClr val="00FF00"/>
                  </a:solidFill>
                  <a:round/>
                  <a:headEnd/>
                  <a:tailEnd/>
                </a:ln>
                <a:effectLst/>
              </p:spPr>
              <p:txBody>
                <a:bodyPr wrap="none" anchor="ctr"/>
                <a:lstStyle/>
                <a:p>
                  <a:endParaRPr lang="it-IT"/>
                </a:p>
              </p:txBody>
            </p:sp>
            <p:sp>
              <p:nvSpPr>
                <p:cNvPr id="202867" name="Line 115"/>
                <p:cNvSpPr>
                  <a:spLocks noChangeAspect="1" noChangeShapeType="1"/>
                </p:cNvSpPr>
                <p:nvPr/>
              </p:nvSpPr>
              <p:spPr bwMode="auto">
                <a:xfrm>
                  <a:off x="3218" y="2212"/>
                  <a:ext cx="0" cy="2008"/>
                </a:xfrm>
                <a:prstGeom prst="line">
                  <a:avLst/>
                </a:prstGeom>
                <a:noFill/>
                <a:ln w="12700">
                  <a:solidFill>
                    <a:srgbClr val="00FF00"/>
                  </a:solidFill>
                  <a:round/>
                  <a:headEnd/>
                  <a:tailEnd/>
                </a:ln>
                <a:effectLst/>
              </p:spPr>
              <p:txBody>
                <a:bodyPr wrap="none" anchor="ctr"/>
                <a:lstStyle/>
                <a:p>
                  <a:endParaRPr lang="it-IT"/>
                </a:p>
              </p:txBody>
            </p:sp>
            <p:sp>
              <p:nvSpPr>
                <p:cNvPr id="202868" name="Line 116"/>
                <p:cNvSpPr>
                  <a:spLocks noChangeAspect="1" noChangeShapeType="1"/>
                </p:cNvSpPr>
                <p:nvPr/>
              </p:nvSpPr>
              <p:spPr bwMode="auto">
                <a:xfrm>
                  <a:off x="3548" y="2212"/>
                  <a:ext cx="0" cy="2008"/>
                </a:xfrm>
                <a:prstGeom prst="line">
                  <a:avLst/>
                </a:prstGeom>
                <a:noFill/>
                <a:ln w="12700">
                  <a:solidFill>
                    <a:srgbClr val="00FF00"/>
                  </a:solidFill>
                  <a:round/>
                  <a:headEnd/>
                  <a:tailEnd/>
                </a:ln>
                <a:effectLst/>
              </p:spPr>
              <p:txBody>
                <a:bodyPr wrap="none" anchor="ctr"/>
                <a:lstStyle/>
                <a:p>
                  <a:endParaRPr lang="it-IT"/>
                </a:p>
              </p:txBody>
            </p:sp>
            <p:sp>
              <p:nvSpPr>
                <p:cNvPr id="202869" name="Line 117"/>
                <p:cNvSpPr>
                  <a:spLocks noChangeAspect="1" noChangeShapeType="1"/>
                </p:cNvSpPr>
                <p:nvPr/>
              </p:nvSpPr>
              <p:spPr bwMode="auto">
                <a:xfrm>
                  <a:off x="3884" y="2212"/>
                  <a:ext cx="0" cy="2008"/>
                </a:xfrm>
                <a:prstGeom prst="line">
                  <a:avLst/>
                </a:prstGeom>
                <a:noFill/>
                <a:ln w="12700">
                  <a:solidFill>
                    <a:srgbClr val="00FF00"/>
                  </a:solidFill>
                  <a:round/>
                  <a:headEnd/>
                  <a:tailEnd/>
                </a:ln>
                <a:effectLst/>
              </p:spPr>
              <p:txBody>
                <a:bodyPr wrap="none" anchor="ctr"/>
                <a:lstStyle/>
                <a:p>
                  <a:endParaRPr lang="it-IT"/>
                </a:p>
              </p:txBody>
            </p:sp>
            <p:sp>
              <p:nvSpPr>
                <p:cNvPr id="202870" name="Line 118"/>
                <p:cNvSpPr>
                  <a:spLocks noChangeAspect="1" noChangeShapeType="1"/>
                </p:cNvSpPr>
                <p:nvPr/>
              </p:nvSpPr>
              <p:spPr bwMode="auto">
                <a:xfrm>
                  <a:off x="4220" y="2212"/>
                  <a:ext cx="0" cy="2008"/>
                </a:xfrm>
                <a:prstGeom prst="line">
                  <a:avLst/>
                </a:prstGeom>
                <a:noFill/>
                <a:ln w="12700">
                  <a:solidFill>
                    <a:srgbClr val="00FF00"/>
                  </a:solidFill>
                  <a:round/>
                  <a:headEnd/>
                  <a:tailEnd/>
                </a:ln>
                <a:effectLst/>
              </p:spPr>
              <p:txBody>
                <a:bodyPr wrap="none" anchor="ctr"/>
                <a:lstStyle/>
                <a:p>
                  <a:endParaRPr lang="it-IT"/>
                </a:p>
              </p:txBody>
            </p:sp>
            <p:sp>
              <p:nvSpPr>
                <p:cNvPr id="202871" name="Line 119"/>
                <p:cNvSpPr>
                  <a:spLocks noChangeAspect="1" noChangeShapeType="1"/>
                </p:cNvSpPr>
                <p:nvPr/>
              </p:nvSpPr>
              <p:spPr bwMode="auto">
                <a:xfrm>
                  <a:off x="4556" y="2212"/>
                  <a:ext cx="0" cy="2008"/>
                </a:xfrm>
                <a:prstGeom prst="line">
                  <a:avLst/>
                </a:prstGeom>
                <a:noFill/>
                <a:ln w="12700">
                  <a:solidFill>
                    <a:srgbClr val="00FF00"/>
                  </a:solidFill>
                  <a:round/>
                  <a:headEnd/>
                  <a:tailEnd/>
                </a:ln>
                <a:effectLst/>
              </p:spPr>
              <p:txBody>
                <a:bodyPr wrap="none" anchor="ctr"/>
                <a:lstStyle/>
                <a:p>
                  <a:endParaRPr lang="it-IT"/>
                </a:p>
              </p:txBody>
            </p:sp>
            <p:sp>
              <p:nvSpPr>
                <p:cNvPr id="202872" name="Line 120"/>
                <p:cNvSpPr>
                  <a:spLocks noChangeAspect="1" noChangeShapeType="1"/>
                </p:cNvSpPr>
                <p:nvPr/>
              </p:nvSpPr>
              <p:spPr bwMode="auto">
                <a:xfrm>
                  <a:off x="4892" y="2212"/>
                  <a:ext cx="0" cy="2008"/>
                </a:xfrm>
                <a:prstGeom prst="line">
                  <a:avLst/>
                </a:prstGeom>
                <a:noFill/>
                <a:ln w="12700">
                  <a:solidFill>
                    <a:srgbClr val="00FF00"/>
                  </a:solidFill>
                  <a:round/>
                  <a:headEnd/>
                  <a:tailEnd/>
                </a:ln>
                <a:effectLst/>
              </p:spPr>
              <p:txBody>
                <a:bodyPr wrap="none" anchor="ctr"/>
                <a:lstStyle/>
                <a:p>
                  <a:endParaRPr lang="it-IT"/>
                </a:p>
              </p:txBody>
            </p:sp>
          </p:grpSp>
          <p:sp>
            <p:nvSpPr>
              <p:cNvPr id="202873" name="Line 121"/>
              <p:cNvSpPr>
                <a:spLocks noChangeAspect="1" noChangeShapeType="1"/>
              </p:cNvSpPr>
              <p:nvPr/>
            </p:nvSpPr>
            <p:spPr bwMode="auto">
              <a:xfrm>
                <a:off x="2409" y="3737"/>
                <a:ext cx="1765" cy="0"/>
              </a:xfrm>
              <a:prstGeom prst="line">
                <a:avLst/>
              </a:prstGeom>
              <a:noFill/>
              <a:ln w="12700">
                <a:solidFill>
                  <a:srgbClr val="00FF00"/>
                </a:solidFill>
                <a:round/>
                <a:headEnd/>
                <a:tailEnd/>
              </a:ln>
              <a:effectLst/>
            </p:spPr>
            <p:txBody>
              <a:bodyPr wrap="none" anchor="ctr"/>
              <a:lstStyle/>
              <a:p>
                <a:endParaRPr lang="it-IT"/>
              </a:p>
            </p:txBody>
          </p:sp>
          <p:sp>
            <p:nvSpPr>
              <p:cNvPr id="202874" name="Line 122"/>
              <p:cNvSpPr>
                <a:spLocks noChangeAspect="1" noChangeShapeType="1"/>
              </p:cNvSpPr>
              <p:nvPr/>
            </p:nvSpPr>
            <p:spPr bwMode="auto">
              <a:xfrm>
                <a:off x="2409" y="4032"/>
                <a:ext cx="1765" cy="0"/>
              </a:xfrm>
              <a:prstGeom prst="line">
                <a:avLst/>
              </a:prstGeom>
              <a:noFill/>
              <a:ln w="12700">
                <a:solidFill>
                  <a:srgbClr val="00FF00"/>
                </a:solidFill>
                <a:round/>
                <a:headEnd/>
                <a:tailEnd/>
              </a:ln>
              <a:effectLst/>
            </p:spPr>
            <p:txBody>
              <a:bodyPr wrap="none" anchor="ctr"/>
              <a:lstStyle/>
              <a:p>
                <a:endParaRPr lang="it-IT"/>
              </a:p>
            </p:txBody>
          </p:sp>
        </p:grpSp>
        <p:sp>
          <p:nvSpPr>
            <p:cNvPr id="202875" name="Rectangle 123"/>
            <p:cNvSpPr>
              <a:spLocks noChangeAspect="1" noChangeArrowheads="1"/>
            </p:cNvSpPr>
            <p:nvPr/>
          </p:nvSpPr>
          <p:spPr bwMode="auto">
            <a:xfrm>
              <a:off x="4140200" y="6042025"/>
              <a:ext cx="468313"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3860</a:t>
              </a:r>
            </a:p>
          </p:txBody>
        </p:sp>
        <p:sp>
          <p:nvSpPr>
            <p:cNvPr id="202876" name="Rectangle 124"/>
            <p:cNvSpPr>
              <a:spLocks noChangeAspect="1" noChangeArrowheads="1"/>
            </p:cNvSpPr>
            <p:nvPr/>
          </p:nvSpPr>
          <p:spPr bwMode="auto">
            <a:xfrm>
              <a:off x="4533900" y="6042025"/>
              <a:ext cx="611188"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8412</a:t>
              </a:r>
            </a:p>
          </p:txBody>
        </p:sp>
        <p:sp>
          <p:nvSpPr>
            <p:cNvPr id="202877" name="Rectangle 125"/>
            <p:cNvSpPr>
              <a:spLocks noChangeAspect="1" noChangeArrowheads="1"/>
            </p:cNvSpPr>
            <p:nvPr/>
          </p:nvSpPr>
          <p:spPr bwMode="auto">
            <a:xfrm>
              <a:off x="5003800" y="6042025"/>
              <a:ext cx="611188"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7056</a:t>
              </a:r>
            </a:p>
          </p:txBody>
        </p:sp>
        <p:sp>
          <p:nvSpPr>
            <p:cNvPr id="202878" name="Rectangle 126"/>
            <p:cNvSpPr>
              <a:spLocks noChangeAspect="1" noChangeArrowheads="1"/>
            </p:cNvSpPr>
            <p:nvPr/>
          </p:nvSpPr>
          <p:spPr bwMode="auto">
            <a:xfrm>
              <a:off x="5511800" y="6042025"/>
              <a:ext cx="565150"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6784</a:t>
              </a:r>
            </a:p>
          </p:txBody>
        </p:sp>
        <p:sp>
          <p:nvSpPr>
            <p:cNvPr id="202879" name="Rectangle 127"/>
            <p:cNvSpPr>
              <a:spLocks noChangeAspect="1" noChangeArrowheads="1"/>
            </p:cNvSpPr>
            <p:nvPr/>
          </p:nvSpPr>
          <p:spPr bwMode="auto">
            <a:xfrm>
              <a:off x="5969000" y="6042025"/>
              <a:ext cx="563563"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94</a:t>
              </a:r>
            </a:p>
          </p:txBody>
        </p:sp>
        <p:sp>
          <p:nvSpPr>
            <p:cNvPr id="202880" name="Line 128"/>
            <p:cNvSpPr>
              <a:spLocks noChangeAspect="1" noChangeShapeType="1"/>
            </p:cNvSpPr>
            <p:nvPr/>
          </p:nvSpPr>
          <p:spPr bwMode="auto">
            <a:xfrm rot="2718105">
              <a:off x="2781300" y="4287838"/>
              <a:ext cx="2619375" cy="0"/>
            </a:xfrm>
            <a:prstGeom prst="line">
              <a:avLst/>
            </a:prstGeom>
            <a:noFill/>
            <a:ln w="12700">
              <a:solidFill>
                <a:srgbClr val="00FF00"/>
              </a:solidFill>
              <a:round/>
              <a:headEnd/>
              <a:tailEnd/>
            </a:ln>
            <a:effectLst/>
          </p:spPr>
          <p:txBody>
            <a:bodyPr wrap="none" anchor="ctr"/>
            <a:lstStyle/>
            <a:p>
              <a:endParaRPr lang="it-IT"/>
            </a:p>
          </p:txBody>
        </p:sp>
        <p:sp>
          <p:nvSpPr>
            <p:cNvPr id="202881" name="Line 129"/>
            <p:cNvSpPr>
              <a:spLocks noChangeAspect="1" noChangeShapeType="1"/>
            </p:cNvSpPr>
            <p:nvPr/>
          </p:nvSpPr>
          <p:spPr bwMode="auto">
            <a:xfrm rot="2718105">
              <a:off x="1846262" y="5214938"/>
              <a:ext cx="2619375" cy="0"/>
            </a:xfrm>
            <a:prstGeom prst="line">
              <a:avLst/>
            </a:prstGeom>
            <a:noFill/>
            <a:ln w="12700">
              <a:solidFill>
                <a:srgbClr val="00FF00"/>
              </a:solidFill>
              <a:round/>
              <a:headEnd/>
              <a:tailEnd/>
            </a:ln>
            <a:effectLst/>
          </p:spPr>
          <p:txBody>
            <a:bodyPr wrap="none" anchor="ctr"/>
            <a:lstStyle/>
            <a:p>
              <a:endParaRPr lang="it-IT"/>
            </a:p>
          </p:txBody>
        </p:sp>
        <p:sp>
          <p:nvSpPr>
            <p:cNvPr id="202882" name="Line 130"/>
            <p:cNvSpPr>
              <a:spLocks noChangeAspect="1" noChangeShapeType="1"/>
            </p:cNvSpPr>
            <p:nvPr/>
          </p:nvSpPr>
          <p:spPr bwMode="auto">
            <a:xfrm rot="2718105">
              <a:off x="4445794" y="4777582"/>
              <a:ext cx="0" cy="2043112"/>
            </a:xfrm>
            <a:prstGeom prst="line">
              <a:avLst/>
            </a:prstGeom>
            <a:noFill/>
            <a:ln w="12700">
              <a:solidFill>
                <a:srgbClr val="00FF00"/>
              </a:solidFill>
              <a:round/>
              <a:headEnd/>
              <a:tailEnd/>
            </a:ln>
            <a:effectLst/>
          </p:spPr>
          <p:txBody>
            <a:bodyPr wrap="none" anchor="ctr"/>
            <a:lstStyle/>
            <a:p>
              <a:endParaRPr lang="it-IT"/>
            </a:p>
          </p:txBody>
        </p:sp>
        <p:sp>
          <p:nvSpPr>
            <p:cNvPr id="202883" name="Line 131"/>
            <p:cNvSpPr>
              <a:spLocks noChangeAspect="1" noChangeShapeType="1"/>
            </p:cNvSpPr>
            <p:nvPr/>
          </p:nvSpPr>
          <p:spPr bwMode="auto">
            <a:xfrm rot="2718105">
              <a:off x="3399632" y="3091656"/>
              <a:ext cx="0" cy="2554287"/>
            </a:xfrm>
            <a:prstGeom prst="line">
              <a:avLst/>
            </a:prstGeom>
            <a:noFill/>
            <a:ln w="12700">
              <a:solidFill>
                <a:srgbClr val="00FF00"/>
              </a:solidFill>
              <a:round/>
              <a:headEnd/>
              <a:tailEnd/>
            </a:ln>
            <a:effectLst/>
          </p:spPr>
          <p:txBody>
            <a:bodyPr wrap="none" anchor="ctr"/>
            <a:lstStyle/>
            <a:p>
              <a:endParaRPr lang="it-IT"/>
            </a:p>
          </p:txBody>
        </p:sp>
        <p:sp>
          <p:nvSpPr>
            <p:cNvPr id="202884" name="Line 132"/>
            <p:cNvSpPr>
              <a:spLocks noChangeAspect="1" noChangeShapeType="1"/>
            </p:cNvSpPr>
            <p:nvPr/>
          </p:nvSpPr>
          <p:spPr bwMode="auto">
            <a:xfrm rot="2718105">
              <a:off x="3709988" y="3382962"/>
              <a:ext cx="0" cy="2568575"/>
            </a:xfrm>
            <a:prstGeom prst="line">
              <a:avLst/>
            </a:prstGeom>
            <a:noFill/>
            <a:ln w="12700">
              <a:solidFill>
                <a:srgbClr val="00FF00"/>
              </a:solidFill>
              <a:round/>
              <a:headEnd/>
              <a:tailEnd/>
            </a:ln>
            <a:effectLst/>
          </p:spPr>
          <p:txBody>
            <a:bodyPr wrap="none" anchor="ctr"/>
            <a:lstStyle/>
            <a:p>
              <a:endParaRPr lang="it-IT"/>
            </a:p>
          </p:txBody>
        </p:sp>
        <p:sp>
          <p:nvSpPr>
            <p:cNvPr id="202885" name="Line 133"/>
            <p:cNvSpPr>
              <a:spLocks noChangeAspect="1" noChangeShapeType="1"/>
            </p:cNvSpPr>
            <p:nvPr/>
          </p:nvSpPr>
          <p:spPr bwMode="auto">
            <a:xfrm rot="2718105">
              <a:off x="4029075" y="3681413"/>
              <a:ext cx="0" cy="2571750"/>
            </a:xfrm>
            <a:prstGeom prst="line">
              <a:avLst/>
            </a:prstGeom>
            <a:noFill/>
            <a:ln w="12700">
              <a:solidFill>
                <a:srgbClr val="00FF00"/>
              </a:solidFill>
              <a:round/>
              <a:headEnd/>
              <a:tailEnd/>
            </a:ln>
            <a:effectLst/>
          </p:spPr>
          <p:txBody>
            <a:bodyPr wrap="none" anchor="ctr"/>
            <a:lstStyle/>
            <a:p>
              <a:endParaRPr lang="it-IT"/>
            </a:p>
          </p:txBody>
        </p:sp>
        <p:sp>
          <p:nvSpPr>
            <p:cNvPr id="202886" name="Line 134"/>
            <p:cNvSpPr>
              <a:spLocks noChangeAspect="1" noChangeShapeType="1"/>
            </p:cNvSpPr>
            <p:nvPr/>
          </p:nvSpPr>
          <p:spPr bwMode="auto">
            <a:xfrm rot="2718105">
              <a:off x="4337844" y="3967957"/>
              <a:ext cx="0" cy="2620962"/>
            </a:xfrm>
            <a:prstGeom prst="line">
              <a:avLst/>
            </a:prstGeom>
            <a:noFill/>
            <a:ln w="12700">
              <a:solidFill>
                <a:srgbClr val="00FF00"/>
              </a:solidFill>
              <a:round/>
              <a:headEnd/>
              <a:tailEnd/>
            </a:ln>
            <a:effectLst/>
          </p:spPr>
          <p:txBody>
            <a:bodyPr wrap="none" anchor="ctr"/>
            <a:lstStyle/>
            <a:p>
              <a:endParaRPr lang="it-IT"/>
            </a:p>
          </p:txBody>
        </p:sp>
        <p:grpSp>
          <p:nvGrpSpPr>
            <p:cNvPr id="7" name="Group 135"/>
            <p:cNvGrpSpPr>
              <a:grpSpLocks noChangeAspect="1"/>
            </p:cNvGrpSpPr>
            <p:nvPr/>
          </p:nvGrpSpPr>
          <p:grpSpPr bwMode="auto">
            <a:xfrm rot="211872">
              <a:off x="4175125" y="1065213"/>
              <a:ext cx="1962150" cy="4373562"/>
              <a:chOff x="1983" y="1109"/>
              <a:chExt cx="1504" cy="3351"/>
            </a:xfrm>
          </p:grpSpPr>
          <p:sp>
            <p:nvSpPr>
              <p:cNvPr id="202888" name="Line 136"/>
              <p:cNvSpPr>
                <a:spLocks noChangeAspect="1" noChangeShapeType="1"/>
              </p:cNvSpPr>
              <p:nvPr/>
            </p:nvSpPr>
            <p:spPr bwMode="auto">
              <a:xfrm rot="2506232">
                <a:off x="3487" y="2452"/>
                <a:ext cx="0" cy="2008"/>
              </a:xfrm>
              <a:prstGeom prst="line">
                <a:avLst/>
              </a:prstGeom>
              <a:noFill/>
              <a:ln w="12700">
                <a:solidFill>
                  <a:srgbClr val="00FF00"/>
                </a:solidFill>
                <a:round/>
                <a:headEnd/>
                <a:tailEnd/>
              </a:ln>
              <a:effectLst/>
            </p:spPr>
            <p:txBody>
              <a:bodyPr wrap="none" anchor="ctr"/>
              <a:lstStyle/>
              <a:p>
                <a:endParaRPr lang="it-IT"/>
              </a:p>
            </p:txBody>
          </p:sp>
          <p:sp>
            <p:nvSpPr>
              <p:cNvPr id="202889" name="Line 137"/>
              <p:cNvSpPr>
                <a:spLocks noChangeAspect="1" noChangeShapeType="1"/>
              </p:cNvSpPr>
              <p:nvPr/>
            </p:nvSpPr>
            <p:spPr bwMode="auto">
              <a:xfrm rot="2506232">
                <a:off x="1983" y="1109"/>
                <a:ext cx="0" cy="2008"/>
              </a:xfrm>
              <a:prstGeom prst="line">
                <a:avLst/>
              </a:prstGeom>
              <a:noFill/>
              <a:ln w="12700">
                <a:solidFill>
                  <a:srgbClr val="00FF00"/>
                </a:solidFill>
                <a:round/>
                <a:headEnd/>
                <a:tailEnd/>
              </a:ln>
              <a:effectLst/>
            </p:spPr>
            <p:txBody>
              <a:bodyPr wrap="none" anchor="ctr"/>
              <a:lstStyle/>
              <a:p>
                <a:endParaRPr lang="it-IT"/>
              </a:p>
            </p:txBody>
          </p:sp>
          <p:sp>
            <p:nvSpPr>
              <p:cNvPr id="202890" name="Line 138"/>
              <p:cNvSpPr>
                <a:spLocks noChangeAspect="1" noChangeShapeType="1"/>
              </p:cNvSpPr>
              <p:nvPr/>
            </p:nvSpPr>
            <p:spPr bwMode="auto">
              <a:xfrm rot="2506232">
                <a:off x="2229" y="1328"/>
                <a:ext cx="0" cy="2008"/>
              </a:xfrm>
              <a:prstGeom prst="line">
                <a:avLst/>
              </a:prstGeom>
              <a:noFill/>
              <a:ln w="12700">
                <a:solidFill>
                  <a:srgbClr val="00FF00"/>
                </a:solidFill>
                <a:round/>
                <a:headEnd/>
                <a:tailEnd/>
              </a:ln>
              <a:effectLst/>
            </p:spPr>
            <p:txBody>
              <a:bodyPr wrap="none" anchor="ctr"/>
              <a:lstStyle/>
              <a:p>
                <a:endParaRPr lang="it-IT"/>
              </a:p>
            </p:txBody>
          </p:sp>
          <p:sp>
            <p:nvSpPr>
              <p:cNvPr id="202891" name="Line 139"/>
              <p:cNvSpPr>
                <a:spLocks noChangeAspect="1" noChangeShapeType="1"/>
              </p:cNvSpPr>
              <p:nvPr/>
            </p:nvSpPr>
            <p:spPr bwMode="auto">
              <a:xfrm rot="2506232">
                <a:off x="2480" y="1552"/>
                <a:ext cx="0" cy="2008"/>
              </a:xfrm>
              <a:prstGeom prst="line">
                <a:avLst/>
              </a:prstGeom>
              <a:noFill/>
              <a:ln w="12700">
                <a:solidFill>
                  <a:srgbClr val="00FF00"/>
                </a:solidFill>
                <a:round/>
                <a:headEnd/>
                <a:tailEnd/>
              </a:ln>
              <a:effectLst/>
            </p:spPr>
            <p:txBody>
              <a:bodyPr wrap="none" anchor="ctr"/>
              <a:lstStyle/>
              <a:p>
                <a:endParaRPr lang="it-IT"/>
              </a:p>
            </p:txBody>
          </p:sp>
          <p:sp>
            <p:nvSpPr>
              <p:cNvPr id="202892" name="Line 140"/>
              <p:cNvSpPr>
                <a:spLocks noChangeAspect="1" noChangeShapeType="1"/>
              </p:cNvSpPr>
              <p:nvPr/>
            </p:nvSpPr>
            <p:spPr bwMode="auto">
              <a:xfrm rot="2506232">
                <a:off x="2731" y="1776"/>
                <a:ext cx="0" cy="2008"/>
              </a:xfrm>
              <a:prstGeom prst="line">
                <a:avLst/>
              </a:prstGeom>
              <a:noFill/>
              <a:ln w="12700">
                <a:solidFill>
                  <a:srgbClr val="00FF00"/>
                </a:solidFill>
                <a:round/>
                <a:headEnd/>
                <a:tailEnd/>
              </a:ln>
              <a:effectLst/>
            </p:spPr>
            <p:txBody>
              <a:bodyPr wrap="none" anchor="ctr"/>
              <a:lstStyle/>
              <a:p>
                <a:endParaRPr lang="it-IT"/>
              </a:p>
            </p:txBody>
          </p:sp>
          <p:sp>
            <p:nvSpPr>
              <p:cNvPr id="202893" name="Line 141"/>
              <p:cNvSpPr>
                <a:spLocks noChangeAspect="1" noChangeShapeType="1"/>
              </p:cNvSpPr>
              <p:nvPr/>
            </p:nvSpPr>
            <p:spPr bwMode="auto">
              <a:xfrm rot="2506232">
                <a:off x="2981" y="1999"/>
                <a:ext cx="0" cy="2008"/>
              </a:xfrm>
              <a:prstGeom prst="line">
                <a:avLst/>
              </a:prstGeom>
              <a:noFill/>
              <a:ln w="12700">
                <a:solidFill>
                  <a:srgbClr val="00FF00"/>
                </a:solidFill>
                <a:round/>
                <a:headEnd/>
                <a:tailEnd/>
              </a:ln>
              <a:effectLst/>
            </p:spPr>
            <p:txBody>
              <a:bodyPr wrap="none" anchor="ctr"/>
              <a:lstStyle/>
              <a:p>
                <a:endParaRPr lang="it-IT"/>
              </a:p>
            </p:txBody>
          </p:sp>
          <p:sp>
            <p:nvSpPr>
              <p:cNvPr id="202894" name="Line 142"/>
              <p:cNvSpPr>
                <a:spLocks noChangeAspect="1" noChangeShapeType="1"/>
              </p:cNvSpPr>
              <p:nvPr/>
            </p:nvSpPr>
            <p:spPr bwMode="auto">
              <a:xfrm rot="2506232">
                <a:off x="3232" y="2223"/>
                <a:ext cx="0" cy="2008"/>
              </a:xfrm>
              <a:prstGeom prst="line">
                <a:avLst/>
              </a:prstGeom>
              <a:noFill/>
              <a:ln w="12700">
                <a:solidFill>
                  <a:srgbClr val="00FF00"/>
                </a:solidFill>
                <a:round/>
                <a:headEnd/>
                <a:tailEnd/>
              </a:ln>
              <a:effectLst/>
            </p:spPr>
            <p:txBody>
              <a:bodyPr wrap="none" anchor="ctr"/>
              <a:lstStyle/>
              <a:p>
                <a:endParaRPr lang="it-IT"/>
              </a:p>
            </p:txBody>
          </p:sp>
        </p:grpSp>
        <p:sp>
          <p:nvSpPr>
            <p:cNvPr id="202895" name="Rectangle 143"/>
            <p:cNvSpPr>
              <a:spLocks noChangeAspect="1" noChangeArrowheads="1"/>
            </p:cNvSpPr>
            <p:nvPr/>
          </p:nvSpPr>
          <p:spPr bwMode="auto">
            <a:xfrm>
              <a:off x="3662363" y="6042025"/>
              <a:ext cx="517525"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142</a:t>
              </a:r>
            </a:p>
          </p:txBody>
        </p:sp>
        <p:sp>
          <p:nvSpPr>
            <p:cNvPr id="202896" name="Rectangle 144"/>
            <p:cNvSpPr>
              <a:spLocks noChangeAspect="1" noChangeArrowheads="1"/>
            </p:cNvSpPr>
            <p:nvPr/>
          </p:nvSpPr>
          <p:spPr bwMode="auto">
            <a:xfrm rot="2679092">
              <a:off x="1982788" y="4497388"/>
              <a:ext cx="482600" cy="246062"/>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118</a:t>
              </a:r>
            </a:p>
          </p:txBody>
        </p:sp>
        <p:sp>
          <p:nvSpPr>
            <p:cNvPr id="202897" name="Line 145"/>
            <p:cNvSpPr>
              <a:spLocks noChangeAspect="1" noChangeShapeType="1"/>
            </p:cNvSpPr>
            <p:nvPr/>
          </p:nvSpPr>
          <p:spPr bwMode="auto">
            <a:xfrm rot="2718105">
              <a:off x="1535112" y="5548313"/>
              <a:ext cx="2619375" cy="0"/>
            </a:xfrm>
            <a:prstGeom prst="line">
              <a:avLst/>
            </a:prstGeom>
            <a:noFill/>
            <a:ln w="12700">
              <a:solidFill>
                <a:srgbClr val="00FF00"/>
              </a:solidFill>
              <a:round/>
              <a:headEnd/>
              <a:tailEnd/>
            </a:ln>
            <a:effectLst/>
          </p:spPr>
          <p:txBody>
            <a:bodyPr wrap="none" anchor="ctr"/>
            <a:lstStyle/>
            <a:p>
              <a:endParaRPr lang="it-IT"/>
            </a:p>
          </p:txBody>
        </p:sp>
        <p:grpSp>
          <p:nvGrpSpPr>
            <p:cNvPr id="8" name="Group 146"/>
            <p:cNvGrpSpPr>
              <a:grpSpLocks/>
            </p:cNvGrpSpPr>
            <p:nvPr/>
          </p:nvGrpSpPr>
          <p:grpSpPr bwMode="auto">
            <a:xfrm>
              <a:off x="2257425" y="4822825"/>
              <a:ext cx="1781175" cy="1458913"/>
              <a:chOff x="651" y="3038"/>
              <a:chExt cx="1122" cy="919"/>
            </a:xfrm>
          </p:grpSpPr>
          <p:sp>
            <p:nvSpPr>
              <p:cNvPr id="202899" name="Rectangle 147"/>
              <p:cNvSpPr>
                <a:spLocks noChangeAspect="1" noChangeArrowheads="1"/>
              </p:cNvSpPr>
              <p:nvPr/>
            </p:nvSpPr>
            <p:spPr bwMode="auto">
              <a:xfrm rot="2679092">
                <a:off x="1441" y="3802"/>
                <a:ext cx="332" cy="155"/>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106</a:t>
                </a:r>
              </a:p>
            </p:txBody>
          </p:sp>
          <p:sp>
            <p:nvSpPr>
              <p:cNvPr id="202900" name="Rectangle 148"/>
              <p:cNvSpPr>
                <a:spLocks noChangeAspect="1" noChangeArrowheads="1"/>
              </p:cNvSpPr>
              <p:nvPr/>
            </p:nvSpPr>
            <p:spPr bwMode="auto">
              <a:xfrm rot="2679092">
                <a:off x="651" y="3038"/>
                <a:ext cx="365" cy="155"/>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4512</a:t>
                </a:r>
              </a:p>
            </p:txBody>
          </p:sp>
          <p:sp>
            <p:nvSpPr>
              <p:cNvPr id="202901" name="Rectangle 149"/>
              <p:cNvSpPr>
                <a:spLocks noChangeAspect="1" noChangeArrowheads="1"/>
              </p:cNvSpPr>
              <p:nvPr/>
            </p:nvSpPr>
            <p:spPr bwMode="auto">
              <a:xfrm rot="2679092">
                <a:off x="1038" y="3422"/>
                <a:ext cx="359" cy="155"/>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6906</a:t>
                </a:r>
              </a:p>
            </p:txBody>
          </p:sp>
          <p:sp>
            <p:nvSpPr>
              <p:cNvPr id="202902" name="Rectangle 150"/>
              <p:cNvSpPr>
                <a:spLocks noChangeAspect="1" noChangeArrowheads="1"/>
              </p:cNvSpPr>
              <p:nvPr/>
            </p:nvSpPr>
            <p:spPr bwMode="auto">
              <a:xfrm rot="2679092">
                <a:off x="1259" y="3624"/>
                <a:ext cx="332" cy="155"/>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6321</a:t>
                </a:r>
              </a:p>
            </p:txBody>
          </p:sp>
          <p:sp>
            <p:nvSpPr>
              <p:cNvPr id="202903" name="Rectangle 151"/>
              <p:cNvSpPr>
                <a:spLocks noChangeAspect="1" noChangeArrowheads="1"/>
              </p:cNvSpPr>
              <p:nvPr/>
            </p:nvSpPr>
            <p:spPr bwMode="auto">
              <a:xfrm rot="2679092">
                <a:off x="845" y="3223"/>
                <a:ext cx="358" cy="15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7321</a:t>
                </a:r>
              </a:p>
            </p:txBody>
          </p:sp>
        </p:grpSp>
        <p:grpSp>
          <p:nvGrpSpPr>
            <p:cNvPr id="9" name="Group 152"/>
            <p:cNvGrpSpPr>
              <a:grpSpLocks/>
            </p:cNvGrpSpPr>
            <p:nvPr/>
          </p:nvGrpSpPr>
          <p:grpSpPr bwMode="auto">
            <a:xfrm>
              <a:off x="1493838" y="2012950"/>
              <a:ext cx="3289300" cy="2806700"/>
              <a:chOff x="940" y="1268"/>
              <a:chExt cx="2073" cy="1768"/>
            </a:xfrm>
          </p:grpSpPr>
          <p:grpSp>
            <p:nvGrpSpPr>
              <p:cNvPr id="10" name="Group 153"/>
              <p:cNvGrpSpPr>
                <a:grpSpLocks/>
              </p:cNvGrpSpPr>
              <p:nvPr/>
            </p:nvGrpSpPr>
            <p:grpSpPr bwMode="auto">
              <a:xfrm>
                <a:off x="940" y="1268"/>
                <a:ext cx="1651" cy="1764"/>
                <a:chOff x="940" y="1268"/>
                <a:chExt cx="1651" cy="1764"/>
              </a:xfrm>
            </p:grpSpPr>
            <p:sp>
              <p:nvSpPr>
                <p:cNvPr id="202906" name="Line 154"/>
                <p:cNvSpPr>
                  <a:spLocks noChangeAspect="1" noChangeShapeType="1"/>
                </p:cNvSpPr>
                <p:nvPr/>
              </p:nvSpPr>
              <p:spPr bwMode="auto">
                <a:xfrm rot="2718105">
                  <a:off x="1766" y="1521"/>
                  <a:ext cx="0" cy="1651"/>
                </a:xfrm>
                <a:prstGeom prst="line">
                  <a:avLst/>
                </a:prstGeom>
                <a:noFill/>
                <a:ln w="12700">
                  <a:solidFill>
                    <a:srgbClr val="00FF00"/>
                  </a:solidFill>
                  <a:round/>
                  <a:headEnd/>
                  <a:tailEnd/>
                </a:ln>
                <a:effectLst/>
              </p:spPr>
              <p:txBody>
                <a:bodyPr wrap="none" anchor="ctr"/>
                <a:lstStyle/>
                <a:p>
                  <a:endParaRPr lang="it-IT"/>
                </a:p>
              </p:txBody>
            </p:sp>
            <p:sp>
              <p:nvSpPr>
                <p:cNvPr id="202907" name="Line 155"/>
                <p:cNvSpPr>
                  <a:spLocks noChangeAspect="1" noChangeShapeType="1"/>
                </p:cNvSpPr>
                <p:nvPr/>
              </p:nvSpPr>
              <p:spPr bwMode="auto">
                <a:xfrm rot="2718105">
                  <a:off x="1820" y="2039"/>
                  <a:ext cx="0" cy="1270"/>
                </a:xfrm>
                <a:prstGeom prst="line">
                  <a:avLst/>
                </a:prstGeom>
                <a:noFill/>
                <a:ln w="12700">
                  <a:solidFill>
                    <a:srgbClr val="00FF00"/>
                  </a:solidFill>
                  <a:round/>
                  <a:headEnd/>
                  <a:tailEnd/>
                </a:ln>
                <a:effectLst/>
              </p:spPr>
              <p:txBody>
                <a:bodyPr wrap="none" anchor="ctr"/>
                <a:lstStyle/>
                <a:p>
                  <a:endParaRPr lang="it-IT"/>
                </a:p>
              </p:txBody>
            </p:sp>
            <p:sp>
              <p:nvSpPr>
                <p:cNvPr id="202908" name="Line 156"/>
                <p:cNvSpPr>
                  <a:spLocks noChangeAspect="1" noChangeShapeType="1"/>
                </p:cNvSpPr>
                <p:nvPr/>
              </p:nvSpPr>
              <p:spPr bwMode="auto">
                <a:xfrm>
                  <a:off x="1278" y="1268"/>
                  <a:ext cx="0" cy="1764"/>
                </a:xfrm>
                <a:prstGeom prst="line">
                  <a:avLst/>
                </a:prstGeom>
                <a:noFill/>
                <a:ln w="12700">
                  <a:solidFill>
                    <a:srgbClr val="00FF00"/>
                  </a:solidFill>
                  <a:round/>
                  <a:headEnd/>
                  <a:tailEnd/>
                </a:ln>
                <a:effectLst/>
              </p:spPr>
              <p:txBody>
                <a:bodyPr wrap="none" anchor="ctr"/>
                <a:lstStyle/>
                <a:p>
                  <a:endParaRPr lang="it-IT"/>
                </a:p>
              </p:txBody>
            </p:sp>
            <p:sp>
              <p:nvSpPr>
                <p:cNvPr id="202909" name="Line 157"/>
                <p:cNvSpPr>
                  <a:spLocks noChangeAspect="1" noChangeShapeType="1"/>
                </p:cNvSpPr>
                <p:nvPr/>
              </p:nvSpPr>
              <p:spPr bwMode="auto">
                <a:xfrm>
                  <a:off x="1568" y="1268"/>
                  <a:ext cx="0" cy="1764"/>
                </a:xfrm>
                <a:prstGeom prst="line">
                  <a:avLst/>
                </a:prstGeom>
                <a:noFill/>
                <a:ln w="12700">
                  <a:solidFill>
                    <a:srgbClr val="00FF00"/>
                  </a:solidFill>
                  <a:round/>
                  <a:headEnd/>
                  <a:tailEnd/>
                </a:ln>
                <a:effectLst/>
              </p:spPr>
              <p:txBody>
                <a:bodyPr wrap="none" anchor="ctr"/>
                <a:lstStyle/>
                <a:p>
                  <a:endParaRPr lang="it-IT"/>
                </a:p>
              </p:txBody>
            </p:sp>
          </p:grpSp>
          <p:grpSp>
            <p:nvGrpSpPr>
              <p:cNvPr id="11" name="Group 158"/>
              <p:cNvGrpSpPr>
                <a:grpSpLocks/>
              </p:cNvGrpSpPr>
              <p:nvPr/>
            </p:nvGrpSpPr>
            <p:grpSpPr bwMode="auto">
              <a:xfrm>
                <a:off x="1248" y="1272"/>
                <a:ext cx="1765" cy="1764"/>
                <a:chOff x="1248" y="1272"/>
                <a:chExt cx="1765" cy="1764"/>
              </a:xfrm>
            </p:grpSpPr>
            <p:sp>
              <p:nvSpPr>
                <p:cNvPr id="202911" name="Line 159"/>
                <p:cNvSpPr>
                  <a:spLocks noChangeAspect="1" noChangeShapeType="1"/>
                </p:cNvSpPr>
                <p:nvPr/>
              </p:nvSpPr>
              <p:spPr bwMode="auto">
                <a:xfrm>
                  <a:off x="1248" y="1272"/>
                  <a:ext cx="1765" cy="0"/>
                </a:xfrm>
                <a:prstGeom prst="line">
                  <a:avLst/>
                </a:prstGeom>
                <a:noFill/>
                <a:ln w="12700">
                  <a:solidFill>
                    <a:srgbClr val="00FF00"/>
                  </a:solidFill>
                  <a:round/>
                  <a:headEnd/>
                  <a:tailEnd/>
                </a:ln>
                <a:effectLst/>
              </p:spPr>
              <p:txBody>
                <a:bodyPr wrap="none" anchor="ctr"/>
                <a:lstStyle/>
                <a:p>
                  <a:endParaRPr lang="it-IT"/>
                </a:p>
              </p:txBody>
            </p:sp>
            <p:sp>
              <p:nvSpPr>
                <p:cNvPr id="202912" name="Line 160"/>
                <p:cNvSpPr>
                  <a:spLocks noChangeAspect="1" noChangeShapeType="1"/>
                </p:cNvSpPr>
                <p:nvPr/>
              </p:nvSpPr>
              <p:spPr bwMode="auto">
                <a:xfrm>
                  <a:off x="1248" y="3036"/>
                  <a:ext cx="1765" cy="0"/>
                </a:xfrm>
                <a:prstGeom prst="line">
                  <a:avLst/>
                </a:prstGeom>
                <a:noFill/>
                <a:ln w="12700">
                  <a:solidFill>
                    <a:srgbClr val="00FF00"/>
                  </a:solidFill>
                  <a:round/>
                  <a:headEnd/>
                  <a:tailEnd/>
                </a:ln>
                <a:effectLst/>
              </p:spPr>
              <p:txBody>
                <a:bodyPr wrap="none" anchor="ctr"/>
                <a:lstStyle/>
                <a:p>
                  <a:endParaRPr lang="it-IT"/>
                </a:p>
              </p:txBody>
            </p:sp>
            <p:sp>
              <p:nvSpPr>
                <p:cNvPr id="202913" name="Line 161"/>
                <p:cNvSpPr>
                  <a:spLocks noChangeAspect="1" noChangeShapeType="1"/>
                </p:cNvSpPr>
                <p:nvPr/>
              </p:nvSpPr>
              <p:spPr bwMode="auto">
                <a:xfrm>
                  <a:off x="1248" y="1559"/>
                  <a:ext cx="1765" cy="0"/>
                </a:xfrm>
                <a:prstGeom prst="line">
                  <a:avLst/>
                </a:prstGeom>
                <a:noFill/>
                <a:ln w="12700">
                  <a:solidFill>
                    <a:srgbClr val="00FF00"/>
                  </a:solidFill>
                  <a:round/>
                  <a:headEnd/>
                  <a:tailEnd/>
                </a:ln>
                <a:effectLst/>
              </p:spPr>
              <p:txBody>
                <a:bodyPr wrap="none" anchor="ctr"/>
                <a:lstStyle/>
                <a:p>
                  <a:endParaRPr lang="it-IT"/>
                </a:p>
              </p:txBody>
            </p:sp>
            <p:sp>
              <p:nvSpPr>
                <p:cNvPr id="202914" name="Line 162"/>
                <p:cNvSpPr>
                  <a:spLocks noChangeAspect="1" noChangeShapeType="1"/>
                </p:cNvSpPr>
                <p:nvPr/>
              </p:nvSpPr>
              <p:spPr bwMode="auto">
                <a:xfrm>
                  <a:off x="1248" y="1855"/>
                  <a:ext cx="1765" cy="0"/>
                </a:xfrm>
                <a:prstGeom prst="line">
                  <a:avLst/>
                </a:prstGeom>
                <a:noFill/>
                <a:ln w="12700">
                  <a:solidFill>
                    <a:srgbClr val="00FF00"/>
                  </a:solidFill>
                  <a:round/>
                  <a:headEnd/>
                  <a:tailEnd/>
                </a:ln>
                <a:effectLst/>
              </p:spPr>
              <p:txBody>
                <a:bodyPr wrap="none" anchor="ctr"/>
                <a:lstStyle/>
                <a:p>
                  <a:endParaRPr lang="it-IT"/>
                </a:p>
              </p:txBody>
            </p:sp>
            <p:sp>
              <p:nvSpPr>
                <p:cNvPr id="202915" name="Line 163"/>
                <p:cNvSpPr>
                  <a:spLocks noChangeAspect="1" noChangeShapeType="1"/>
                </p:cNvSpPr>
                <p:nvPr/>
              </p:nvSpPr>
              <p:spPr bwMode="auto">
                <a:xfrm>
                  <a:off x="1248" y="2150"/>
                  <a:ext cx="1765" cy="0"/>
                </a:xfrm>
                <a:prstGeom prst="line">
                  <a:avLst/>
                </a:prstGeom>
                <a:noFill/>
                <a:ln w="12700">
                  <a:solidFill>
                    <a:srgbClr val="00FF00"/>
                  </a:solidFill>
                  <a:round/>
                  <a:headEnd/>
                  <a:tailEnd/>
                </a:ln>
                <a:effectLst/>
              </p:spPr>
              <p:txBody>
                <a:bodyPr wrap="none" anchor="ctr"/>
                <a:lstStyle/>
                <a:p>
                  <a:endParaRPr lang="it-IT"/>
                </a:p>
              </p:txBody>
            </p:sp>
            <p:sp>
              <p:nvSpPr>
                <p:cNvPr id="202916" name="Line 164"/>
                <p:cNvSpPr>
                  <a:spLocks noChangeAspect="1" noChangeShapeType="1"/>
                </p:cNvSpPr>
                <p:nvPr/>
              </p:nvSpPr>
              <p:spPr bwMode="auto">
                <a:xfrm>
                  <a:off x="1248" y="2445"/>
                  <a:ext cx="1765" cy="0"/>
                </a:xfrm>
                <a:prstGeom prst="line">
                  <a:avLst/>
                </a:prstGeom>
                <a:noFill/>
                <a:ln w="12700">
                  <a:solidFill>
                    <a:srgbClr val="00FF00"/>
                  </a:solidFill>
                  <a:round/>
                  <a:headEnd/>
                  <a:tailEnd/>
                </a:ln>
                <a:effectLst/>
              </p:spPr>
              <p:txBody>
                <a:bodyPr wrap="none" anchor="ctr"/>
                <a:lstStyle/>
                <a:p>
                  <a:endParaRPr lang="it-IT"/>
                </a:p>
              </p:txBody>
            </p:sp>
            <p:sp>
              <p:nvSpPr>
                <p:cNvPr id="202917" name="Line 165"/>
                <p:cNvSpPr>
                  <a:spLocks noChangeAspect="1" noChangeShapeType="1"/>
                </p:cNvSpPr>
                <p:nvPr/>
              </p:nvSpPr>
              <p:spPr bwMode="auto">
                <a:xfrm>
                  <a:off x="1248" y="2741"/>
                  <a:ext cx="1765" cy="0"/>
                </a:xfrm>
                <a:prstGeom prst="line">
                  <a:avLst/>
                </a:prstGeom>
                <a:noFill/>
                <a:ln w="12700">
                  <a:solidFill>
                    <a:srgbClr val="00FF00"/>
                  </a:solidFill>
                  <a:round/>
                  <a:headEnd/>
                  <a:tailEnd/>
                </a:ln>
                <a:effectLst/>
              </p:spPr>
              <p:txBody>
                <a:bodyPr wrap="none" anchor="ctr"/>
                <a:lstStyle/>
                <a:p>
                  <a:endParaRPr lang="it-IT"/>
                </a:p>
              </p:txBody>
            </p:sp>
          </p:grpSp>
        </p:grpSp>
        <p:grpSp>
          <p:nvGrpSpPr>
            <p:cNvPr id="12" name="Group 166"/>
            <p:cNvGrpSpPr>
              <a:grpSpLocks/>
            </p:cNvGrpSpPr>
            <p:nvPr/>
          </p:nvGrpSpPr>
          <p:grpSpPr bwMode="auto">
            <a:xfrm rot="5400000">
              <a:off x="4419600" y="-495300"/>
              <a:ext cx="1676400" cy="5486400"/>
              <a:chOff x="2040" y="288"/>
              <a:chExt cx="1056" cy="3456"/>
            </a:xfrm>
          </p:grpSpPr>
          <p:grpSp>
            <p:nvGrpSpPr>
              <p:cNvPr id="13" name="Group 167"/>
              <p:cNvGrpSpPr>
                <a:grpSpLocks/>
              </p:cNvGrpSpPr>
              <p:nvPr/>
            </p:nvGrpSpPr>
            <p:grpSpPr bwMode="auto">
              <a:xfrm>
                <a:off x="2040" y="288"/>
                <a:ext cx="1056" cy="480"/>
                <a:chOff x="1968" y="240"/>
                <a:chExt cx="1104" cy="624"/>
              </a:xfrm>
            </p:grpSpPr>
            <p:sp>
              <p:nvSpPr>
                <p:cNvPr id="202920" name="Rectangle 168"/>
                <p:cNvSpPr>
                  <a:spLocks noChangeArrowheads="1"/>
                </p:cNvSpPr>
                <p:nvPr/>
              </p:nvSpPr>
              <p:spPr bwMode="auto">
                <a:xfrm>
                  <a:off x="2256" y="576"/>
                  <a:ext cx="528" cy="288"/>
                </a:xfrm>
                <a:prstGeom prst="rect">
                  <a:avLst/>
                </a:prstGeom>
                <a:solidFill>
                  <a:schemeClr val="accent1"/>
                </a:solidFill>
                <a:ln w="12700">
                  <a:solidFill>
                    <a:srgbClr val="F8F8F8"/>
                  </a:solidFill>
                  <a:miter lim="800000"/>
                  <a:headEnd/>
                  <a:tailEnd/>
                </a:ln>
                <a:effectLst/>
              </p:spPr>
              <p:txBody>
                <a:bodyPr wrap="none" anchor="ctr"/>
                <a:lstStyle/>
                <a:p>
                  <a:endParaRPr lang="it-IT"/>
                </a:p>
              </p:txBody>
            </p:sp>
            <p:sp>
              <p:nvSpPr>
                <p:cNvPr id="202921" name="Rectangle 169"/>
                <p:cNvSpPr>
                  <a:spLocks noChangeArrowheads="1"/>
                </p:cNvSpPr>
                <p:nvPr/>
              </p:nvSpPr>
              <p:spPr bwMode="auto">
                <a:xfrm>
                  <a:off x="1968" y="240"/>
                  <a:ext cx="1104" cy="336"/>
                </a:xfrm>
                <a:prstGeom prst="rect">
                  <a:avLst/>
                </a:prstGeom>
                <a:solidFill>
                  <a:schemeClr val="accent1"/>
                </a:solidFill>
                <a:ln w="12700">
                  <a:solidFill>
                    <a:srgbClr val="F8F8F8"/>
                  </a:solidFill>
                  <a:miter lim="800000"/>
                  <a:headEnd/>
                  <a:tailEnd/>
                </a:ln>
                <a:effectLst/>
              </p:spPr>
              <p:txBody>
                <a:bodyPr wrap="none" anchor="ctr"/>
                <a:lstStyle/>
                <a:p>
                  <a:endParaRPr lang="it-IT"/>
                </a:p>
              </p:txBody>
            </p:sp>
          </p:grpSp>
          <p:sp>
            <p:nvSpPr>
              <p:cNvPr id="202922" name="Line 170"/>
              <p:cNvSpPr>
                <a:spLocks noChangeShapeType="1"/>
              </p:cNvSpPr>
              <p:nvPr/>
            </p:nvSpPr>
            <p:spPr bwMode="auto">
              <a:xfrm>
                <a:off x="2568" y="816"/>
                <a:ext cx="0" cy="2928"/>
              </a:xfrm>
              <a:prstGeom prst="line">
                <a:avLst/>
              </a:prstGeom>
              <a:noFill/>
              <a:ln w="38100">
                <a:solidFill>
                  <a:srgbClr val="F8F8F8"/>
                </a:solidFill>
                <a:prstDash val="dash"/>
                <a:round/>
                <a:headEnd/>
                <a:tailEnd/>
              </a:ln>
              <a:effectLst/>
            </p:spPr>
            <p:txBody>
              <a:bodyPr/>
              <a:lstStyle/>
              <a:p>
                <a:endParaRPr lang="it-IT"/>
              </a:p>
            </p:txBody>
          </p:sp>
          <p:sp>
            <p:nvSpPr>
              <p:cNvPr id="202923" name="Rectangle 171"/>
              <p:cNvSpPr>
                <a:spLocks noChangeArrowheads="1"/>
              </p:cNvSpPr>
              <p:nvPr/>
            </p:nvSpPr>
            <p:spPr bwMode="auto">
              <a:xfrm>
                <a:off x="2496" y="3168"/>
                <a:ext cx="144" cy="336"/>
              </a:xfrm>
              <a:prstGeom prst="rect">
                <a:avLst/>
              </a:prstGeom>
              <a:solidFill>
                <a:schemeClr val="accent1"/>
              </a:solidFill>
              <a:ln w="12700">
                <a:solidFill>
                  <a:srgbClr val="F8F8F8"/>
                </a:solidFill>
                <a:miter lim="800000"/>
                <a:headEnd/>
                <a:tailEnd/>
              </a:ln>
              <a:effectLst/>
            </p:spPr>
            <p:txBody>
              <a:bodyPr wrap="none" anchor="ctr"/>
              <a:lstStyle/>
              <a:p>
                <a:endParaRPr lang="it-IT"/>
              </a:p>
            </p:txBody>
          </p:sp>
        </p:grpSp>
      </p:grpSp>
      <p:sp>
        <p:nvSpPr>
          <p:cNvPr id="88" name="Line 116"/>
          <p:cNvSpPr>
            <a:spLocks noChangeAspect="1" noChangeShapeType="1"/>
          </p:cNvSpPr>
          <p:nvPr/>
        </p:nvSpPr>
        <p:spPr bwMode="auto">
          <a:xfrm rot="2718105">
            <a:off x="5000220" y="2544254"/>
            <a:ext cx="2619375" cy="0"/>
          </a:xfrm>
          <a:prstGeom prst="line">
            <a:avLst/>
          </a:prstGeom>
          <a:noFill/>
          <a:ln w="12700">
            <a:solidFill>
              <a:srgbClr val="00FF00"/>
            </a:solidFill>
            <a:round/>
            <a:headEnd/>
            <a:tailEnd/>
          </a:ln>
          <a:effectLst/>
        </p:spPr>
        <p:txBody>
          <a:bodyPr wrap="none" anchor="ctr"/>
          <a:lstStyle/>
          <a:p>
            <a:endParaRPr lang="it-IT"/>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grpSp>
        <p:nvGrpSpPr>
          <p:cNvPr id="2" name="Group 88"/>
          <p:cNvGrpSpPr>
            <a:grpSpLocks/>
          </p:cNvGrpSpPr>
          <p:nvPr/>
        </p:nvGrpSpPr>
        <p:grpSpPr bwMode="auto">
          <a:xfrm>
            <a:off x="4025900" y="2730500"/>
            <a:ext cx="2514600" cy="1828800"/>
            <a:chOff x="624" y="1825"/>
            <a:chExt cx="975" cy="668"/>
          </a:xfrm>
        </p:grpSpPr>
        <p:sp>
          <p:nvSpPr>
            <p:cNvPr id="204889" name="Oval 89"/>
            <p:cNvSpPr>
              <a:spLocks noChangeArrowheads="1"/>
            </p:cNvSpPr>
            <p:nvPr/>
          </p:nvSpPr>
          <p:spPr bwMode="auto">
            <a:xfrm>
              <a:off x="624" y="1825"/>
              <a:ext cx="975" cy="668"/>
            </a:xfrm>
            <a:prstGeom prst="ellipse">
              <a:avLst/>
            </a:prstGeom>
            <a:noFill/>
            <a:ln w="12700">
              <a:solidFill>
                <a:srgbClr val="FFFFFF"/>
              </a:solidFill>
              <a:round/>
              <a:headEnd/>
              <a:tailEnd/>
            </a:ln>
            <a:effectLst/>
          </p:spPr>
          <p:txBody>
            <a:bodyPr wrap="none" anchor="ctr"/>
            <a:lstStyle/>
            <a:p>
              <a:endParaRPr lang="it-IT"/>
            </a:p>
          </p:txBody>
        </p:sp>
        <p:sp>
          <p:nvSpPr>
            <p:cNvPr id="204890" name="Freeform 90"/>
            <p:cNvSpPr>
              <a:spLocks/>
            </p:cNvSpPr>
            <p:nvPr/>
          </p:nvSpPr>
          <p:spPr bwMode="auto">
            <a:xfrm>
              <a:off x="681" y="1877"/>
              <a:ext cx="716" cy="529"/>
            </a:xfrm>
            <a:custGeom>
              <a:avLst/>
              <a:gdLst/>
              <a:ahLst/>
              <a:cxnLst>
                <a:cxn ang="0">
                  <a:pos x="691" y="52"/>
                </a:cxn>
                <a:cxn ang="0">
                  <a:pos x="662" y="57"/>
                </a:cxn>
                <a:cxn ang="0">
                  <a:pos x="633" y="67"/>
                </a:cxn>
                <a:cxn ang="0">
                  <a:pos x="605" y="81"/>
                </a:cxn>
                <a:cxn ang="0">
                  <a:pos x="576" y="96"/>
                </a:cxn>
                <a:cxn ang="0">
                  <a:pos x="547" y="120"/>
                </a:cxn>
                <a:cxn ang="0">
                  <a:pos x="523" y="144"/>
                </a:cxn>
                <a:cxn ang="0">
                  <a:pos x="504" y="172"/>
                </a:cxn>
                <a:cxn ang="0">
                  <a:pos x="489" y="201"/>
                </a:cxn>
                <a:cxn ang="0">
                  <a:pos x="470" y="225"/>
                </a:cxn>
                <a:cxn ang="0">
                  <a:pos x="441" y="249"/>
                </a:cxn>
                <a:cxn ang="0">
                  <a:pos x="408" y="268"/>
                </a:cxn>
                <a:cxn ang="0">
                  <a:pos x="379" y="288"/>
                </a:cxn>
                <a:cxn ang="0">
                  <a:pos x="345" y="302"/>
                </a:cxn>
                <a:cxn ang="0">
                  <a:pos x="317" y="312"/>
                </a:cxn>
                <a:cxn ang="0">
                  <a:pos x="288" y="336"/>
                </a:cxn>
                <a:cxn ang="0">
                  <a:pos x="273" y="364"/>
                </a:cxn>
                <a:cxn ang="0">
                  <a:pos x="249" y="384"/>
                </a:cxn>
                <a:cxn ang="0">
                  <a:pos x="225" y="412"/>
                </a:cxn>
                <a:cxn ang="0">
                  <a:pos x="211" y="441"/>
                </a:cxn>
                <a:cxn ang="0">
                  <a:pos x="206" y="470"/>
                </a:cxn>
                <a:cxn ang="0">
                  <a:pos x="192" y="499"/>
                </a:cxn>
                <a:cxn ang="0">
                  <a:pos x="187" y="528"/>
                </a:cxn>
                <a:cxn ang="0">
                  <a:pos x="158" y="513"/>
                </a:cxn>
                <a:cxn ang="0">
                  <a:pos x="125" y="494"/>
                </a:cxn>
                <a:cxn ang="0">
                  <a:pos x="96" y="480"/>
                </a:cxn>
                <a:cxn ang="0">
                  <a:pos x="67" y="456"/>
                </a:cxn>
                <a:cxn ang="0">
                  <a:pos x="48" y="427"/>
                </a:cxn>
                <a:cxn ang="0">
                  <a:pos x="29" y="398"/>
                </a:cxn>
                <a:cxn ang="0">
                  <a:pos x="14" y="369"/>
                </a:cxn>
                <a:cxn ang="0">
                  <a:pos x="0" y="340"/>
                </a:cxn>
                <a:cxn ang="0">
                  <a:pos x="0" y="312"/>
                </a:cxn>
                <a:cxn ang="0">
                  <a:pos x="5" y="283"/>
                </a:cxn>
                <a:cxn ang="0">
                  <a:pos x="9" y="254"/>
                </a:cxn>
                <a:cxn ang="0">
                  <a:pos x="14" y="225"/>
                </a:cxn>
                <a:cxn ang="0">
                  <a:pos x="24" y="196"/>
                </a:cxn>
                <a:cxn ang="0">
                  <a:pos x="43" y="163"/>
                </a:cxn>
                <a:cxn ang="0">
                  <a:pos x="62" y="134"/>
                </a:cxn>
                <a:cxn ang="0">
                  <a:pos x="86" y="110"/>
                </a:cxn>
                <a:cxn ang="0">
                  <a:pos x="115" y="86"/>
                </a:cxn>
                <a:cxn ang="0">
                  <a:pos x="149" y="67"/>
                </a:cxn>
                <a:cxn ang="0">
                  <a:pos x="177" y="52"/>
                </a:cxn>
                <a:cxn ang="0">
                  <a:pos x="216" y="33"/>
                </a:cxn>
                <a:cxn ang="0">
                  <a:pos x="245" y="28"/>
                </a:cxn>
                <a:cxn ang="0">
                  <a:pos x="278" y="19"/>
                </a:cxn>
                <a:cxn ang="0">
                  <a:pos x="307" y="9"/>
                </a:cxn>
                <a:cxn ang="0">
                  <a:pos x="336" y="9"/>
                </a:cxn>
                <a:cxn ang="0">
                  <a:pos x="369" y="4"/>
                </a:cxn>
                <a:cxn ang="0">
                  <a:pos x="398" y="0"/>
                </a:cxn>
                <a:cxn ang="0">
                  <a:pos x="437" y="4"/>
                </a:cxn>
                <a:cxn ang="0">
                  <a:pos x="470" y="9"/>
                </a:cxn>
                <a:cxn ang="0">
                  <a:pos x="513" y="19"/>
                </a:cxn>
                <a:cxn ang="0">
                  <a:pos x="547" y="24"/>
                </a:cxn>
                <a:cxn ang="0">
                  <a:pos x="581" y="33"/>
                </a:cxn>
                <a:cxn ang="0">
                  <a:pos x="614" y="33"/>
                </a:cxn>
                <a:cxn ang="0">
                  <a:pos x="648" y="33"/>
                </a:cxn>
                <a:cxn ang="0">
                  <a:pos x="681" y="33"/>
                </a:cxn>
                <a:cxn ang="0">
                  <a:pos x="710" y="38"/>
                </a:cxn>
              </a:cxnLst>
              <a:rect l="0" t="0" r="r" b="b"/>
              <a:pathLst>
                <a:path w="716" h="529">
                  <a:moveTo>
                    <a:pt x="715" y="38"/>
                  </a:moveTo>
                  <a:lnTo>
                    <a:pt x="691" y="52"/>
                  </a:lnTo>
                  <a:lnTo>
                    <a:pt x="677" y="52"/>
                  </a:lnTo>
                  <a:lnTo>
                    <a:pt x="662" y="57"/>
                  </a:lnTo>
                  <a:lnTo>
                    <a:pt x="648" y="62"/>
                  </a:lnTo>
                  <a:lnTo>
                    <a:pt x="633" y="67"/>
                  </a:lnTo>
                  <a:lnTo>
                    <a:pt x="619" y="76"/>
                  </a:lnTo>
                  <a:lnTo>
                    <a:pt x="605" y="81"/>
                  </a:lnTo>
                  <a:lnTo>
                    <a:pt x="590" y="86"/>
                  </a:lnTo>
                  <a:lnTo>
                    <a:pt x="576" y="96"/>
                  </a:lnTo>
                  <a:lnTo>
                    <a:pt x="561" y="105"/>
                  </a:lnTo>
                  <a:lnTo>
                    <a:pt x="547" y="120"/>
                  </a:lnTo>
                  <a:lnTo>
                    <a:pt x="533" y="129"/>
                  </a:lnTo>
                  <a:lnTo>
                    <a:pt x="523" y="144"/>
                  </a:lnTo>
                  <a:lnTo>
                    <a:pt x="513" y="158"/>
                  </a:lnTo>
                  <a:lnTo>
                    <a:pt x="504" y="172"/>
                  </a:lnTo>
                  <a:lnTo>
                    <a:pt x="494" y="187"/>
                  </a:lnTo>
                  <a:lnTo>
                    <a:pt x="489" y="201"/>
                  </a:lnTo>
                  <a:lnTo>
                    <a:pt x="475" y="211"/>
                  </a:lnTo>
                  <a:lnTo>
                    <a:pt x="470" y="225"/>
                  </a:lnTo>
                  <a:lnTo>
                    <a:pt x="456" y="235"/>
                  </a:lnTo>
                  <a:lnTo>
                    <a:pt x="441" y="249"/>
                  </a:lnTo>
                  <a:lnTo>
                    <a:pt x="422" y="259"/>
                  </a:lnTo>
                  <a:lnTo>
                    <a:pt x="408" y="268"/>
                  </a:lnTo>
                  <a:lnTo>
                    <a:pt x="393" y="278"/>
                  </a:lnTo>
                  <a:lnTo>
                    <a:pt x="379" y="288"/>
                  </a:lnTo>
                  <a:lnTo>
                    <a:pt x="365" y="292"/>
                  </a:lnTo>
                  <a:lnTo>
                    <a:pt x="345" y="302"/>
                  </a:lnTo>
                  <a:lnTo>
                    <a:pt x="331" y="307"/>
                  </a:lnTo>
                  <a:lnTo>
                    <a:pt x="317" y="312"/>
                  </a:lnTo>
                  <a:lnTo>
                    <a:pt x="302" y="321"/>
                  </a:lnTo>
                  <a:lnTo>
                    <a:pt x="288" y="336"/>
                  </a:lnTo>
                  <a:lnTo>
                    <a:pt x="278" y="350"/>
                  </a:lnTo>
                  <a:lnTo>
                    <a:pt x="273" y="364"/>
                  </a:lnTo>
                  <a:lnTo>
                    <a:pt x="264" y="379"/>
                  </a:lnTo>
                  <a:lnTo>
                    <a:pt x="249" y="384"/>
                  </a:lnTo>
                  <a:lnTo>
                    <a:pt x="240" y="398"/>
                  </a:lnTo>
                  <a:lnTo>
                    <a:pt x="225" y="412"/>
                  </a:lnTo>
                  <a:lnTo>
                    <a:pt x="221" y="427"/>
                  </a:lnTo>
                  <a:lnTo>
                    <a:pt x="211" y="441"/>
                  </a:lnTo>
                  <a:lnTo>
                    <a:pt x="206" y="456"/>
                  </a:lnTo>
                  <a:lnTo>
                    <a:pt x="206" y="470"/>
                  </a:lnTo>
                  <a:lnTo>
                    <a:pt x="201" y="484"/>
                  </a:lnTo>
                  <a:lnTo>
                    <a:pt x="192" y="499"/>
                  </a:lnTo>
                  <a:lnTo>
                    <a:pt x="187" y="513"/>
                  </a:lnTo>
                  <a:lnTo>
                    <a:pt x="187" y="528"/>
                  </a:lnTo>
                  <a:lnTo>
                    <a:pt x="173" y="528"/>
                  </a:lnTo>
                  <a:lnTo>
                    <a:pt x="158" y="513"/>
                  </a:lnTo>
                  <a:lnTo>
                    <a:pt x="139" y="499"/>
                  </a:lnTo>
                  <a:lnTo>
                    <a:pt x="125" y="494"/>
                  </a:lnTo>
                  <a:lnTo>
                    <a:pt x="110" y="489"/>
                  </a:lnTo>
                  <a:lnTo>
                    <a:pt x="96" y="480"/>
                  </a:lnTo>
                  <a:lnTo>
                    <a:pt x="81" y="465"/>
                  </a:lnTo>
                  <a:lnTo>
                    <a:pt x="67" y="456"/>
                  </a:lnTo>
                  <a:lnTo>
                    <a:pt x="62" y="441"/>
                  </a:lnTo>
                  <a:lnTo>
                    <a:pt x="48" y="427"/>
                  </a:lnTo>
                  <a:lnTo>
                    <a:pt x="38" y="412"/>
                  </a:lnTo>
                  <a:lnTo>
                    <a:pt x="29" y="398"/>
                  </a:lnTo>
                  <a:lnTo>
                    <a:pt x="24" y="384"/>
                  </a:lnTo>
                  <a:lnTo>
                    <a:pt x="14" y="369"/>
                  </a:lnTo>
                  <a:lnTo>
                    <a:pt x="9" y="355"/>
                  </a:lnTo>
                  <a:lnTo>
                    <a:pt x="0" y="340"/>
                  </a:lnTo>
                  <a:lnTo>
                    <a:pt x="0" y="326"/>
                  </a:lnTo>
                  <a:lnTo>
                    <a:pt x="0" y="312"/>
                  </a:lnTo>
                  <a:lnTo>
                    <a:pt x="0" y="297"/>
                  </a:lnTo>
                  <a:lnTo>
                    <a:pt x="5" y="283"/>
                  </a:lnTo>
                  <a:lnTo>
                    <a:pt x="5" y="268"/>
                  </a:lnTo>
                  <a:lnTo>
                    <a:pt x="9" y="254"/>
                  </a:lnTo>
                  <a:lnTo>
                    <a:pt x="9" y="240"/>
                  </a:lnTo>
                  <a:lnTo>
                    <a:pt x="14" y="225"/>
                  </a:lnTo>
                  <a:lnTo>
                    <a:pt x="19" y="211"/>
                  </a:lnTo>
                  <a:lnTo>
                    <a:pt x="24" y="196"/>
                  </a:lnTo>
                  <a:lnTo>
                    <a:pt x="33" y="182"/>
                  </a:lnTo>
                  <a:lnTo>
                    <a:pt x="43" y="163"/>
                  </a:lnTo>
                  <a:lnTo>
                    <a:pt x="53" y="148"/>
                  </a:lnTo>
                  <a:lnTo>
                    <a:pt x="62" y="134"/>
                  </a:lnTo>
                  <a:lnTo>
                    <a:pt x="77" y="124"/>
                  </a:lnTo>
                  <a:lnTo>
                    <a:pt x="86" y="110"/>
                  </a:lnTo>
                  <a:lnTo>
                    <a:pt x="101" y="96"/>
                  </a:lnTo>
                  <a:lnTo>
                    <a:pt x="115" y="86"/>
                  </a:lnTo>
                  <a:lnTo>
                    <a:pt x="129" y="76"/>
                  </a:lnTo>
                  <a:lnTo>
                    <a:pt x="149" y="67"/>
                  </a:lnTo>
                  <a:lnTo>
                    <a:pt x="163" y="57"/>
                  </a:lnTo>
                  <a:lnTo>
                    <a:pt x="177" y="52"/>
                  </a:lnTo>
                  <a:lnTo>
                    <a:pt x="197" y="43"/>
                  </a:lnTo>
                  <a:lnTo>
                    <a:pt x="216" y="33"/>
                  </a:lnTo>
                  <a:lnTo>
                    <a:pt x="230" y="28"/>
                  </a:lnTo>
                  <a:lnTo>
                    <a:pt x="245" y="28"/>
                  </a:lnTo>
                  <a:lnTo>
                    <a:pt x="259" y="24"/>
                  </a:lnTo>
                  <a:lnTo>
                    <a:pt x="278" y="19"/>
                  </a:lnTo>
                  <a:lnTo>
                    <a:pt x="293" y="14"/>
                  </a:lnTo>
                  <a:lnTo>
                    <a:pt x="307" y="9"/>
                  </a:lnTo>
                  <a:lnTo>
                    <a:pt x="321" y="9"/>
                  </a:lnTo>
                  <a:lnTo>
                    <a:pt x="336" y="9"/>
                  </a:lnTo>
                  <a:lnTo>
                    <a:pt x="355" y="4"/>
                  </a:lnTo>
                  <a:lnTo>
                    <a:pt x="369" y="4"/>
                  </a:lnTo>
                  <a:lnTo>
                    <a:pt x="384" y="0"/>
                  </a:lnTo>
                  <a:lnTo>
                    <a:pt x="398" y="0"/>
                  </a:lnTo>
                  <a:lnTo>
                    <a:pt x="413" y="0"/>
                  </a:lnTo>
                  <a:lnTo>
                    <a:pt x="437" y="4"/>
                  </a:lnTo>
                  <a:lnTo>
                    <a:pt x="456" y="4"/>
                  </a:lnTo>
                  <a:lnTo>
                    <a:pt x="470" y="9"/>
                  </a:lnTo>
                  <a:lnTo>
                    <a:pt x="494" y="14"/>
                  </a:lnTo>
                  <a:lnTo>
                    <a:pt x="513" y="19"/>
                  </a:lnTo>
                  <a:lnTo>
                    <a:pt x="533" y="24"/>
                  </a:lnTo>
                  <a:lnTo>
                    <a:pt x="547" y="24"/>
                  </a:lnTo>
                  <a:lnTo>
                    <a:pt x="566" y="28"/>
                  </a:lnTo>
                  <a:lnTo>
                    <a:pt x="581" y="33"/>
                  </a:lnTo>
                  <a:lnTo>
                    <a:pt x="595" y="33"/>
                  </a:lnTo>
                  <a:lnTo>
                    <a:pt x="614" y="33"/>
                  </a:lnTo>
                  <a:lnTo>
                    <a:pt x="629" y="33"/>
                  </a:lnTo>
                  <a:lnTo>
                    <a:pt x="648" y="33"/>
                  </a:lnTo>
                  <a:lnTo>
                    <a:pt x="667" y="33"/>
                  </a:lnTo>
                  <a:lnTo>
                    <a:pt x="681" y="33"/>
                  </a:lnTo>
                  <a:lnTo>
                    <a:pt x="696" y="33"/>
                  </a:lnTo>
                  <a:lnTo>
                    <a:pt x="710" y="38"/>
                  </a:lnTo>
                  <a:lnTo>
                    <a:pt x="715" y="38"/>
                  </a:lnTo>
                </a:path>
              </a:pathLst>
            </a:custGeom>
            <a:solidFill>
              <a:srgbClr val="D93192"/>
            </a:solidFill>
            <a:ln w="25400" cap="rnd" cmpd="sng">
              <a:solidFill>
                <a:srgbClr val="FFFFFF"/>
              </a:solidFill>
              <a:prstDash val="solid"/>
              <a:round/>
              <a:headEnd type="none" w="med" len="med"/>
              <a:tailEnd type="none" w="med" len="med"/>
            </a:ln>
            <a:effectLst/>
          </p:spPr>
          <p:txBody>
            <a:bodyPr/>
            <a:lstStyle/>
            <a:p>
              <a:endParaRPr lang="it-IT"/>
            </a:p>
          </p:txBody>
        </p:sp>
        <p:sp>
          <p:nvSpPr>
            <p:cNvPr id="204891" name="Freeform 91"/>
            <p:cNvSpPr>
              <a:spLocks/>
            </p:cNvSpPr>
            <p:nvPr/>
          </p:nvSpPr>
          <p:spPr bwMode="auto">
            <a:xfrm>
              <a:off x="1367" y="2145"/>
              <a:ext cx="208" cy="241"/>
            </a:xfrm>
            <a:custGeom>
              <a:avLst/>
              <a:gdLst/>
              <a:ahLst/>
              <a:cxnLst>
                <a:cxn ang="0">
                  <a:pos x="173" y="10"/>
                </a:cxn>
                <a:cxn ang="0">
                  <a:pos x="173" y="10"/>
                </a:cxn>
                <a:cxn ang="0">
                  <a:pos x="197" y="24"/>
                </a:cxn>
                <a:cxn ang="0">
                  <a:pos x="202" y="39"/>
                </a:cxn>
                <a:cxn ang="0">
                  <a:pos x="202" y="53"/>
                </a:cxn>
                <a:cxn ang="0">
                  <a:pos x="197" y="68"/>
                </a:cxn>
                <a:cxn ang="0">
                  <a:pos x="187" y="87"/>
                </a:cxn>
                <a:cxn ang="0">
                  <a:pos x="173" y="106"/>
                </a:cxn>
                <a:cxn ang="0">
                  <a:pos x="163" y="120"/>
                </a:cxn>
                <a:cxn ang="0">
                  <a:pos x="159" y="140"/>
                </a:cxn>
                <a:cxn ang="0">
                  <a:pos x="149" y="154"/>
                </a:cxn>
                <a:cxn ang="0">
                  <a:pos x="144" y="168"/>
                </a:cxn>
                <a:cxn ang="0">
                  <a:pos x="130" y="183"/>
                </a:cxn>
                <a:cxn ang="0">
                  <a:pos x="125" y="197"/>
                </a:cxn>
                <a:cxn ang="0">
                  <a:pos x="111" y="207"/>
                </a:cxn>
                <a:cxn ang="0">
                  <a:pos x="96" y="216"/>
                </a:cxn>
                <a:cxn ang="0">
                  <a:pos x="82" y="226"/>
                </a:cxn>
                <a:cxn ang="0">
                  <a:pos x="67" y="231"/>
                </a:cxn>
                <a:cxn ang="0">
                  <a:pos x="53" y="240"/>
                </a:cxn>
                <a:cxn ang="0">
                  <a:pos x="39" y="240"/>
                </a:cxn>
                <a:cxn ang="0">
                  <a:pos x="24" y="236"/>
                </a:cxn>
                <a:cxn ang="0">
                  <a:pos x="15" y="221"/>
                </a:cxn>
                <a:cxn ang="0">
                  <a:pos x="10" y="207"/>
                </a:cxn>
                <a:cxn ang="0">
                  <a:pos x="5" y="192"/>
                </a:cxn>
                <a:cxn ang="0">
                  <a:pos x="0" y="178"/>
                </a:cxn>
                <a:cxn ang="0">
                  <a:pos x="5" y="164"/>
                </a:cxn>
                <a:cxn ang="0">
                  <a:pos x="10" y="149"/>
                </a:cxn>
                <a:cxn ang="0">
                  <a:pos x="19" y="135"/>
                </a:cxn>
                <a:cxn ang="0">
                  <a:pos x="24" y="120"/>
                </a:cxn>
                <a:cxn ang="0">
                  <a:pos x="34" y="106"/>
                </a:cxn>
                <a:cxn ang="0">
                  <a:pos x="43" y="92"/>
                </a:cxn>
                <a:cxn ang="0">
                  <a:pos x="58" y="82"/>
                </a:cxn>
                <a:cxn ang="0">
                  <a:pos x="72" y="68"/>
                </a:cxn>
                <a:cxn ang="0">
                  <a:pos x="87" y="53"/>
                </a:cxn>
                <a:cxn ang="0">
                  <a:pos x="101" y="39"/>
                </a:cxn>
                <a:cxn ang="0">
                  <a:pos x="111" y="24"/>
                </a:cxn>
                <a:cxn ang="0">
                  <a:pos x="125" y="20"/>
                </a:cxn>
                <a:cxn ang="0">
                  <a:pos x="139" y="5"/>
                </a:cxn>
                <a:cxn ang="0">
                  <a:pos x="154" y="0"/>
                </a:cxn>
                <a:cxn ang="0">
                  <a:pos x="168" y="0"/>
                </a:cxn>
                <a:cxn ang="0">
                  <a:pos x="183" y="0"/>
                </a:cxn>
                <a:cxn ang="0">
                  <a:pos x="197" y="5"/>
                </a:cxn>
                <a:cxn ang="0">
                  <a:pos x="202" y="20"/>
                </a:cxn>
                <a:cxn ang="0">
                  <a:pos x="207" y="34"/>
                </a:cxn>
                <a:cxn ang="0">
                  <a:pos x="202" y="48"/>
                </a:cxn>
              </a:cxnLst>
              <a:rect l="0" t="0" r="r" b="b"/>
              <a:pathLst>
                <a:path w="208" h="241">
                  <a:moveTo>
                    <a:pt x="173" y="10"/>
                  </a:moveTo>
                  <a:lnTo>
                    <a:pt x="173" y="10"/>
                  </a:lnTo>
                  <a:lnTo>
                    <a:pt x="197" y="24"/>
                  </a:lnTo>
                  <a:lnTo>
                    <a:pt x="202" y="39"/>
                  </a:lnTo>
                  <a:lnTo>
                    <a:pt x="202" y="53"/>
                  </a:lnTo>
                  <a:lnTo>
                    <a:pt x="197" y="68"/>
                  </a:lnTo>
                  <a:lnTo>
                    <a:pt x="187" y="87"/>
                  </a:lnTo>
                  <a:lnTo>
                    <a:pt x="173" y="106"/>
                  </a:lnTo>
                  <a:lnTo>
                    <a:pt x="163" y="120"/>
                  </a:lnTo>
                  <a:lnTo>
                    <a:pt x="159" y="140"/>
                  </a:lnTo>
                  <a:lnTo>
                    <a:pt x="149" y="154"/>
                  </a:lnTo>
                  <a:lnTo>
                    <a:pt x="144" y="168"/>
                  </a:lnTo>
                  <a:lnTo>
                    <a:pt x="130" y="183"/>
                  </a:lnTo>
                  <a:lnTo>
                    <a:pt x="125" y="197"/>
                  </a:lnTo>
                  <a:lnTo>
                    <a:pt x="111" y="207"/>
                  </a:lnTo>
                  <a:lnTo>
                    <a:pt x="96" y="216"/>
                  </a:lnTo>
                  <a:lnTo>
                    <a:pt x="82" y="226"/>
                  </a:lnTo>
                  <a:lnTo>
                    <a:pt x="67" y="231"/>
                  </a:lnTo>
                  <a:lnTo>
                    <a:pt x="53" y="240"/>
                  </a:lnTo>
                  <a:lnTo>
                    <a:pt x="39" y="240"/>
                  </a:lnTo>
                  <a:lnTo>
                    <a:pt x="24" y="236"/>
                  </a:lnTo>
                  <a:lnTo>
                    <a:pt x="15" y="221"/>
                  </a:lnTo>
                  <a:lnTo>
                    <a:pt x="10" y="207"/>
                  </a:lnTo>
                  <a:lnTo>
                    <a:pt x="5" y="192"/>
                  </a:lnTo>
                  <a:lnTo>
                    <a:pt x="0" y="178"/>
                  </a:lnTo>
                  <a:lnTo>
                    <a:pt x="5" y="164"/>
                  </a:lnTo>
                  <a:lnTo>
                    <a:pt x="10" y="149"/>
                  </a:lnTo>
                  <a:lnTo>
                    <a:pt x="19" y="135"/>
                  </a:lnTo>
                  <a:lnTo>
                    <a:pt x="24" y="120"/>
                  </a:lnTo>
                  <a:lnTo>
                    <a:pt x="34" y="106"/>
                  </a:lnTo>
                  <a:lnTo>
                    <a:pt x="43" y="92"/>
                  </a:lnTo>
                  <a:lnTo>
                    <a:pt x="58" y="82"/>
                  </a:lnTo>
                  <a:lnTo>
                    <a:pt x="72" y="68"/>
                  </a:lnTo>
                  <a:lnTo>
                    <a:pt x="87" y="53"/>
                  </a:lnTo>
                  <a:lnTo>
                    <a:pt x="101" y="39"/>
                  </a:lnTo>
                  <a:lnTo>
                    <a:pt x="111" y="24"/>
                  </a:lnTo>
                  <a:lnTo>
                    <a:pt x="125" y="20"/>
                  </a:lnTo>
                  <a:lnTo>
                    <a:pt x="139" y="5"/>
                  </a:lnTo>
                  <a:lnTo>
                    <a:pt x="154" y="0"/>
                  </a:lnTo>
                  <a:lnTo>
                    <a:pt x="168" y="0"/>
                  </a:lnTo>
                  <a:lnTo>
                    <a:pt x="183" y="0"/>
                  </a:lnTo>
                  <a:lnTo>
                    <a:pt x="197" y="5"/>
                  </a:lnTo>
                  <a:lnTo>
                    <a:pt x="202" y="20"/>
                  </a:lnTo>
                  <a:lnTo>
                    <a:pt x="207" y="34"/>
                  </a:lnTo>
                  <a:lnTo>
                    <a:pt x="202" y="48"/>
                  </a:lnTo>
                </a:path>
              </a:pathLst>
            </a:custGeom>
            <a:solidFill>
              <a:srgbClr val="D93192"/>
            </a:solidFill>
            <a:ln w="25400" cap="rnd" cmpd="sng">
              <a:solidFill>
                <a:srgbClr val="FFFFFF"/>
              </a:solidFill>
              <a:prstDash val="solid"/>
              <a:round/>
              <a:headEnd type="none" w="med" len="med"/>
              <a:tailEnd type="none" w="med" len="med"/>
            </a:ln>
            <a:effectLst/>
          </p:spPr>
          <p:txBody>
            <a:bodyPr/>
            <a:lstStyle/>
            <a:p>
              <a:endParaRPr lang="it-IT"/>
            </a:p>
          </p:txBody>
        </p:sp>
        <p:sp>
          <p:nvSpPr>
            <p:cNvPr id="204892" name="Oval 92"/>
            <p:cNvSpPr>
              <a:spLocks noChangeArrowheads="1"/>
            </p:cNvSpPr>
            <p:nvPr/>
          </p:nvSpPr>
          <p:spPr bwMode="auto">
            <a:xfrm>
              <a:off x="1051" y="2295"/>
              <a:ext cx="115" cy="114"/>
            </a:xfrm>
            <a:prstGeom prst="ellipse">
              <a:avLst/>
            </a:prstGeom>
            <a:solidFill>
              <a:schemeClr val="bg2"/>
            </a:solidFill>
            <a:ln w="12700">
              <a:solidFill>
                <a:srgbClr val="FFFFFF"/>
              </a:solidFill>
              <a:round/>
              <a:headEnd/>
              <a:tailEnd/>
            </a:ln>
            <a:effectLst/>
          </p:spPr>
          <p:txBody>
            <a:bodyPr wrap="none" anchor="ctr"/>
            <a:lstStyle/>
            <a:p>
              <a:endParaRPr lang="it-IT"/>
            </a:p>
          </p:txBody>
        </p:sp>
        <p:sp>
          <p:nvSpPr>
            <p:cNvPr id="204893" name="Rectangle 93"/>
            <p:cNvSpPr>
              <a:spLocks noChangeArrowheads="1"/>
            </p:cNvSpPr>
            <p:nvPr/>
          </p:nvSpPr>
          <p:spPr bwMode="auto">
            <a:xfrm>
              <a:off x="1160" y="2360"/>
              <a:ext cx="115" cy="22"/>
            </a:xfrm>
            <a:prstGeom prst="rect">
              <a:avLst/>
            </a:prstGeom>
            <a:solidFill>
              <a:schemeClr val="bg2"/>
            </a:solidFill>
            <a:ln w="12700">
              <a:solidFill>
                <a:srgbClr val="FFFFFF"/>
              </a:solidFill>
              <a:miter lim="800000"/>
              <a:headEnd/>
              <a:tailEnd/>
            </a:ln>
            <a:effectLst/>
          </p:spPr>
          <p:txBody>
            <a:bodyPr wrap="none" anchor="ctr"/>
            <a:lstStyle/>
            <a:p>
              <a:endParaRPr lang="it-IT"/>
            </a:p>
          </p:txBody>
        </p:sp>
        <p:sp>
          <p:nvSpPr>
            <p:cNvPr id="204894" name="Rectangle 94"/>
            <p:cNvSpPr>
              <a:spLocks noChangeArrowheads="1"/>
            </p:cNvSpPr>
            <p:nvPr/>
          </p:nvSpPr>
          <p:spPr bwMode="auto">
            <a:xfrm>
              <a:off x="949" y="2360"/>
              <a:ext cx="115" cy="22"/>
            </a:xfrm>
            <a:prstGeom prst="rect">
              <a:avLst/>
            </a:prstGeom>
            <a:solidFill>
              <a:schemeClr val="bg2"/>
            </a:solidFill>
            <a:ln w="12700">
              <a:solidFill>
                <a:srgbClr val="FFFFFF"/>
              </a:solidFill>
              <a:miter lim="800000"/>
              <a:headEnd/>
              <a:tailEnd/>
            </a:ln>
            <a:effectLst/>
          </p:spPr>
          <p:txBody>
            <a:bodyPr wrap="none" anchor="ctr"/>
            <a:lstStyle/>
            <a:p>
              <a:endParaRPr lang="it-IT"/>
            </a:p>
          </p:txBody>
        </p:sp>
        <p:sp>
          <p:nvSpPr>
            <p:cNvPr id="204895" name="Rectangle 95"/>
            <p:cNvSpPr>
              <a:spLocks noChangeArrowheads="1"/>
            </p:cNvSpPr>
            <p:nvPr/>
          </p:nvSpPr>
          <p:spPr bwMode="auto">
            <a:xfrm>
              <a:off x="1085" y="2440"/>
              <a:ext cx="53" cy="53"/>
            </a:xfrm>
            <a:prstGeom prst="rect">
              <a:avLst/>
            </a:prstGeom>
            <a:solidFill>
              <a:schemeClr val="bg2"/>
            </a:solidFill>
            <a:ln w="12700">
              <a:solidFill>
                <a:srgbClr val="FFFFFF"/>
              </a:solidFill>
              <a:miter lim="800000"/>
              <a:headEnd/>
              <a:tailEnd/>
            </a:ln>
            <a:effectLst/>
          </p:spPr>
          <p:txBody>
            <a:bodyPr wrap="none" anchor="ctr"/>
            <a:lstStyle/>
            <a:p>
              <a:endParaRPr lang="it-IT"/>
            </a:p>
          </p:txBody>
        </p:sp>
      </p:grpSp>
      <p:grpSp>
        <p:nvGrpSpPr>
          <p:cNvPr id="3" name="Group 96"/>
          <p:cNvGrpSpPr>
            <a:grpSpLocks/>
          </p:cNvGrpSpPr>
          <p:nvPr/>
        </p:nvGrpSpPr>
        <p:grpSpPr bwMode="auto">
          <a:xfrm>
            <a:off x="3886200" y="2228850"/>
            <a:ext cx="2816225" cy="4451350"/>
            <a:chOff x="2409" y="1265"/>
            <a:chExt cx="1774" cy="2804"/>
          </a:xfrm>
        </p:grpSpPr>
        <p:grpSp>
          <p:nvGrpSpPr>
            <p:cNvPr id="4" name="Group 97"/>
            <p:cNvGrpSpPr>
              <a:grpSpLocks noChangeAspect="1"/>
            </p:cNvGrpSpPr>
            <p:nvPr/>
          </p:nvGrpSpPr>
          <p:grpSpPr bwMode="auto">
            <a:xfrm>
              <a:off x="2409" y="1265"/>
              <a:ext cx="1774" cy="1772"/>
              <a:chOff x="2192" y="1152"/>
              <a:chExt cx="2018" cy="2016"/>
            </a:xfrm>
          </p:grpSpPr>
          <p:sp>
            <p:nvSpPr>
              <p:cNvPr id="204898" name="Line 98"/>
              <p:cNvSpPr>
                <a:spLocks noChangeAspect="1" noChangeShapeType="1"/>
              </p:cNvSpPr>
              <p:nvPr/>
            </p:nvSpPr>
            <p:spPr bwMode="auto">
              <a:xfrm>
                <a:off x="4210" y="1156"/>
                <a:ext cx="0" cy="2008"/>
              </a:xfrm>
              <a:prstGeom prst="line">
                <a:avLst/>
              </a:prstGeom>
              <a:noFill/>
              <a:ln w="12700">
                <a:solidFill>
                  <a:srgbClr val="00FF00"/>
                </a:solidFill>
                <a:round/>
                <a:headEnd/>
                <a:tailEnd/>
              </a:ln>
              <a:effectLst/>
            </p:spPr>
            <p:txBody>
              <a:bodyPr wrap="none" anchor="ctr"/>
              <a:lstStyle/>
              <a:p>
                <a:endParaRPr lang="it-IT"/>
              </a:p>
            </p:txBody>
          </p:sp>
          <p:sp>
            <p:nvSpPr>
              <p:cNvPr id="204899" name="Line 99"/>
              <p:cNvSpPr>
                <a:spLocks noChangeAspect="1" noChangeShapeType="1"/>
              </p:cNvSpPr>
              <p:nvPr/>
            </p:nvSpPr>
            <p:spPr bwMode="auto">
              <a:xfrm>
                <a:off x="2194" y="1156"/>
                <a:ext cx="0" cy="2008"/>
              </a:xfrm>
              <a:prstGeom prst="line">
                <a:avLst/>
              </a:prstGeom>
              <a:noFill/>
              <a:ln w="12700">
                <a:solidFill>
                  <a:srgbClr val="00FF00"/>
                </a:solidFill>
                <a:round/>
                <a:headEnd/>
                <a:tailEnd/>
              </a:ln>
              <a:effectLst/>
            </p:spPr>
            <p:txBody>
              <a:bodyPr wrap="none" anchor="ctr"/>
              <a:lstStyle/>
              <a:p>
                <a:endParaRPr lang="it-IT"/>
              </a:p>
            </p:txBody>
          </p:sp>
          <p:grpSp>
            <p:nvGrpSpPr>
              <p:cNvPr id="5" name="Group 100"/>
              <p:cNvGrpSpPr>
                <a:grpSpLocks noChangeAspect="1"/>
              </p:cNvGrpSpPr>
              <p:nvPr/>
            </p:nvGrpSpPr>
            <p:grpSpPr bwMode="auto">
              <a:xfrm>
                <a:off x="2192" y="1152"/>
                <a:ext cx="2008" cy="2016"/>
                <a:chOff x="2198" y="1152"/>
                <a:chExt cx="2008" cy="2016"/>
              </a:xfrm>
            </p:grpSpPr>
            <p:sp>
              <p:nvSpPr>
                <p:cNvPr id="204901" name="Line 101"/>
                <p:cNvSpPr>
                  <a:spLocks noChangeAspect="1" noChangeShapeType="1"/>
                </p:cNvSpPr>
                <p:nvPr/>
              </p:nvSpPr>
              <p:spPr bwMode="auto">
                <a:xfrm>
                  <a:off x="2530" y="1156"/>
                  <a:ext cx="0" cy="2008"/>
                </a:xfrm>
                <a:prstGeom prst="line">
                  <a:avLst/>
                </a:prstGeom>
                <a:noFill/>
                <a:ln w="12700">
                  <a:solidFill>
                    <a:srgbClr val="00FF00"/>
                  </a:solidFill>
                  <a:round/>
                  <a:headEnd/>
                  <a:tailEnd/>
                </a:ln>
                <a:effectLst/>
              </p:spPr>
              <p:txBody>
                <a:bodyPr wrap="none" anchor="ctr"/>
                <a:lstStyle/>
                <a:p>
                  <a:endParaRPr lang="it-IT"/>
                </a:p>
              </p:txBody>
            </p:sp>
            <p:sp>
              <p:nvSpPr>
                <p:cNvPr id="204902" name="Line 102"/>
                <p:cNvSpPr>
                  <a:spLocks noChangeAspect="1" noChangeShapeType="1"/>
                </p:cNvSpPr>
                <p:nvPr/>
              </p:nvSpPr>
              <p:spPr bwMode="auto">
                <a:xfrm>
                  <a:off x="2866" y="1156"/>
                  <a:ext cx="0" cy="2008"/>
                </a:xfrm>
                <a:prstGeom prst="line">
                  <a:avLst/>
                </a:prstGeom>
                <a:noFill/>
                <a:ln w="12700">
                  <a:solidFill>
                    <a:srgbClr val="00FF00"/>
                  </a:solidFill>
                  <a:round/>
                  <a:headEnd/>
                  <a:tailEnd/>
                </a:ln>
                <a:effectLst/>
              </p:spPr>
              <p:txBody>
                <a:bodyPr wrap="none" anchor="ctr"/>
                <a:lstStyle/>
                <a:p>
                  <a:endParaRPr lang="it-IT"/>
                </a:p>
              </p:txBody>
            </p:sp>
            <p:sp>
              <p:nvSpPr>
                <p:cNvPr id="204903" name="Line 103"/>
                <p:cNvSpPr>
                  <a:spLocks noChangeAspect="1" noChangeShapeType="1"/>
                </p:cNvSpPr>
                <p:nvPr/>
              </p:nvSpPr>
              <p:spPr bwMode="auto">
                <a:xfrm>
                  <a:off x="3202" y="1156"/>
                  <a:ext cx="0" cy="2008"/>
                </a:xfrm>
                <a:prstGeom prst="line">
                  <a:avLst/>
                </a:prstGeom>
                <a:noFill/>
                <a:ln w="12700">
                  <a:solidFill>
                    <a:srgbClr val="00FF00"/>
                  </a:solidFill>
                  <a:round/>
                  <a:headEnd/>
                  <a:tailEnd/>
                </a:ln>
                <a:effectLst/>
              </p:spPr>
              <p:txBody>
                <a:bodyPr wrap="none" anchor="ctr"/>
                <a:lstStyle/>
                <a:p>
                  <a:endParaRPr lang="it-IT"/>
                </a:p>
              </p:txBody>
            </p:sp>
            <p:sp>
              <p:nvSpPr>
                <p:cNvPr id="204904" name="Line 104"/>
                <p:cNvSpPr>
                  <a:spLocks noChangeAspect="1" noChangeShapeType="1"/>
                </p:cNvSpPr>
                <p:nvPr/>
              </p:nvSpPr>
              <p:spPr bwMode="auto">
                <a:xfrm>
                  <a:off x="3538" y="1156"/>
                  <a:ext cx="0" cy="2008"/>
                </a:xfrm>
                <a:prstGeom prst="line">
                  <a:avLst/>
                </a:prstGeom>
                <a:noFill/>
                <a:ln w="12700">
                  <a:solidFill>
                    <a:srgbClr val="00FF00"/>
                  </a:solidFill>
                  <a:round/>
                  <a:headEnd/>
                  <a:tailEnd/>
                </a:ln>
                <a:effectLst/>
              </p:spPr>
              <p:txBody>
                <a:bodyPr wrap="none" anchor="ctr"/>
                <a:lstStyle/>
                <a:p>
                  <a:endParaRPr lang="it-IT"/>
                </a:p>
              </p:txBody>
            </p:sp>
            <p:sp>
              <p:nvSpPr>
                <p:cNvPr id="204905" name="Line 105"/>
                <p:cNvSpPr>
                  <a:spLocks noChangeAspect="1" noChangeShapeType="1"/>
                </p:cNvSpPr>
                <p:nvPr/>
              </p:nvSpPr>
              <p:spPr bwMode="auto">
                <a:xfrm>
                  <a:off x="3874" y="1156"/>
                  <a:ext cx="0" cy="2008"/>
                </a:xfrm>
                <a:prstGeom prst="line">
                  <a:avLst/>
                </a:prstGeom>
                <a:noFill/>
                <a:ln w="12700">
                  <a:solidFill>
                    <a:srgbClr val="00FF00"/>
                  </a:solidFill>
                  <a:round/>
                  <a:headEnd/>
                  <a:tailEnd/>
                </a:ln>
                <a:effectLst/>
              </p:spPr>
              <p:txBody>
                <a:bodyPr wrap="none" anchor="ctr"/>
                <a:lstStyle/>
                <a:p>
                  <a:endParaRPr lang="it-IT"/>
                </a:p>
              </p:txBody>
            </p:sp>
            <p:sp>
              <p:nvSpPr>
                <p:cNvPr id="204906" name="Line 106"/>
                <p:cNvSpPr>
                  <a:spLocks noChangeAspect="1" noChangeShapeType="1"/>
                </p:cNvSpPr>
                <p:nvPr/>
              </p:nvSpPr>
              <p:spPr bwMode="auto">
                <a:xfrm>
                  <a:off x="2198" y="1152"/>
                  <a:ext cx="2008" cy="0"/>
                </a:xfrm>
                <a:prstGeom prst="line">
                  <a:avLst/>
                </a:prstGeom>
                <a:noFill/>
                <a:ln w="12700">
                  <a:solidFill>
                    <a:srgbClr val="00FF00"/>
                  </a:solidFill>
                  <a:round/>
                  <a:headEnd/>
                  <a:tailEnd/>
                </a:ln>
                <a:effectLst/>
              </p:spPr>
              <p:txBody>
                <a:bodyPr wrap="none" anchor="ctr"/>
                <a:lstStyle/>
                <a:p>
                  <a:endParaRPr lang="it-IT"/>
                </a:p>
              </p:txBody>
            </p:sp>
            <p:sp>
              <p:nvSpPr>
                <p:cNvPr id="204907" name="Line 107"/>
                <p:cNvSpPr>
                  <a:spLocks noChangeAspect="1" noChangeShapeType="1"/>
                </p:cNvSpPr>
                <p:nvPr/>
              </p:nvSpPr>
              <p:spPr bwMode="auto">
                <a:xfrm>
                  <a:off x="2198" y="3168"/>
                  <a:ext cx="2008" cy="0"/>
                </a:xfrm>
                <a:prstGeom prst="line">
                  <a:avLst/>
                </a:prstGeom>
                <a:noFill/>
                <a:ln w="12700">
                  <a:solidFill>
                    <a:srgbClr val="00FF00"/>
                  </a:solidFill>
                  <a:round/>
                  <a:headEnd/>
                  <a:tailEnd/>
                </a:ln>
                <a:effectLst/>
              </p:spPr>
              <p:txBody>
                <a:bodyPr wrap="none" anchor="ctr"/>
                <a:lstStyle/>
                <a:p>
                  <a:endParaRPr lang="it-IT"/>
                </a:p>
              </p:txBody>
            </p:sp>
            <p:sp>
              <p:nvSpPr>
                <p:cNvPr id="204908" name="Line 108"/>
                <p:cNvSpPr>
                  <a:spLocks noChangeAspect="1" noChangeShapeType="1"/>
                </p:cNvSpPr>
                <p:nvPr/>
              </p:nvSpPr>
              <p:spPr bwMode="auto">
                <a:xfrm>
                  <a:off x="2198" y="1488"/>
                  <a:ext cx="2008" cy="0"/>
                </a:xfrm>
                <a:prstGeom prst="line">
                  <a:avLst/>
                </a:prstGeom>
                <a:noFill/>
                <a:ln w="12700">
                  <a:solidFill>
                    <a:srgbClr val="00FF00"/>
                  </a:solidFill>
                  <a:round/>
                  <a:headEnd/>
                  <a:tailEnd/>
                </a:ln>
                <a:effectLst/>
              </p:spPr>
              <p:txBody>
                <a:bodyPr wrap="none" anchor="ctr"/>
                <a:lstStyle/>
                <a:p>
                  <a:endParaRPr lang="it-IT"/>
                </a:p>
              </p:txBody>
            </p:sp>
            <p:sp>
              <p:nvSpPr>
                <p:cNvPr id="204909" name="Line 109"/>
                <p:cNvSpPr>
                  <a:spLocks noChangeAspect="1" noChangeShapeType="1"/>
                </p:cNvSpPr>
                <p:nvPr/>
              </p:nvSpPr>
              <p:spPr bwMode="auto">
                <a:xfrm>
                  <a:off x="2198" y="1824"/>
                  <a:ext cx="2008" cy="0"/>
                </a:xfrm>
                <a:prstGeom prst="line">
                  <a:avLst/>
                </a:prstGeom>
                <a:noFill/>
                <a:ln w="12700">
                  <a:solidFill>
                    <a:srgbClr val="00FF00"/>
                  </a:solidFill>
                  <a:round/>
                  <a:headEnd/>
                  <a:tailEnd/>
                </a:ln>
                <a:effectLst/>
              </p:spPr>
              <p:txBody>
                <a:bodyPr wrap="none" anchor="ctr"/>
                <a:lstStyle/>
                <a:p>
                  <a:endParaRPr lang="it-IT"/>
                </a:p>
              </p:txBody>
            </p:sp>
            <p:sp>
              <p:nvSpPr>
                <p:cNvPr id="204910" name="Line 110"/>
                <p:cNvSpPr>
                  <a:spLocks noChangeAspect="1" noChangeShapeType="1"/>
                </p:cNvSpPr>
                <p:nvPr/>
              </p:nvSpPr>
              <p:spPr bwMode="auto">
                <a:xfrm>
                  <a:off x="2198" y="2160"/>
                  <a:ext cx="2008" cy="0"/>
                </a:xfrm>
                <a:prstGeom prst="line">
                  <a:avLst/>
                </a:prstGeom>
                <a:noFill/>
                <a:ln w="12700">
                  <a:solidFill>
                    <a:srgbClr val="00FF00"/>
                  </a:solidFill>
                  <a:round/>
                  <a:headEnd/>
                  <a:tailEnd/>
                </a:ln>
                <a:effectLst/>
              </p:spPr>
              <p:txBody>
                <a:bodyPr wrap="none" anchor="ctr"/>
                <a:lstStyle/>
                <a:p>
                  <a:endParaRPr lang="it-IT"/>
                </a:p>
              </p:txBody>
            </p:sp>
            <p:sp>
              <p:nvSpPr>
                <p:cNvPr id="204911" name="Line 111"/>
                <p:cNvSpPr>
                  <a:spLocks noChangeAspect="1" noChangeShapeType="1"/>
                </p:cNvSpPr>
                <p:nvPr/>
              </p:nvSpPr>
              <p:spPr bwMode="auto">
                <a:xfrm>
                  <a:off x="2198" y="2496"/>
                  <a:ext cx="2008" cy="0"/>
                </a:xfrm>
                <a:prstGeom prst="line">
                  <a:avLst/>
                </a:prstGeom>
                <a:noFill/>
                <a:ln w="12700">
                  <a:solidFill>
                    <a:srgbClr val="00FF00"/>
                  </a:solidFill>
                  <a:round/>
                  <a:headEnd/>
                  <a:tailEnd/>
                </a:ln>
                <a:effectLst/>
              </p:spPr>
              <p:txBody>
                <a:bodyPr wrap="none" anchor="ctr"/>
                <a:lstStyle/>
                <a:p>
                  <a:endParaRPr lang="it-IT"/>
                </a:p>
              </p:txBody>
            </p:sp>
            <p:sp>
              <p:nvSpPr>
                <p:cNvPr id="204912" name="Line 112"/>
                <p:cNvSpPr>
                  <a:spLocks noChangeAspect="1" noChangeShapeType="1"/>
                </p:cNvSpPr>
                <p:nvPr/>
              </p:nvSpPr>
              <p:spPr bwMode="auto">
                <a:xfrm>
                  <a:off x="2198" y="2832"/>
                  <a:ext cx="2008" cy="0"/>
                </a:xfrm>
                <a:prstGeom prst="line">
                  <a:avLst/>
                </a:prstGeom>
                <a:noFill/>
                <a:ln w="12700">
                  <a:solidFill>
                    <a:srgbClr val="00FF00"/>
                  </a:solidFill>
                  <a:round/>
                  <a:headEnd/>
                  <a:tailEnd/>
                </a:ln>
                <a:effectLst/>
              </p:spPr>
              <p:txBody>
                <a:bodyPr wrap="none" anchor="ctr"/>
                <a:lstStyle/>
                <a:p>
                  <a:endParaRPr lang="it-IT"/>
                </a:p>
              </p:txBody>
            </p:sp>
          </p:grpSp>
        </p:grpSp>
        <p:sp>
          <p:nvSpPr>
            <p:cNvPr id="204913" name="Oval 113"/>
            <p:cNvSpPr>
              <a:spLocks noChangeAspect="1" noChangeArrowheads="1"/>
            </p:cNvSpPr>
            <p:nvPr/>
          </p:nvSpPr>
          <p:spPr bwMode="auto">
            <a:xfrm>
              <a:off x="2493" y="1564"/>
              <a:ext cx="1587" cy="1174"/>
            </a:xfrm>
            <a:prstGeom prst="ellipse">
              <a:avLst/>
            </a:prstGeom>
            <a:noFill/>
            <a:ln w="38100">
              <a:solidFill>
                <a:srgbClr val="FF33CC"/>
              </a:solidFill>
              <a:round/>
              <a:headEnd/>
              <a:tailEnd/>
            </a:ln>
            <a:effectLst/>
          </p:spPr>
          <p:txBody>
            <a:bodyPr wrap="none" anchor="ctr"/>
            <a:lstStyle/>
            <a:p>
              <a:endParaRPr lang="it-IT"/>
            </a:p>
          </p:txBody>
        </p:sp>
        <p:grpSp>
          <p:nvGrpSpPr>
            <p:cNvPr id="6" name="Group 114"/>
            <p:cNvGrpSpPr>
              <a:grpSpLocks noChangeAspect="1"/>
            </p:cNvGrpSpPr>
            <p:nvPr/>
          </p:nvGrpSpPr>
          <p:grpSpPr bwMode="auto">
            <a:xfrm>
              <a:off x="2411" y="2304"/>
              <a:ext cx="1772" cy="1765"/>
              <a:chOff x="3218" y="2212"/>
              <a:chExt cx="2016" cy="2008"/>
            </a:xfrm>
          </p:grpSpPr>
          <p:sp>
            <p:nvSpPr>
              <p:cNvPr id="204915" name="Line 115"/>
              <p:cNvSpPr>
                <a:spLocks noChangeAspect="1" noChangeShapeType="1"/>
              </p:cNvSpPr>
              <p:nvPr/>
            </p:nvSpPr>
            <p:spPr bwMode="auto">
              <a:xfrm>
                <a:off x="5234" y="2212"/>
                <a:ext cx="0" cy="2008"/>
              </a:xfrm>
              <a:prstGeom prst="line">
                <a:avLst/>
              </a:prstGeom>
              <a:noFill/>
              <a:ln w="12700">
                <a:solidFill>
                  <a:srgbClr val="00FF00"/>
                </a:solidFill>
                <a:round/>
                <a:headEnd/>
                <a:tailEnd/>
              </a:ln>
              <a:effectLst/>
            </p:spPr>
            <p:txBody>
              <a:bodyPr wrap="none" anchor="ctr"/>
              <a:lstStyle/>
              <a:p>
                <a:endParaRPr lang="it-IT"/>
              </a:p>
            </p:txBody>
          </p:sp>
          <p:sp>
            <p:nvSpPr>
              <p:cNvPr id="204916" name="Line 116"/>
              <p:cNvSpPr>
                <a:spLocks noChangeAspect="1" noChangeShapeType="1"/>
              </p:cNvSpPr>
              <p:nvPr/>
            </p:nvSpPr>
            <p:spPr bwMode="auto">
              <a:xfrm>
                <a:off x="3218" y="2212"/>
                <a:ext cx="0" cy="2008"/>
              </a:xfrm>
              <a:prstGeom prst="line">
                <a:avLst/>
              </a:prstGeom>
              <a:noFill/>
              <a:ln w="12700">
                <a:solidFill>
                  <a:srgbClr val="00FF00"/>
                </a:solidFill>
                <a:round/>
                <a:headEnd/>
                <a:tailEnd/>
              </a:ln>
              <a:effectLst/>
            </p:spPr>
            <p:txBody>
              <a:bodyPr wrap="none" anchor="ctr"/>
              <a:lstStyle/>
              <a:p>
                <a:endParaRPr lang="it-IT"/>
              </a:p>
            </p:txBody>
          </p:sp>
          <p:sp>
            <p:nvSpPr>
              <p:cNvPr id="204917" name="Line 117"/>
              <p:cNvSpPr>
                <a:spLocks noChangeAspect="1" noChangeShapeType="1"/>
              </p:cNvSpPr>
              <p:nvPr/>
            </p:nvSpPr>
            <p:spPr bwMode="auto">
              <a:xfrm>
                <a:off x="3548" y="2212"/>
                <a:ext cx="0" cy="2008"/>
              </a:xfrm>
              <a:prstGeom prst="line">
                <a:avLst/>
              </a:prstGeom>
              <a:noFill/>
              <a:ln w="12700">
                <a:solidFill>
                  <a:srgbClr val="00FF00"/>
                </a:solidFill>
                <a:round/>
                <a:headEnd/>
                <a:tailEnd/>
              </a:ln>
              <a:effectLst/>
            </p:spPr>
            <p:txBody>
              <a:bodyPr wrap="none" anchor="ctr"/>
              <a:lstStyle/>
              <a:p>
                <a:endParaRPr lang="it-IT"/>
              </a:p>
            </p:txBody>
          </p:sp>
          <p:sp>
            <p:nvSpPr>
              <p:cNvPr id="204918" name="Line 118"/>
              <p:cNvSpPr>
                <a:spLocks noChangeAspect="1" noChangeShapeType="1"/>
              </p:cNvSpPr>
              <p:nvPr/>
            </p:nvSpPr>
            <p:spPr bwMode="auto">
              <a:xfrm>
                <a:off x="3884" y="2212"/>
                <a:ext cx="0" cy="2008"/>
              </a:xfrm>
              <a:prstGeom prst="line">
                <a:avLst/>
              </a:prstGeom>
              <a:noFill/>
              <a:ln w="12700">
                <a:solidFill>
                  <a:srgbClr val="00FF00"/>
                </a:solidFill>
                <a:round/>
                <a:headEnd/>
                <a:tailEnd/>
              </a:ln>
              <a:effectLst/>
            </p:spPr>
            <p:txBody>
              <a:bodyPr wrap="none" anchor="ctr"/>
              <a:lstStyle/>
              <a:p>
                <a:endParaRPr lang="it-IT"/>
              </a:p>
            </p:txBody>
          </p:sp>
          <p:sp>
            <p:nvSpPr>
              <p:cNvPr id="204919" name="Line 119"/>
              <p:cNvSpPr>
                <a:spLocks noChangeAspect="1" noChangeShapeType="1"/>
              </p:cNvSpPr>
              <p:nvPr/>
            </p:nvSpPr>
            <p:spPr bwMode="auto">
              <a:xfrm>
                <a:off x="4220" y="2212"/>
                <a:ext cx="0" cy="2008"/>
              </a:xfrm>
              <a:prstGeom prst="line">
                <a:avLst/>
              </a:prstGeom>
              <a:noFill/>
              <a:ln w="12700">
                <a:solidFill>
                  <a:srgbClr val="00FF00"/>
                </a:solidFill>
                <a:round/>
                <a:headEnd/>
                <a:tailEnd/>
              </a:ln>
              <a:effectLst/>
            </p:spPr>
            <p:txBody>
              <a:bodyPr wrap="none" anchor="ctr"/>
              <a:lstStyle/>
              <a:p>
                <a:endParaRPr lang="it-IT"/>
              </a:p>
            </p:txBody>
          </p:sp>
          <p:sp>
            <p:nvSpPr>
              <p:cNvPr id="204920" name="Line 120"/>
              <p:cNvSpPr>
                <a:spLocks noChangeAspect="1" noChangeShapeType="1"/>
              </p:cNvSpPr>
              <p:nvPr/>
            </p:nvSpPr>
            <p:spPr bwMode="auto">
              <a:xfrm>
                <a:off x="4556" y="2212"/>
                <a:ext cx="0" cy="2008"/>
              </a:xfrm>
              <a:prstGeom prst="line">
                <a:avLst/>
              </a:prstGeom>
              <a:noFill/>
              <a:ln w="12700">
                <a:solidFill>
                  <a:srgbClr val="00FF00"/>
                </a:solidFill>
                <a:round/>
                <a:headEnd/>
                <a:tailEnd/>
              </a:ln>
              <a:effectLst/>
            </p:spPr>
            <p:txBody>
              <a:bodyPr wrap="none" anchor="ctr"/>
              <a:lstStyle/>
              <a:p>
                <a:endParaRPr lang="it-IT"/>
              </a:p>
            </p:txBody>
          </p:sp>
          <p:sp>
            <p:nvSpPr>
              <p:cNvPr id="204921" name="Line 121"/>
              <p:cNvSpPr>
                <a:spLocks noChangeAspect="1" noChangeShapeType="1"/>
              </p:cNvSpPr>
              <p:nvPr/>
            </p:nvSpPr>
            <p:spPr bwMode="auto">
              <a:xfrm>
                <a:off x="4892" y="2212"/>
                <a:ext cx="0" cy="2008"/>
              </a:xfrm>
              <a:prstGeom prst="line">
                <a:avLst/>
              </a:prstGeom>
              <a:noFill/>
              <a:ln w="12700">
                <a:solidFill>
                  <a:srgbClr val="00FF00"/>
                </a:solidFill>
                <a:round/>
                <a:headEnd/>
                <a:tailEnd/>
              </a:ln>
              <a:effectLst/>
            </p:spPr>
            <p:txBody>
              <a:bodyPr wrap="none" anchor="ctr"/>
              <a:lstStyle/>
              <a:p>
                <a:endParaRPr lang="it-IT"/>
              </a:p>
            </p:txBody>
          </p:sp>
        </p:grpSp>
        <p:sp>
          <p:nvSpPr>
            <p:cNvPr id="204922" name="Line 122"/>
            <p:cNvSpPr>
              <a:spLocks noChangeAspect="1" noChangeShapeType="1"/>
            </p:cNvSpPr>
            <p:nvPr/>
          </p:nvSpPr>
          <p:spPr bwMode="auto">
            <a:xfrm>
              <a:off x="2409" y="3737"/>
              <a:ext cx="1765" cy="0"/>
            </a:xfrm>
            <a:prstGeom prst="line">
              <a:avLst/>
            </a:prstGeom>
            <a:noFill/>
            <a:ln w="12700">
              <a:solidFill>
                <a:srgbClr val="00FF00"/>
              </a:solidFill>
              <a:round/>
              <a:headEnd/>
              <a:tailEnd/>
            </a:ln>
            <a:effectLst/>
          </p:spPr>
          <p:txBody>
            <a:bodyPr wrap="none" anchor="ctr"/>
            <a:lstStyle/>
            <a:p>
              <a:endParaRPr lang="it-IT"/>
            </a:p>
          </p:txBody>
        </p:sp>
        <p:sp>
          <p:nvSpPr>
            <p:cNvPr id="204923" name="Line 123"/>
            <p:cNvSpPr>
              <a:spLocks noChangeAspect="1" noChangeShapeType="1"/>
            </p:cNvSpPr>
            <p:nvPr/>
          </p:nvSpPr>
          <p:spPr bwMode="auto">
            <a:xfrm>
              <a:off x="2409" y="4032"/>
              <a:ext cx="1765" cy="0"/>
            </a:xfrm>
            <a:prstGeom prst="line">
              <a:avLst/>
            </a:prstGeom>
            <a:noFill/>
            <a:ln w="12700">
              <a:solidFill>
                <a:srgbClr val="00FF00"/>
              </a:solidFill>
              <a:round/>
              <a:headEnd/>
              <a:tailEnd/>
            </a:ln>
            <a:effectLst/>
          </p:spPr>
          <p:txBody>
            <a:bodyPr wrap="none" anchor="ctr"/>
            <a:lstStyle/>
            <a:p>
              <a:endParaRPr lang="it-IT"/>
            </a:p>
          </p:txBody>
        </p:sp>
      </p:grpSp>
      <p:sp>
        <p:nvSpPr>
          <p:cNvPr id="204924" name="Rectangle 124"/>
          <p:cNvSpPr>
            <a:spLocks noChangeAspect="1" noChangeArrowheads="1"/>
          </p:cNvSpPr>
          <p:nvPr/>
        </p:nvSpPr>
        <p:spPr bwMode="auto">
          <a:xfrm>
            <a:off x="4356100" y="6257925"/>
            <a:ext cx="468313"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3860</a:t>
            </a:r>
          </a:p>
        </p:txBody>
      </p:sp>
      <p:sp>
        <p:nvSpPr>
          <p:cNvPr id="204925" name="Rectangle 125"/>
          <p:cNvSpPr>
            <a:spLocks noChangeAspect="1" noChangeArrowheads="1"/>
          </p:cNvSpPr>
          <p:nvPr/>
        </p:nvSpPr>
        <p:spPr bwMode="auto">
          <a:xfrm>
            <a:off x="4749800" y="6257925"/>
            <a:ext cx="611188"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8412</a:t>
            </a:r>
          </a:p>
        </p:txBody>
      </p:sp>
      <p:sp>
        <p:nvSpPr>
          <p:cNvPr id="204926" name="Rectangle 126"/>
          <p:cNvSpPr>
            <a:spLocks noChangeAspect="1" noChangeArrowheads="1"/>
          </p:cNvSpPr>
          <p:nvPr/>
        </p:nvSpPr>
        <p:spPr bwMode="auto">
          <a:xfrm>
            <a:off x="5219700" y="6257925"/>
            <a:ext cx="611188"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7056</a:t>
            </a:r>
          </a:p>
        </p:txBody>
      </p:sp>
      <p:sp>
        <p:nvSpPr>
          <p:cNvPr id="204927" name="Rectangle 127"/>
          <p:cNvSpPr>
            <a:spLocks noChangeAspect="1" noChangeArrowheads="1"/>
          </p:cNvSpPr>
          <p:nvPr/>
        </p:nvSpPr>
        <p:spPr bwMode="auto">
          <a:xfrm>
            <a:off x="5727700" y="6257925"/>
            <a:ext cx="565150"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6784</a:t>
            </a:r>
          </a:p>
        </p:txBody>
      </p:sp>
      <p:sp>
        <p:nvSpPr>
          <p:cNvPr id="204928" name="Rectangle 128"/>
          <p:cNvSpPr>
            <a:spLocks noChangeAspect="1" noChangeArrowheads="1"/>
          </p:cNvSpPr>
          <p:nvPr/>
        </p:nvSpPr>
        <p:spPr bwMode="auto">
          <a:xfrm>
            <a:off x="6184900" y="6257925"/>
            <a:ext cx="563563"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94</a:t>
            </a:r>
          </a:p>
        </p:txBody>
      </p:sp>
      <p:sp>
        <p:nvSpPr>
          <p:cNvPr id="204929" name="Line 129"/>
          <p:cNvSpPr>
            <a:spLocks noChangeAspect="1" noChangeShapeType="1"/>
          </p:cNvSpPr>
          <p:nvPr/>
        </p:nvSpPr>
        <p:spPr bwMode="auto">
          <a:xfrm rot="2718105">
            <a:off x="2997200" y="4503738"/>
            <a:ext cx="2619375" cy="0"/>
          </a:xfrm>
          <a:prstGeom prst="line">
            <a:avLst/>
          </a:prstGeom>
          <a:noFill/>
          <a:ln w="12700">
            <a:solidFill>
              <a:srgbClr val="00FF00"/>
            </a:solidFill>
            <a:round/>
            <a:headEnd/>
            <a:tailEnd/>
          </a:ln>
          <a:effectLst/>
        </p:spPr>
        <p:txBody>
          <a:bodyPr wrap="none" anchor="ctr"/>
          <a:lstStyle/>
          <a:p>
            <a:endParaRPr lang="it-IT"/>
          </a:p>
        </p:txBody>
      </p:sp>
      <p:sp>
        <p:nvSpPr>
          <p:cNvPr id="204930" name="Line 130"/>
          <p:cNvSpPr>
            <a:spLocks noChangeAspect="1" noChangeShapeType="1"/>
          </p:cNvSpPr>
          <p:nvPr/>
        </p:nvSpPr>
        <p:spPr bwMode="auto">
          <a:xfrm rot="2718105">
            <a:off x="2062162" y="5430838"/>
            <a:ext cx="2619375" cy="0"/>
          </a:xfrm>
          <a:prstGeom prst="line">
            <a:avLst/>
          </a:prstGeom>
          <a:noFill/>
          <a:ln w="12700">
            <a:solidFill>
              <a:srgbClr val="00FF00"/>
            </a:solidFill>
            <a:round/>
            <a:headEnd/>
            <a:tailEnd/>
          </a:ln>
          <a:effectLst/>
        </p:spPr>
        <p:txBody>
          <a:bodyPr wrap="none" anchor="ctr"/>
          <a:lstStyle/>
          <a:p>
            <a:endParaRPr lang="it-IT"/>
          </a:p>
        </p:txBody>
      </p:sp>
      <p:sp>
        <p:nvSpPr>
          <p:cNvPr id="204931" name="Line 131"/>
          <p:cNvSpPr>
            <a:spLocks noChangeAspect="1" noChangeShapeType="1"/>
          </p:cNvSpPr>
          <p:nvPr/>
        </p:nvSpPr>
        <p:spPr bwMode="auto">
          <a:xfrm rot="2718105">
            <a:off x="4661694" y="4993482"/>
            <a:ext cx="0" cy="2043112"/>
          </a:xfrm>
          <a:prstGeom prst="line">
            <a:avLst/>
          </a:prstGeom>
          <a:noFill/>
          <a:ln w="12700">
            <a:solidFill>
              <a:srgbClr val="00FF00"/>
            </a:solidFill>
            <a:round/>
            <a:headEnd/>
            <a:tailEnd/>
          </a:ln>
          <a:effectLst/>
        </p:spPr>
        <p:txBody>
          <a:bodyPr wrap="none" anchor="ctr"/>
          <a:lstStyle/>
          <a:p>
            <a:endParaRPr lang="it-IT"/>
          </a:p>
        </p:txBody>
      </p:sp>
      <p:sp>
        <p:nvSpPr>
          <p:cNvPr id="204932" name="Line 132"/>
          <p:cNvSpPr>
            <a:spLocks noChangeAspect="1" noChangeShapeType="1"/>
          </p:cNvSpPr>
          <p:nvPr/>
        </p:nvSpPr>
        <p:spPr bwMode="auto">
          <a:xfrm rot="2718105">
            <a:off x="3615532" y="3307556"/>
            <a:ext cx="0" cy="2554287"/>
          </a:xfrm>
          <a:prstGeom prst="line">
            <a:avLst/>
          </a:prstGeom>
          <a:noFill/>
          <a:ln w="12700">
            <a:solidFill>
              <a:srgbClr val="00FF00"/>
            </a:solidFill>
            <a:round/>
            <a:headEnd/>
            <a:tailEnd/>
          </a:ln>
          <a:effectLst/>
        </p:spPr>
        <p:txBody>
          <a:bodyPr wrap="none" anchor="ctr"/>
          <a:lstStyle/>
          <a:p>
            <a:endParaRPr lang="it-IT"/>
          </a:p>
        </p:txBody>
      </p:sp>
      <p:sp>
        <p:nvSpPr>
          <p:cNvPr id="204933" name="Line 133"/>
          <p:cNvSpPr>
            <a:spLocks noChangeAspect="1" noChangeShapeType="1"/>
          </p:cNvSpPr>
          <p:nvPr/>
        </p:nvSpPr>
        <p:spPr bwMode="auto">
          <a:xfrm rot="2718105">
            <a:off x="3925888" y="3598862"/>
            <a:ext cx="0" cy="2568575"/>
          </a:xfrm>
          <a:prstGeom prst="line">
            <a:avLst/>
          </a:prstGeom>
          <a:noFill/>
          <a:ln w="12700">
            <a:solidFill>
              <a:srgbClr val="00FF00"/>
            </a:solidFill>
            <a:round/>
            <a:headEnd/>
            <a:tailEnd/>
          </a:ln>
          <a:effectLst/>
        </p:spPr>
        <p:txBody>
          <a:bodyPr wrap="none" anchor="ctr"/>
          <a:lstStyle/>
          <a:p>
            <a:endParaRPr lang="it-IT"/>
          </a:p>
        </p:txBody>
      </p:sp>
      <p:sp>
        <p:nvSpPr>
          <p:cNvPr id="204934" name="Line 134"/>
          <p:cNvSpPr>
            <a:spLocks noChangeAspect="1" noChangeShapeType="1"/>
          </p:cNvSpPr>
          <p:nvPr/>
        </p:nvSpPr>
        <p:spPr bwMode="auto">
          <a:xfrm rot="2718105">
            <a:off x="4244975" y="3897313"/>
            <a:ext cx="0" cy="2571750"/>
          </a:xfrm>
          <a:prstGeom prst="line">
            <a:avLst/>
          </a:prstGeom>
          <a:noFill/>
          <a:ln w="12700">
            <a:solidFill>
              <a:srgbClr val="00FF00"/>
            </a:solidFill>
            <a:round/>
            <a:headEnd/>
            <a:tailEnd/>
          </a:ln>
          <a:effectLst/>
        </p:spPr>
        <p:txBody>
          <a:bodyPr wrap="none" anchor="ctr"/>
          <a:lstStyle/>
          <a:p>
            <a:endParaRPr lang="it-IT"/>
          </a:p>
        </p:txBody>
      </p:sp>
      <p:sp>
        <p:nvSpPr>
          <p:cNvPr id="204935" name="Line 135"/>
          <p:cNvSpPr>
            <a:spLocks noChangeAspect="1" noChangeShapeType="1"/>
          </p:cNvSpPr>
          <p:nvPr/>
        </p:nvSpPr>
        <p:spPr bwMode="auto">
          <a:xfrm rot="2718105">
            <a:off x="4553744" y="4183857"/>
            <a:ext cx="0" cy="2620962"/>
          </a:xfrm>
          <a:prstGeom prst="line">
            <a:avLst/>
          </a:prstGeom>
          <a:noFill/>
          <a:ln w="12700">
            <a:solidFill>
              <a:srgbClr val="00FF00"/>
            </a:solidFill>
            <a:round/>
            <a:headEnd/>
            <a:tailEnd/>
          </a:ln>
          <a:effectLst/>
        </p:spPr>
        <p:txBody>
          <a:bodyPr wrap="none" anchor="ctr"/>
          <a:lstStyle/>
          <a:p>
            <a:endParaRPr lang="it-IT"/>
          </a:p>
        </p:txBody>
      </p:sp>
      <p:grpSp>
        <p:nvGrpSpPr>
          <p:cNvPr id="7" name="Group 136"/>
          <p:cNvGrpSpPr>
            <a:grpSpLocks noChangeAspect="1"/>
          </p:cNvGrpSpPr>
          <p:nvPr/>
        </p:nvGrpSpPr>
        <p:grpSpPr bwMode="auto">
          <a:xfrm rot="211872">
            <a:off x="4391025" y="1281113"/>
            <a:ext cx="1962150" cy="4373562"/>
            <a:chOff x="1983" y="1109"/>
            <a:chExt cx="1504" cy="3351"/>
          </a:xfrm>
        </p:grpSpPr>
        <p:sp>
          <p:nvSpPr>
            <p:cNvPr id="204937" name="Line 137"/>
            <p:cNvSpPr>
              <a:spLocks noChangeAspect="1" noChangeShapeType="1"/>
            </p:cNvSpPr>
            <p:nvPr/>
          </p:nvSpPr>
          <p:spPr bwMode="auto">
            <a:xfrm rot="2506232">
              <a:off x="3487" y="2452"/>
              <a:ext cx="0" cy="2008"/>
            </a:xfrm>
            <a:prstGeom prst="line">
              <a:avLst/>
            </a:prstGeom>
            <a:noFill/>
            <a:ln w="12700">
              <a:solidFill>
                <a:srgbClr val="00FF00"/>
              </a:solidFill>
              <a:round/>
              <a:headEnd/>
              <a:tailEnd/>
            </a:ln>
            <a:effectLst/>
          </p:spPr>
          <p:txBody>
            <a:bodyPr wrap="none" anchor="ctr"/>
            <a:lstStyle/>
            <a:p>
              <a:endParaRPr lang="it-IT"/>
            </a:p>
          </p:txBody>
        </p:sp>
        <p:sp>
          <p:nvSpPr>
            <p:cNvPr id="204938" name="Line 138"/>
            <p:cNvSpPr>
              <a:spLocks noChangeAspect="1" noChangeShapeType="1"/>
            </p:cNvSpPr>
            <p:nvPr/>
          </p:nvSpPr>
          <p:spPr bwMode="auto">
            <a:xfrm rot="2506232">
              <a:off x="1983" y="1109"/>
              <a:ext cx="0" cy="2008"/>
            </a:xfrm>
            <a:prstGeom prst="line">
              <a:avLst/>
            </a:prstGeom>
            <a:noFill/>
            <a:ln w="12700">
              <a:solidFill>
                <a:srgbClr val="00FF00"/>
              </a:solidFill>
              <a:round/>
              <a:headEnd/>
              <a:tailEnd/>
            </a:ln>
            <a:effectLst/>
          </p:spPr>
          <p:txBody>
            <a:bodyPr wrap="none" anchor="ctr"/>
            <a:lstStyle/>
            <a:p>
              <a:endParaRPr lang="it-IT"/>
            </a:p>
          </p:txBody>
        </p:sp>
        <p:sp>
          <p:nvSpPr>
            <p:cNvPr id="204939" name="Line 139"/>
            <p:cNvSpPr>
              <a:spLocks noChangeAspect="1" noChangeShapeType="1"/>
            </p:cNvSpPr>
            <p:nvPr/>
          </p:nvSpPr>
          <p:spPr bwMode="auto">
            <a:xfrm rot="2506232">
              <a:off x="2229" y="1328"/>
              <a:ext cx="0" cy="2008"/>
            </a:xfrm>
            <a:prstGeom prst="line">
              <a:avLst/>
            </a:prstGeom>
            <a:noFill/>
            <a:ln w="12700">
              <a:solidFill>
                <a:srgbClr val="00FF00"/>
              </a:solidFill>
              <a:round/>
              <a:headEnd/>
              <a:tailEnd/>
            </a:ln>
            <a:effectLst/>
          </p:spPr>
          <p:txBody>
            <a:bodyPr wrap="none" anchor="ctr"/>
            <a:lstStyle/>
            <a:p>
              <a:endParaRPr lang="it-IT"/>
            </a:p>
          </p:txBody>
        </p:sp>
        <p:sp>
          <p:nvSpPr>
            <p:cNvPr id="204940" name="Line 140"/>
            <p:cNvSpPr>
              <a:spLocks noChangeAspect="1" noChangeShapeType="1"/>
            </p:cNvSpPr>
            <p:nvPr/>
          </p:nvSpPr>
          <p:spPr bwMode="auto">
            <a:xfrm rot="2506232">
              <a:off x="2480" y="1552"/>
              <a:ext cx="0" cy="2008"/>
            </a:xfrm>
            <a:prstGeom prst="line">
              <a:avLst/>
            </a:prstGeom>
            <a:noFill/>
            <a:ln w="12700">
              <a:solidFill>
                <a:srgbClr val="00FF00"/>
              </a:solidFill>
              <a:round/>
              <a:headEnd/>
              <a:tailEnd/>
            </a:ln>
            <a:effectLst/>
          </p:spPr>
          <p:txBody>
            <a:bodyPr wrap="none" anchor="ctr"/>
            <a:lstStyle/>
            <a:p>
              <a:endParaRPr lang="it-IT"/>
            </a:p>
          </p:txBody>
        </p:sp>
        <p:sp>
          <p:nvSpPr>
            <p:cNvPr id="204941" name="Line 141"/>
            <p:cNvSpPr>
              <a:spLocks noChangeAspect="1" noChangeShapeType="1"/>
            </p:cNvSpPr>
            <p:nvPr/>
          </p:nvSpPr>
          <p:spPr bwMode="auto">
            <a:xfrm rot="2506232">
              <a:off x="2731" y="1776"/>
              <a:ext cx="0" cy="2008"/>
            </a:xfrm>
            <a:prstGeom prst="line">
              <a:avLst/>
            </a:prstGeom>
            <a:noFill/>
            <a:ln w="12700">
              <a:solidFill>
                <a:srgbClr val="00FF00"/>
              </a:solidFill>
              <a:round/>
              <a:headEnd/>
              <a:tailEnd/>
            </a:ln>
            <a:effectLst/>
          </p:spPr>
          <p:txBody>
            <a:bodyPr wrap="none" anchor="ctr"/>
            <a:lstStyle/>
            <a:p>
              <a:endParaRPr lang="it-IT"/>
            </a:p>
          </p:txBody>
        </p:sp>
        <p:sp>
          <p:nvSpPr>
            <p:cNvPr id="204942" name="Line 142"/>
            <p:cNvSpPr>
              <a:spLocks noChangeAspect="1" noChangeShapeType="1"/>
            </p:cNvSpPr>
            <p:nvPr/>
          </p:nvSpPr>
          <p:spPr bwMode="auto">
            <a:xfrm rot="2506232">
              <a:off x="2981" y="1999"/>
              <a:ext cx="0" cy="2008"/>
            </a:xfrm>
            <a:prstGeom prst="line">
              <a:avLst/>
            </a:prstGeom>
            <a:noFill/>
            <a:ln w="12700">
              <a:solidFill>
                <a:srgbClr val="00FF00"/>
              </a:solidFill>
              <a:round/>
              <a:headEnd/>
              <a:tailEnd/>
            </a:ln>
            <a:effectLst/>
          </p:spPr>
          <p:txBody>
            <a:bodyPr wrap="none" anchor="ctr"/>
            <a:lstStyle/>
            <a:p>
              <a:endParaRPr lang="it-IT"/>
            </a:p>
          </p:txBody>
        </p:sp>
        <p:sp>
          <p:nvSpPr>
            <p:cNvPr id="204943" name="Line 143"/>
            <p:cNvSpPr>
              <a:spLocks noChangeAspect="1" noChangeShapeType="1"/>
            </p:cNvSpPr>
            <p:nvPr/>
          </p:nvSpPr>
          <p:spPr bwMode="auto">
            <a:xfrm rot="2506232">
              <a:off x="3232" y="2223"/>
              <a:ext cx="0" cy="2008"/>
            </a:xfrm>
            <a:prstGeom prst="line">
              <a:avLst/>
            </a:prstGeom>
            <a:noFill/>
            <a:ln w="12700">
              <a:solidFill>
                <a:srgbClr val="00FF00"/>
              </a:solidFill>
              <a:round/>
              <a:headEnd/>
              <a:tailEnd/>
            </a:ln>
            <a:effectLst/>
          </p:spPr>
          <p:txBody>
            <a:bodyPr wrap="none" anchor="ctr"/>
            <a:lstStyle/>
            <a:p>
              <a:endParaRPr lang="it-IT"/>
            </a:p>
          </p:txBody>
        </p:sp>
      </p:grpSp>
      <p:sp>
        <p:nvSpPr>
          <p:cNvPr id="204944" name="Rectangle 144"/>
          <p:cNvSpPr>
            <a:spLocks noChangeAspect="1" noChangeArrowheads="1"/>
          </p:cNvSpPr>
          <p:nvPr/>
        </p:nvSpPr>
        <p:spPr bwMode="auto">
          <a:xfrm>
            <a:off x="3878263" y="6257925"/>
            <a:ext cx="517525"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142</a:t>
            </a:r>
          </a:p>
        </p:txBody>
      </p:sp>
      <p:sp>
        <p:nvSpPr>
          <p:cNvPr id="204945" name="Rectangle 145"/>
          <p:cNvSpPr>
            <a:spLocks noChangeAspect="1" noChangeArrowheads="1"/>
          </p:cNvSpPr>
          <p:nvPr/>
        </p:nvSpPr>
        <p:spPr bwMode="auto">
          <a:xfrm rot="2679092">
            <a:off x="2198688" y="4713288"/>
            <a:ext cx="482600" cy="246062"/>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118</a:t>
            </a:r>
          </a:p>
        </p:txBody>
      </p:sp>
      <p:sp>
        <p:nvSpPr>
          <p:cNvPr id="204946" name="Line 146"/>
          <p:cNvSpPr>
            <a:spLocks noChangeAspect="1" noChangeShapeType="1"/>
          </p:cNvSpPr>
          <p:nvPr/>
        </p:nvSpPr>
        <p:spPr bwMode="auto">
          <a:xfrm rot="2718105">
            <a:off x="1751012" y="5764213"/>
            <a:ext cx="2619375" cy="0"/>
          </a:xfrm>
          <a:prstGeom prst="line">
            <a:avLst/>
          </a:prstGeom>
          <a:noFill/>
          <a:ln w="12700">
            <a:solidFill>
              <a:srgbClr val="00FF00"/>
            </a:solidFill>
            <a:round/>
            <a:headEnd/>
            <a:tailEnd/>
          </a:ln>
          <a:effectLst/>
        </p:spPr>
        <p:txBody>
          <a:bodyPr wrap="none" anchor="ctr"/>
          <a:lstStyle/>
          <a:p>
            <a:endParaRPr lang="it-IT"/>
          </a:p>
        </p:txBody>
      </p:sp>
      <p:grpSp>
        <p:nvGrpSpPr>
          <p:cNvPr id="8" name="Group 147"/>
          <p:cNvGrpSpPr>
            <a:grpSpLocks/>
          </p:cNvGrpSpPr>
          <p:nvPr/>
        </p:nvGrpSpPr>
        <p:grpSpPr bwMode="auto">
          <a:xfrm>
            <a:off x="2473325" y="5038725"/>
            <a:ext cx="1781175" cy="1458913"/>
            <a:chOff x="651" y="3038"/>
            <a:chExt cx="1122" cy="919"/>
          </a:xfrm>
        </p:grpSpPr>
        <p:sp>
          <p:nvSpPr>
            <p:cNvPr id="204948" name="Rectangle 148"/>
            <p:cNvSpPr>
              <a:spLocks noChangeAspect="1" noChangeArrowheads="1"/>
            </p:cNvSpPr>
            <p:nvPr/>
          </p:nvSpPr>
          <p:spPr bwMode="auto">
            <a:xfrm rot="2679092">
              <a:off x="1441" y="3802"/>
              <a:ext cx="332" cy="155"/>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106</a:t>
              </a:r>
            </a:p>
          </p:txBody>
        </p:sp>
        <p:sp>
          <p:nvSpPr>
            <p:cNvPr id="204949" name="Rectangle 149"/>
            <p:cNvSpPr>
              <a:spLocks noChangeAspect="1" noChangeArrowheads="1"/>
            </p:cNvSpPr>
            <p:nvPr/>
          </p:nvSpPr>
          <p:spPr bwMode="auto">
            <a:xfrm rot="2679092">
              <a:off x="651" y="3038"/>
              <a:ext cx="365" cy="155"/>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4512</a:t>
              </a:r>
            </a:p>
          </p:txBody>
        </p:sp>
        <p:sp>
          <p:nvSpPr>
            <p:cNvPr id="204950" name="Rectangle 150"/>
            <p:cNvSpPr>
              <a:spLocks noChangeAspect="1" noChangeArrowheads="1"/>
            </p:cNvSpPr>
            <p:nvPr/>
          </p:nvSpPr>
          <p:spPr bwMode="auto">
            <a:xfrm rot="2679092">
              <a:off x="1038" y="3422"/>
              <a:ext cx="359" cy="155"/>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6906</a:t>
              </a:r>
            </a:p>
          </p:txBody>
        </p:sp>
        <p:sp>
          <p:nvSpPr>
            <p:cNvPr id="204951" name="Rectangle 151"/>
            <p:cNvSpPr>
              <a:spLocks noChangeAspect="1" noChangeArrowheads="1"/>
            </p:cNvSpPr>
            <p:nvPr/>
          </p:nvSpPr>
          <p:spPr bwMode="auto">
            <a:xfrm rot="2679092">
              <a:off x="1259" y="3624"/>
              <a:ext cx="332" cy="155"/>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6321</a:t>
              </a:r>
            </a:p>
          </p:txBody>
        </p:sp>
        <p:sp>
          <p:nvSpPr>
            <p:cNvPr id="204952" name="Rectangle 152"/>
            <p:cNvSpPr>
              <a:spLocks noChangeAspect="1" noChangeArrowheads="1"/>
            </p:cNvSpPr>
            <p:nvPr/>
          </p:nvSpPr>
          <p:spPr bwMode="auto">
            <a:xfrm rot="2679092">
              <a:off x="845" y="3223"/>
              <a:ext cx="358" cy="15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7321</a:t>
              </a:r>
            </a:p>
          </p:txBody>
        </p:sp>
      </p:grpSp>
      <p:grpSp>
        <p:nvGrpSpPr>
          <p:cNvPr id="9" name="Group 153"/>
          <p:cNvGrpSpPr>
            <a:grpSpLocks/>
          </p:cNvGrpSpPr>
          <p:nvPr/>
        </p:nvGrpSpPr>
        <p:grpSpPr bwMode="auto">
          <a:xfrm>
            <a:off x="1709738" y="2228850"/>
            <a:ext cx="3289300" cy="2806700"/>
            <a:chOff x="940" y="1268"/>
            <a:chExt cx="2073" cy="1768"/>
          </a:xfrm>
        </p:grpSpPr>
        <p:grpSp>
          <p:nvGrpSpPr>
            <p:cNvPr id="10" name="Group 154"/>
            <p:cNvGrpSpPr>
              <a:grpSpLocks/>
            </p:cNvGrpSpPr>
            <p:nvPr/>
          </p:nvGrpSpPr>
          <p:grpSpPr bwMode="auto">
            <a:xfrm>
              <a:off x="940" y="1268"/>
              <a:ext cx="1651" cy="1764"/>
              <a:chOff x="940" y="1268"/>
              <a:chExt cx="1651" cy="1764"/>
            </a:xfrm>
          </p:grpSpPr>
          <p:sp>
            <p:nvSpPr>
              <p:cNvPr id="204955" name="Line 155"/>
              <p:cNvSpPr>
                <a:spLocks noChangeAspect="1" noChangeShapeType="1"/>
              </p:cNvSpPr>
              <p:nvPr/>
            </p:nvSpPr>
            <p:spPr bwMode="auto">
              <a:xfrm rot="2718105">
                <a:off x="1766" y="1521"/>
                <a:ext cx="0" cy="1651"/>
              </a:xfrm>
              <a:prstGeom prst="line">
                <a:avLst/>
              </a:prstGeom>
              <a:noFill/>
              <a:ln w="12700">
                <a:solidFill>
                  <a:srgbClr val="00FF00"/>
                </a:solidFill>
                <a:round/>
                <a:headEnd/>
                <a:tailEnd/>
              </a:ln>
              <a:effectLst/>
            </p:spPr>
            <p:txBody>
              <a:bodyPr wrap="none" anchor="ctr"/>
              <a:lstStyle/>
              <a:p>
                <a:endParaRPr lang="it-IT"/>
              </a:p>
            </p:txBody>
          </p:sp>
          <p:sp>
            <p:nvSpPr>
              <p:cNvPr id="204956" name="Line 156"/>
              <p:cNvSpPr>
                <a:spLocks noChangeAspect="1" noChangeShapeType="1"/>
              </p:cNvSpPr>
              <p:nvPr/>
            </p:nvSpPr>
            <p:spPr bwMode="auto">
              <a:xfrm rot="2718105">
                <a:off x="1820" y="2039"/>
                <a:ext cx="0" cy="1270"/>
              </a:xfrm>
              <a:prstGeom prst="line">
                <a:avLst/>
              </a:prstGeom>
              <a:noFill/>
              <a:ln w="12700">
                <a:solidFill>
                  <a:srgbClr val="00FF00"/>
                </a:solidFill>
                <a:round/>
                <a:headEnd/>
                <a:tailEnd/>
              </a:ln>
              <a:effectLst/>
            </p:spPr>
            <p:txBody>
              <a:bodyPr wrap="none" anchor="ctr"/>
              <a:lstStyle/>
              <a:p>
                <a:endParaRPr lang="it-IT"/>
              </a:p>
            </p:txBody>
          </p:sp>
          <p:sp>
            <p:nvSpPr>
              <p:cNvPr id="204957" name="Line 157"/>
              <p:cNvSpPr>
                <a:spLocks noChangeAspect="1" noChangeShapeType="1"/>
              </p:cNvSpPr>
              <p:nvPr/>
            </p:nvSpPr>
            <p:spPr bwMode="auto">
              <a:xfrm>
                <a:off x="1278" y="1268"/>
                <a:ext cx="0" cy="1764"/>
              </a:xfrm>
              <a:prstGeom prst="line">
                <a:avLst/>
              </a:prstGeom>
              <a:noFill/>
              <a:ln w="12700">
                <a:solidFill>
                  <a:srgbClr val="00FF00"/>
                </a:solidFill>
                <a:round/>
                <a:headEnd/>
                <a:tailEnd/>
              </a:ln>
              <a:effectLst/>
            </p:spPr>
            <p:txBody>
              <a:bodyPr wrap="none" anchor="ctr"/>
              <a:lstStyle/>
              <a:p>
                <a:endParaRPr lang="it-IT"/>
              </a:p>
            </p:txBody>
          </p:sp>
          <p:sp>
            <p:nvSpPr>
              <p:cNvPr id="204958" name="Line 158"/>
              <p:cNvSpPr>
                <a:spLocks noChangeAspect="1" noChangeShapeType="1"/>
              </p:cNvSpPr>
              <p:nvPr/>
            </p:nvSpPr>
            <p:spPr bwMode="auto">
              <a:xfrm>
                <a:off x="1568" y="1268"/>
                <a:ext cx="0" cy="1764"/>
              </a:xfrm>
              <a:prstGeom prst="line">
                <a:avLst/>
              </a:prstGeom>
              <a:noFill/>
              <a:ln w="12700">
                <a:solidFill>
                  <a:srgbClr val="00FF00"/>
                </a:solidFill>
                <a:round/>
                <a:headEnd/>
                <a:tailEnd/>
              </a:ln>
              <a:effectLst/>
            </p:spPr>
            <p:txBody>
              <a:bodyPr wrap="none" anchor="ctr"/>
              <a:lstStyle/>
              <a:p>
                <a:endParaRPr lang="it-IT"/>
              </a:p>
            </p:txBody>
          </p:sp>
        </p:grpSp>
        <p:grpSp>
          <p:nvGrpSpPr>
            <p:cNvPr id="11" name="Group 159"/>
            <p:cNvGrpSpPr>
              <a:grpSpLocks/>
            </p:cNvGrpSpPr>
            <p:nvPr/>
          </p:nvGrpSpPr>
          <p:grpSpPr bwMode="auto">
            <a:xfrm>
              <a:off x="1248" y="1272"/>
              <a:ext cx="1765" cy="1764"/>
              <a:chOff x="1248" y="1272"/>
              <a:chExt cx="1765" cy="1764"/>
            </a:xfrm>
          </p:grpSpPr>
          <p:sp>
            <p:nvSpPr>
              <p:cNvPr id="204960" name="Line 160"/>
              <p:cNvSpPr>
                <a:spLocks noChangeAspect="1" noChangeShapeType="1"/>
              </p:cNvSpPr>
              <p:nvPr/>
            </p:nvSpPr>
            <p:spPr bwMode="auto">
              <a:xfrm>
                <a:off x="1248" y="1272"/>
                <a:ext cx="1765" cy="0"/>
              </a:xfrm>
              <a:prstGeom prst="line">
                <a:avLst/>
              </a:prstGeom>
              <a:noFill/>
              <a:ln w="12700">
                <a:solidFill>
                  <a:srgbClr val="00FF00"/>
                </a:solidFill>
                <a:round/>
                <a:headEnd/>
                <a:tailEnd/>
              </a:ln>
              <a:effectLst/>
            </p:spPr>
            <p:txBody>
              <a:bodyPr wrap="none" anchor="ctr"/>
              <a:lstStyle/>
              <a:p>
                <a:endParaRPr lang="it-IT"/>
              </a:p>
            </p:txBody>
          </p:sp>
          <p:sp>
            <p:nvSpPr>
              <p:cNvPr id="204961" name="Line 161"/>
              <p:cNvSpPr>
                <a:spLocks noChangeAspect="1" noChangeShapeType="1"/>
              </p:cNvSpPr>
              <p:nvPr/>
            </p:nvSpPr>
            <p:spPr bwMode="auto">
              <a:xfrm>
                <a:off x="1248" y="3036"/>
                <a:ext cx="1765" cy="0"/>
              </a:xfrm>
              <a:prstGeom prst="line">
                <a:avLst/>
              </a:prstGeom>
              <a:noFill/>
              <a:ln w="12700">
                <a:solidFill>
                  <a:srgbClr val="00FF00"/>
                </a:solidFill>
                <a:round/>
                <a:headEnd/>
                <a:tailEnd/>
              </a:ln>
              <a:effectLst/>
            </p:spPr>
            <p:txBody>
              <a:bodyPr wrap="none" anchor="ctr"/>
              <a:lstStyle/>
              <a:p>
                <a:endParaRPr lang="it-IT"/>
              </a:p>
            </p:txBody>
          </p:sp>
          <p:sp>
            <p:nvSpPr>
              <p:cNvPr id="204962" name="Line 162"/>
              <p:cNvSpPr>
                <a:spLocks noChangeAspect="1" noChangeShapeType="1"/>
              </p:cNvSpPr>
              <p:nvPr/>
            </p:nvSpPr>
            <p:spPr bwMode="auto">
              <a:xfrm>
                <a:off x="1248" y="1559"/>
                <a:ext cx="1765" cy="0"/>
              </a:xfrm>
              <a:prstGeom prst="line">
                <a:avLst/>
              </a:prstGeom>
              <a:noFill/>
              <a:ln w="12700">
                <a:solidFill>
                  <a:srgbClr val="00FF00"/>
                </a:solidFill>
                <a:round/>
                <a:headEnd/>
                <a:tailEnd/>
              </a:ln>
              <a:effectLst/>
            </p:spPr>
            <p:txBody>
              <a:bodyPr wrap="none" anchor="ctr"/>
              <a:lstStyle/>
              <a:p>
                <a:endParaRPr lang="it-IT"/>
              </a:p>
            </p:txBody>
          </p:sp>
          <p:sp>
            <p:nvSpPr>
              <p:cNvPr id="204963" name="Line 163"/>
              <p:cNvSpPr>
                <a:spLocks noChangeAspect="1" noChangeShapeType="1"/>
              </p:cNvSpPr>
              <p:nvPr/>
            </p:nvSpPr>
            <p:spPr bwMode="auto">
              <a:xfrm>
                <a:off x="1248" y="1855"/>
                <a:ext cx="1765" cy="0"/>
              </a:xfrm>
              <a:prstGeom prst="line">
                <a:avLst/>
              </a:prstGeom>
              <a:noFill/>
              <a:ln w="12700">
                <a:solidFill>
                  <a:srgbClr val="00FF00"/>
                </a:solidFill>
                <a:round/>
                <a:headEnd/>
                <a:tailEnd/>
              </a:ln>
              <a:effectLst/>
            </p:spPr>
            <p:txBody>
              <a:bodyPr wrap="none" anchor="ctr"/>
              <a:lstStyle/>
              <a:p>
                <a:endParaRPr lang="it-IT"/>
              </a:p>
            </p:txBody>
          </p:sp>
          <p:sp>
            <p:nvSpPr>
              <p:cNvPr id="204964" name="Line 164"/>
              <p:cNvSpPr>
                <a:spLocks noChangeAspect="1" noChangeShapeType="1"/>
              </p:cNvSpPr>
              <p:nvPr/>
            </p:nvSpPr>
            <p:spPr bwMode="auto">
              <a:xfrm>
                <a:off x="1248" y="2150"/>
                <a:ext cx="1765" cy="0"/>
              </a:xfrm>
              <a:prstGeom prst="line">
                <a:avLst/>
              </a:prstGeom>
              <a:noFill/>
              <a:ln w="12700">
                <a:solidFill>
                  <a:srgbClr val="00FF00"/>
                </a:solidFill>
                <a:round/>
                <a:headEnd/>
                <a:tailEnd/>
              </a:ln>
              <a:effectLst/>
            </p:spPr>
            <p:txBody>
              <a:bodyPr wrap="none" anchor="ctr"/>
              <a:lstStyle/>
              <a:p>
                <a:endParaRPr lang="it-IT"/>
              </a:p>
            </p:txBody>
          </p:sp>
          <p:sp>
            <p:nvSpPr>
              <p:cNvPr id="204965" name="Line 165"/>
              <p:cNvSpPr>
                <a:spLocks noChangeAspect="1" noChangeShapeType="1"/>
              </p:cNvSpPr>
              <p:nvPr/>
            </p:nvSpPr>
            <p:spPr bwMode="auto">
              <a:xfrm>
                <a:off x="1248" y="2445"/>
                <a:ext cx="1765" cy="0"/>
              </a:xfrm>
              <a:prstGeom prst="line">
                <a:avLst/>
              </a:prstGeom>
              <a:noFill/>
              <a:ln w="12700">
                <a:solidFill>
                  <a:srgbClr val="00FF00"/>
                </a:solidFill>
                <a:round/>
                <a:headEnd/>
                <a:tailEnd/>
              </a:ln>
              <a:effectLst/>
            </p:spPr>
            <p:txBody>
              <a:bodyPr wrap="none" anchor="ctr"/>
              <a:lstStyle/>
              <a:p>
                <a:endParaRPr lang="it-IT"/>
              </a:p>
            </p:txBody>
          </p:sp>
          <p:sp>
            <p:nvSpPr>
              <p:cNvPr id="204966" name="Line 166"/>
              <p:cNvSpPr>
                <a:spLocks noChangeAspect="1" noChangeShapeType="1"/>
              </p:cNvSpPr>
              <p:nvPr/>
            </p:nvSpPr>
            <p:spPr bwMode="auto">
              <a:xfrm>
                <a:off x="1248" y="2741"/>
                <a:ext cx="1765" cy="0"/>
              </a:xfrm>
              <a:prstGeom prst="line">
                <a:avLst/>
              </a:prstGeom>
              <a:noFill/>
              <a:ln w="12700">
                <a:solidFill>
                  <a:srgbClr val="00FF00"/>
                </a:solidFill>
                <a:round/>
                <a:headEnd/>
                <a:tailEnd/>
              </a:ln>
              <a:effectLst/>
            </p:spPr>
            <p:txBody>
              <a:bodyPr wrap="none" anchor="ctr"/>
              <a:lstStyle/>
              <a:p>
                <a:endParaRPr lang="it-IT"/>
              </a:p>
            </p:txBody>
          </p:sp>
        </p:grpSp>
      </p:grpSp>
      <p:grpSp>
        <p:nvGrpSpPr>
          <p:cNvPr id="12" name="Group 167"/>
          <p:cNvGrpSpPr>
            <a:grpSpLocks/>
          </p:cNvGrpSpPr>
          <p:nvPr/>
        </p:nvGrpSpPr>
        <p:grpSpPr bwMode="auto">
          <a:xfrm rot="5400000">
            <a:off x="4635500" y="-279400"/>
            <a:ext cx="1676400" cy="5486400"/>
            <a:chOff x="2040" y="288"/>
            <a:chExt cx="1056" cy="3456"/>
          </a:xfrm>
        </p:grpSpPr>
        <p:grpSp>
          <p:nvGrpSpPr>
            <p:cNvPr id="13" name="Group 168"/>
            <p:cNvGrpSpPr>
              <a:grpSpLocks/>
            </p:cNvGrpSpPr>
            <p:nvPr/>
          </p:nvGrpSpPr>
          <p:grpSpPr bwMode="auto">
            <a:xfrm>
              <a:off x="2040" y="288"/>
              <a:ext cx="1056" cy="480"/>
              <a:chOff x="1968" y="240"/>
              <a:chExt cx="1104" cy="624"/>
            </a:xfrm>
          </p:grpSpPr>
          <p:sp>
            <p:nvSpPr>
              <p:cNvPr id="204969" name="Rectangle 169"/>
              <p:cNvSpPr>
                <a:spLocks noChangeArrowheads="1"/>
              </p:cNvSpPr>
              <p:nvPr/>
            </p:nvSpPr>
            <p:spPr bwMode="auto">
              <a:xfrm>
                <a:off x="2256" y="576"/>
                <a:ext cx="528" cy="288"/>
              </a:xfrm>
              <a:prstGeom prst="rect">
                <a:avLst/>
              </a:prstGeom>
              <a:solidFill>
                <a:schemeClr val="accent1"/>
              </a:solidFill>
              <a:ln w="12700">
                <a:solidFill>
                  <a:srgbClr val="F8F8F8"/>
                </a:solidFill>
                <a:miter lim="800000"/>
                <a:headEnd/>
                <a:tailEnd/>
              </a:ln>
              <a:effectLst/>
            </p:spPr>
            <p:txBody>
              <a:bodyPr wrap="none" anchor="ctr"/>
              <a:lstStyle/>
              <a:p>
                <a:endParaRPr lang="it-IT"/>
              </a:p>
            </p:txBody>
          </p:sp>
          <p:sp>
            <p:nvSpPr>
              <p:cNvPr id="204970" name="Rectangle 170"/>
              <p:cNvSpPr>
                <a:spLocks noChangeArrowheads="1"/>
              </p:cNvSpPr>
              <p:nvPr/>
            </p:nvSpPr>
            <p:spPr bwMode="auto">
              <a:xfrm>
                <a:off x="1968" y="240"/>
                <a:ext cx="1104" cy="336"/>
              </a:xfrm>
              <a:prstGeom prst="rect">
                <a:avLst/>
              </a:prstGeom>
              <a:solidFill>
                <a:schemeClr val="accent1"/>
              </a:solidFill>
              <a:ln w="12700">
                <a:solidFill>
                  <a:srgbClr val="F8F8F8"/>
                </a:solidFill>
                <a:miter lim="800000"/>
                <a:headEnd/>
                <a:tailEnd/>
              </a:ln>
              <a:effectLst/>
            </p:spPr>
            <p:txBody>
              <a:bodyPr wrap="none" anchor="ctr"/>
              <a:lstStyle/>
              <a:p>
                <a:endParaRPr lang="it-IT"/>
              </a:p>
            </p:txBody>
          </p:sp>
        </p:grpSp>
        <p:sp>
          <p:nvSpPr>
            <p:cNvPr id="204971" name="Line 171"/>
            <p:cNvSpPr>
              <a:spLocks noChangeShapeType="1"/>
            </p:cNvSpPr>
            <p:nvPr/>
          </p:nvSpPr>
          <p:spPr bwMode="auto">
            <a:xfrm>
              <a:off x="2568" y="816"/>
              <a:ext cx="0" cy="2928"/>
            </a:xfrm>
            <a:prstGeom prst="line">
              <a:avLst/>
            </a:prstGeom>
            <a:noFill/>
            <a:ln w="38100">
              <a:solidFill>
                <a:srgbClr val="F8F8F8"/>
              </a:solidFill>
              <a:prstDash val="dash"/>
              <a:round/>
              <a:headEnd/>
              <a:tailEnd/>
            </a:ln>
            <a:effectLst/>
          </p:spPr>
          <p:txBody>
            <a:bodyPr/>
            <a:lstStyle/>
            <a:p>
              <a:endParaRPr lang="it-IT"/>
            </a:p>
          </p:txBody>
        </p:sp>
        <p:sp>
          <p:nvSpPr>
            <p:cNvPr id="204972" name="Rectangle 172"/>
            <p:cNvSpPr>
              <a:spLocks noChangeArrowheads="1"/>
            </p:cNvSpPr>
            <p:nvPr/>
          </p:nvSpPr>
          <p:spPr bwMode="auto">
            <a:xfrm>
              <a:off x="2496" y="3168"/>
              <a:ext cx="144" cy="336"/>
            </a:xfrm>
            <a:prstGeom prst="rect">
              <a:avLst/>
            </a:prstGeom>
            <a:solidFill>
              <a:schemeClr val="accent1"/>
            </a:solidFill>
            <a:ln w="12700">
              <a:solidFill>
                <a:srgbClr val="F8F8F8"/>
              </a:solidFill>
              <a:miter lim="800000"/>
              <a:headEnd/>
              <a:tailEnd/>
            </a:ln>
            <a:effectLst/>
          </p:spPr>
          <p:txBody>
            <a:bodyPr wrap="none" anchor="ctr"/>
            <a:lstStyle/>
            <a:p>
              <a:endParaRPr lang="it-IT"/>
            </a:p>
          </p:txBody>
        </p:sp>
      </p:grpSp>
      <p:sp>
        <p:nvSpPr>
          <p:cNvPr id="204973" name="Rectangle 173"/>
          <p:cNvSpPr>
            <a:spLocks noChangeArrowheads="1"/>
          </p:cNvSpPr>
          <p:nvPr/>
        </p:nvSpPr>
        <p:spPr bwMode="auto">
          <a:xfrm rot="5400000">
            <a:off x="2223294" y="2350294"/>
            <a:ext cx="514350" cy="246062"/>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142</a:t>
            </a:r>
          </a:p>
        </p:txBody>
      </p:sp>
      <p:sp>
        <p:nvSpPr>
          <p:cNvPr id="88" name="Line 116"/>
          <p:cNvSpPr>
            <a:spLocks noChangeAspect="1" noChangeShapeType="1"/>
          </p:cNvSpPr>
          <p:nvPr/>
        </p:nvSpPr>
        <p:spPr bwMode="auto">
          <a:xfrm rot="2718105">
            <a:off x="5000220" y="2544254"/>
            <a:ext cx="2619375" cy="0"/>
          </a:xfrm>
          <a:prstGeom prst="line">
            <a:avLst/>
          </a:prstGeom>
          <a:noFill/>
          <a:ln w="12700">
            <a:solidFill>
              <a:srgbClr val="00FF00"/>
            </a:solidFill>
            <a:round/>
            <a:headEnd/>
            <a:tailEnd/>
          </a:ln>
          <a:effectLst/>
        </p:spPr>
        <p:txBody>
          <a:bodyPr wrap="none" anchor="ctr"/>
          <a:lstStyle/>
          <a:p>
            <a:endParaRPr lang="it-IT"/>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grpSp>
        <p:nvGrpSpPr>
          <p:cNvPr id="2" name="Group 93"/>
          <p:cNvGrpSpPr>
            <a:grpSpLocks/>
          </p:cNvGrpSpPr>
          <p:nvPr/>
        </p:nvGrpSpPr>
        <p:grpSpPr bwMode="auto">
          <a:xfrm>
            <a:off x="4025900" y="2730500"/>
            <a:ext cx="2514600" cy="1828800"/>
            <a:chOff x="624" y="1825"/>
            <a:chExt cx="975" cy="668"/>
          </a:xfrm>
        </p:grpSpPr>
        <p:sp>
          <p:nvSpPr>
            <p:cNvPr id="206942" name="Oval 94"/>
            <p:cNvSpPr>
              <a:spLocks noChangeArrowheads="1"/>
            </p:cNvSpPr>
            <p:nvPr/>
          </p:nvSpPr>
          <p:spPr bwMode="auto">
            <a:xfrm>
              <a:off x="624" y="1825"/>
              <a:ext cx="975" cy="668"/>
            </a:xfrm>
            <a:prstGeom prst="ellipse">
              <a:avLst/>
            </a:prstGeom>
            <a:noFill/>
            <a:ln w="12700">
              <a:solidFill>
                <a:srgbClr val="FFFFFF"/>
              </a:solidFill>
              <a:round/>
              <a:headEnd/>
              <a:tailEnd/>
            </a:ln>
            <a:effectLst/>
          </p:spPr>
          <p:txBody>
            <a:bodyPr wrap="none" anchor="ctr"/>
            <a:lstStyle/>
            <a:p>
              <a:endParaRPr lang="it-IT"/>
            </a:p>
          </p:txBody>
        </p:sp>
        <p:sp>
          <p:nvSpPr>
            <p:cNvPr id="206943" name="Freeform 95"/>
            <p:cNvSpPr>
              <a:spLocks/>
            </p:cNvSpPr>
            <p:nvPr/>
          </p:nvSpPr>
          <p:spPr bwMode="auto">
            <a:xfrm>
              <a:off x="681" y="1877"/>
              <a:ext cx="716" cy="529"/>
            </a:xfrm>
            <a:custGeom>
              <a:avLst/>
              <a:gdLst/>
              <a:ahLst/>
              <a:cxnLst>
                <a:cxn ang="0">
                  <a:pos x="691" y="52"/>
                </a:cxn>
                <a:cxn ang="0">
                  <a:pos x="662" y="57"/>
                </a:cxn>
                <a:cxn ang="0">
                  <a:pos x="633" y="67"/>
                </a:cxn>
                <a:cxn ang="0">
                  <a:pos x="605" y="81"/>
                </a:cxn>
                <a:cxn ang="0">
                  <a:pos x="576" y="96"/>
                </a:cxn>
                <a:cxn ang="0">
                  <a:pos x="547" y="120"/>
                </a:cxn>
                <a:cxn ang="0">
                  <a:pos x="523" y="144"/>
                </a:cxn>
                <a:cxn ang="0">
                  <a:pos x="504" y="172"/>
                </a:cxn>
                <a:cxn ang="0">
                  <a:pos x="489" y="201"/>
                </a:cxn>
                <a:cxn ang="0">
                  <a:pos x="470" y="225"/>
                </a:cxn>
                <a:cxn ang="0">
                  <a:pos x="441" y="249"/>
                </a:cxn>
                <a:cxn ang="0">
                  <a:pos x="408" y="268"/>
                </a:cxn>
                <a:cxn ang="0">
                  <a:pos x="379" y="288"/>
                </a:cxn>
                <a:cxn ang="0">
                  <a:pos x="345" y="302"/>
                </a:cxn>
                <a:cxn ang="0">
                  <a:pos x="317" y="312"/>
                </a:cxn>
                <a:cxn ang="0">
                  <a:pos x="288" y="336"/>
                </a:cxn>
                <a:cxn ang="0">
                  <a:pos x="273" y="364"/>
                </a:cxn>
                <a:cxn ang="0">
                  <a:pos x="249" y="384"/>
                </a:cxn>
                <a:cxn ang="0">
                  <a:pos x="225" y="412"/>
                </a:cxn>
                <a:cxn ang="0">
                  <a:pos x="211" y="441"/>
                </a:cxn>
                <a:cxn ang="0">
                  <a:pos x="206" y="470"/>
                </a:cxn>
                <a:cxn ang="0">
                  <a:pos x="192" y="499"/>
                </a:cxn>
                <a:cxn ang="0">
                  <a:pos x="187" y="528"/>
                </a:cxn>
                <a:cxn ang="0">
                  <a:pos x="158" y="513"/>
                </a:cxn>
                <a:cxn ang="0">
                  <a:pos x="125" y="494"/>
                </a:cxn>
                <a:cxn ang="0">
                  <a:pos x="96" y="480"/>
                </a:cxn>
                <a:cxn ang="0">
                  <a:pos x="67" y="456"/>
                </a:cxn>
                <a:cxn ang="0">
                  <a:pos x="48" y="427"/>
                </a:cxn>
                <a:cxn ang="0">
                  <a:pos x="29" y="398"/>
                </a:cxn>
                <a:cxn ang="0">
                  <a:pos x="14" y="369"/>
                </a:cxn>
                <a:cxn ang="0">
                  <a:pos x="0" y="340"/>
                </a:cxn>
                <a:cxn ang="0">
                  <a:pos x="0" y="312"/>
                </a:cxn>
                <a:cxn ang="0">
                  <a:pos x="5" y="283"/>
                </a:cxn>
                <a:cxn ang="0">
                  <a:pos x="9" y="254"/>
                </a:cxn>
                <a:cxn ang="0">
                  <a:pos x="14" y="225"/>
                </a:cxn>
                <a:cxn ang="0">
                  <a:pos x="24" y="196"/>
                </a:cxn>
                <a:cxn ang="0">
                  <a:pos x="43" y="163"/>
                </a:cxn>
                <a:cxn ang="0">
                  <a:pos x="62" y="134"/>
                </a:cxn>
                <a:cxn ang="0">
                  <a:pos x="86" y="110"/>
                </a:cxn>
                <a:cxn ang="0">
                  <a:pos x="115" y="86"/>
                </a:cxn>
                <a:cxn ang="0">
                  <a:pos x="149" y="67"/>
                </a:cxn>
                <a:cxn ang="0">
                  <a:pos x="177" y="52"/>
                </a:cxn>
                <a:cxn ang="0">
                  <a:pos x="216" y="33"/>
                </a:cxn>
                <a:cxn ang="0">
                  <a:pos x="245" y="28"/>
                </a:cxn>
                <a:cxn ang="0">
                  <a:pos x="278" y="19"/>
                </a:cxn>
                <a:cxn ang="0">
                  <a:pos x="307" y="9"/>
                </a:cxn>
                <a:cxn ang="0">
                  <a:pos x="336" y="9"/>
                </a:cxn>
                <a:cxn ang="0">
                  <a:pos x="369" y="4"/>
                </a:cxn>
                <a:cxn ang="0">
                  <a:pos x="398" y="0"/>
                </a:cxn>
                <a:cxn ang="0">
                  <a:pos x="437" y="4"/>
                </a:cxn>
                <a:cxn ang="0">
                  <a:pos x="470" y="9"/>
                </a:cxn>
                <a:cxn ang="0">
                  <a:pos x="513" y="19"/>
                </a:cxn>
                <a:cxn ang="0">
                  <a:pos x="547" y="24"/>
                </a:cxn>
                <a:cxn ang="0">
                  <a:pos x="581" y="33"/>
                </a:cxn>
                <a:cxn ang="0">
                  <a:pos x="614" y="33"/>
                </a:cxn>
                <a:cxn ang="0">
                  <a:pos x="648" y="33"/>
                </a:cxn>
                <a:cxn ang="0">
                  <a:pos x="681" y="33"/>
                </a:cxn>
                <a:cxn ang="0">
                  <a:pos x="710" y="38"/>
                </a:cxn>
              </a:cxnLst>
              <a:rect l="0" t="0" r="r" b="b"/>
              <a:pathLst>
                <a:path w="716" h="529">
                  <a:moveTo>
                    <a:pt x="715" y="38"/>
                  </a:moveTo>
                  <a:lnTo>
                    <a:pt x="691" y="52"/>
                  </a:lnTo>
                  <a:lnTo>
                    <a:pt x="677" y="52"/>
                  </a:lnTo>
                  <a:lnTo>
                    <a:pt x="662" y="57"/>
                  </a:lnTo>
                  <a:lnTo>
                    <a:pt x="648" y="62"/>
                  </a:lnTo>
                  <a:lnTo>
                    <a:pt x="633" y="67"/>
                  </a:lnTo>
                  <a:lnTo>
                    <a:pt x="619" y="76"/>
                  </a:lnTo>
                  <a:lnTo>
                    <a:pt x="605" y="81"/>
                  </a:lnTo>
                  <a:lnTo>
                    <a:pt x="590" y="86"/>
                  </a:lnTo>
                  <a:lnTo>
                    <a:pt x="576" y="96"/>
                  </a:lnTo>
                  <a:lnTo>
                    <a:pt x="561" y="105"/>
                  </a:lnTo>
                  <a:lnTo>
                    <a:pt x="547" y="120"/>
                  </a:lnTo>
                  <a:lnTo>
                    <a:pt x="533" y="129"/>
                  </a:lnTo>
                  <a:lnTo>
                    <a:pt x="523" y="144"/>
                  </a:lnTo>
                  <a:lnTo>
                    <a:pt x="513" y="158"/>
                  </a:lnTo>
                  <a:lnTo>
                    <a:pt x="504" y="172"/>
                  </a:lnTo>
                  <a:lnTo>
                    <a:pt x="494" y="187"/>
                  </a:lnTo>
                  <a:lnTo>
                    <a:pt x="489" y="201"/>
                  </a:lnTo>
                  <a:lnTo>
                    <a:pt x="475" y="211"/>
                  </a:lnTo>
                  <a:lnTo>
                    <a:pt x="470" y="225"/>
                  </a:lnTo>
                  <a:lnTo>
                    <a:pt x="456" y="235"/>
                  </a:lnTo>
                  <a:lnTo>
                    <a:pt x="441" y="249"/>
                  </a:lnTo>
                  <a:lnTo>
                    <a:pt x="422" y="259"/>
                  </a:lnTo>
                  <a:lnTo>
                    <a:pt x="408" y="268"/>
                  </a:lnTo>
                  <a:lnTo>
                    <a:pt x="393" y="278"/>
                  </a:lnTo>
                  <a:lnTo>
                    <a:pt x="379" y="288"/>
                  </a:lnTo>
                  <a:lnTo>
                    <a:pt x="365" y="292"/>
                  </a:lnTo>
                  <a:lnTo>
                    <a:pt x="345" y="302"/>
                  </a:lnTo>
                  <a:lnTo>
                    <a:pt x="331" y="307"/>
                  </a:lnTo>
                  <a:lnTo>
                    <a:pt x="317" y="312"/>
                  </a:lnTo>
                  <a:lnTo>
                    <a:pt x="302" y="321"/>
                  </a:lnTo>
                  <a:lnTo>
                    <a:pt x="288" y="336"/>
                  </a:lnTo>
                  <a:lnTo>
                    <a:pt x="278" y="350"/>
                  </a:lnTo>
                  <a:lnTo>
                    <a:pt x="273" y="364"/>
                  </a:lnTo>
                  <a:lnTo>
                    <a:pt x="264" y="379"/>
                  </a:lnTo>
                  <a:lnTo>
                    <a:pt x="249" y="384"/>
                  </a:lnTo>
                  <a:lnTo>
                    <a:pt x="240" y="398"/>
                  </a:lnTo>
                  <a:lnTo>
                    <a:pt x="225" y="412"/>
                  </a:lnTo>
                  <a:lnTo>
                    <a:pt x="221" y="427"/>
                  </a:lnTo>
                  <a:lnTo>
                    <a:pt x="211" y="441"/>
                  </a:lnTo>
                  <a:lnTo>
                    <a:pt x="206" y="456"/>
                  </a:lnTo>
                  <a:lnTo>
                    <a:pt x="206" y="470"/>
                  </a:lnTo>
                  <a:lnTo>
                    <a:pt x="201" y="484"/>
                  </a:lnTo>
                  <a:lnTo>
                    <a:pt x="192" y="499"/>
                  </a:lnTo>
                  <a:lnTo>
                    <a:pt x="187" y="513"/>
                  </a:lnTo>
                  <a:lnTo>
                    <a:pt x="187" y="528"/>
                  </a:lnTo>
                  <a:lnTo>
                    <a:pt x="173" y="528"/>
                  </a:lnTo>
                  <a:lnTo>
                    <a:pt x="158" y="513"/>
                  </a:lnTo>
                  <a:lnTo>
                    <a:pt x="139" y="499"/>
                  </a:lnTo>
                  <a:lnTo>
                    <a:pt x="125" y="494"/>
                  </a:lnTo>
                  <a:lnTo>
                    <a:pt x="110" y="489"/>
                  </a:lnTo>
                  <a:lnTo>
                    <a:pt x="96" y="480"/>
                  </a:lnTo>
                  <a:lnTo>
                    <a:pt x="81" y="465"/>
                  </a:lnTo>
                  <a:lnTo>
                    <a:pt x="67" y="456"/>
                  </a:lnTo>
                  <a:lnTo>
                    <a:pt x="62" y="441"/>
                  </a:lnTo>
                  <a:lnTo>
                    <a:pt x="48" y="427"/>
                  </a:lnTo>
                  <a:lnTo>
                    <a:pt x="38" y="412"/>
                  </a:lnTo>
                  <a:lnTo>
                    <a:pt x="29" y="398"/>
                  </a:lnTo>
                  <a:lnTo>
                    <a:pt x="24" y="384"/>
                  </a:lnTo>
                  <a:lnTo>
                    <a:pt x="14" y="369"/>
                  </a:lnTo>
                  <a:lnTo>
                    <a:pt x="9" y="355"/>
                  </a:lnTo>
                  <a:lnTo>
                    <a:pt x="0" y="340"/>
                  </a:lnTo>
                  <a:lnTo>
                    <a:pt x="0" y="326"/>
                  </a:lnTo>
                  <a:lnTo>
                    <a:pt x="0" y="312"/>
                  </a:lnTo>
                  <a:lnTo>
                    <a:pt x="0" y="297"/>
                  </a:lnTo>
                  <a:lnTo>
                    <a:pt x="5" y="283"/>
                  </a:lnTo>
                  <a:lnTo>
                    <a:pt x="5" y="268"/>
                  </a:lnTo>
                  <a:lnTo>
                    <a:pt x="9" y="254"/>
                  </a:lnTo>
                  <a:lnTo>
                    <a:pt x="9" y="240"/>
                  </a:lnTo>
                  <a:lnTo>
                    <a:pt x="14" y="225"/>
                  </a:lnTo>
                  <a:lnTo>
                    <a:pt x="19" y="211"/>
                  </a:lnTo>
                  <a:lnTo>
                    <a:pt x="24" y="196"/>
                  </a:lnTo>
                  <a:lnTo>
                    <a:pt x="33" y="182"/>
                  </a:lnTo>
                  <a:lnTo>
                    <a:pt x="43" y="163"/>
                  </a:lnTo>
                  <a:lnTo>
                    <a:pt x="53" y="148"/>
                  </a:lnTo>
                  <a:lnTo>
                    <a:pt x="62" y="134"/>
                  </a:lnTo>
                  <a:lnTo>
                    <a:pt x="77" y="124"/>
                  </a:lnTo>
                  <a:lnTo>
                    <a:pt x="86" y="110"/>
                  </a:lnTo>
                  <a:lnTo>
                    <a:pt x="101" y="96"/>
                  </a:lnTo>
                  <a:lnTo>
                    <a:pt x="115" y="86"/>
                  </a:lnTo>
                  <a:lnTo>
                    <a:pt x="129" y="76"/>
                  </a:lnTo>
                  <a:lnTo>
                    <a:pt x="149" y="67"/>
                  </a:lnTo>
                  <a:lnTo>
                    <a:pt x="163" y="57"/>
                  </a:lnTo>
                  <a:lnTo>
                    <a:pt x="177" y="52"/>
                  </a:lnTo>
                  <a:lnTo>
                    <a:pt x="197" y="43"/>
                  </a:lnTo>
                  <a:lnTo>
                    <a:pt x="216" y="33"/>
                  </a:lnTo>
                  <a:lnTo>
                    <a:pt x="230" y="28"/>
                  </a:lnTo>
                  <a:lnTo>
                    <a:pt x="245" y="28"/>
                  </a:lnTo>
                  <a:lnTo>
                    <a:pt x="259" y="24"/>
                  </a:lnTo>
                  <a:lnTo>
                    <a:pt x="278" y="19"/>
                  </a:lnTo>
                  <a:lnTo>
                    <a:pt x="293" y="14"/>
                  </a:lnTo>
                  <a:lnTo>
                    <a:pt x="307" y="9"/>
                  </a:lnTo>
                  <a:lnTo>
                    <a:pt x="321" y="9"/>
                  </a:lnTo>
                  <a:lnTo>
                    <a:pt x="336" y="9"/>
                  </a:lnTo>
                  <a:lnTo>
                    <a:pt x="355" y="4"/>
                  </a:lnTo>
                  <a:lnTo>
                    <a:pt x="369" y="4"/>
                  </a:lnTo>
                  <a:lnTo>
                    <a:pt x="384" y="0"/>
                  </a:lnTo>
                  <a:lnTo>
                    <a:pt x="398" y="0"/>
                  </a:lnTo>
                  <a:lnTo>
                    <a:pt x="413" y="0"/>
                  </a:lnTo>
                  <a:lnTo>
                    <a:pt x="437" y="4"/>
                  </a:lnTo>
                  <a:lnTo>
                    <a:pt x="456" y="4"/>
                  </a:lnTo>
                  <a:lnTo>
                    <a:pt x="470" y="9"/>
                  </a:lnTo>
                  <a:lnTo>
                    <a:pt x="494" y="14"/>
                  </a:lnTo>
                  <a:lnTo>
                    <a:pt x="513" y="19"/>
                  </a:lnTo>
                  <a:lnTo>
                    <a:pt x="533" y="24"/>
                  </a:lnTo>
                  <a:lnTo>
                    <a:pt x="547" y="24"/>
                  </a:lnTo>
                  <a:lnTo>
                    <a:pt x="566" y="28"/>
                  </a:lnTo>
                  <a:lnTo>
                    <a:pt x="581" y="33"/>
                  </a:lnTo>
                  <a:lnTo>
                    <a:pt x="595" y="33"/>
                  </a:lnTo>
                  <a:lnTo>
                    <a:pt x="614" y="33"/>
                  </a:lnTo>
                  <a:lnTo>
                    <a:pt x="629" y="33"/>
                  </a:lnTo>
                  <a:lnTo>
                    <a:pt x="648" y="33"/>
                  </a:lnTo>
                  <a:lnTo>
                    <a:pt x="667" y="33"/>
                  </a:lnTo>
                  <a:lnTo>
                    <a:pt x="681" y="33"/>
                  </a:lnTo>
                  <a:lnTo>
                    <a:pt x="696" y="33"/>
                  </a:lnTo>
                  <a:lnTo>
                    <a:pt x="710" y="38"/>
                  </a:lnTo>
                  <a:lnTo>
                    <a:pt x="715" y="38"/>
                  </a:lnTo>
                </a:path>
              </a:pathLst>
            </a:custGeom>
            <a:solidFill>
              <a:srgbClr val="D93192"/>
            </a:solidFill>
            <a:ln w="25400" cap="rnd" cmpd="sng">
              <a:solidFill>
                <a:srgbClr val="FFFFFF"/>
              </a:solidFill>
              <a:prstDash val="solid"/>
              <a:round/>
              <a:headEnd type="none" w="med" len="med"/>
              <a:tailEnd type="none" w="med" len="med"/>
            </a:ln>
            <a:effectLst/>
          </p:spPr>
          <p:txBody>
            <a:bodyPr/>
            <a:lstStyle/>
            <a:p>
              <a:endParaRPr lang="it-IT"/>
            </a:p>
          </p:txBody>
        </p:sp>
        <p:sp>
          <p:nvSpPr>
            <p:cNvPr id="206944" name="Freeform 96"/>
            <p:cNvSpPr>
              <a:spLocks/>
            </p:cNvSpPr>
            <p:nvPr/>
          </p:nvSpPr>
          <p:spPr bwMode="auto">
            <a:xfrm>
              <a:off x="1367" y="2145"/>
              <a:ext cx="208" cy="241"/>
            </a:xfrm>
            <a:custGeom>
              <a:avLst/>
              <a:gdLst/>
              <a:ahLst/>
              <a:cxnLst>
                <a:cxn ang="0">
                  <a:pos x="173" y="10"/>
                </a:cxn>
                <a:cxn ang="0">
                  <a:pos x="173" y="10"/>
                </a:cxn>
                <a:cxn ang="0">
                  <a:pos x="197" y="24"/>
                </a:cxn>
                <a:cxn ang="0">
                  <a:pos x="202" y="39"/>
                </a:cxn>
                <a:cxn ang="0">
                  <a:pos x="202" y="53"/>
                </a:cxn>
                <a:cxn ang="0">
                  <a:pos x="197" y="68"/>
                </a:cxn>
                <a:cxn ang="0">
                  <a:pos x="187" y="87"/>
                </a:cxn>
                <a:cxn ang="0">
                  <a:pos x="173" y="106"/>
                </a:cxn>
                <a:cxn ang="0">
                  <a:pos x="163" y="120"/>
                </a:cxn>
                <a:cxn ang="0">
                  <a:pos x="159" y="140"/>
                </a:cxn>
                <a:cxn ang="0">
                  <a:pos x="149" y="154"/>
                </a:cxn>
                <a:cxn ang="0">
                  <a:pos x="144" y="168"/>
                </a:cxn>
                <a:cxn ang="0">
                  <a:pos x="130" y="183"/>
                </a:cxn>
                <a:cxn ang="0">
                  <a:pos x="125" y="197"/>
                </a:cxn>
                <a:cxn ang="0">
                  <a:pos x="111" y="207"/>
                </a:cxn>
                <a:cxn ang="0">
                  <a:pos x="96" y="216"/>
                </a:cxn>
                <a:cxn ang="0">
                  <a:pos x="82" y="226"/>
                </a:cxn>
                <a:cxn ang="0">
                  <a:pos x="67" y="231"/>
                </a:cxn>
                <a:cxn ang="0">
                  <a:pos x="53" y="240"/>
                </a:cxn>
                <a:cxn ang="0">
                  <a:pos x="39" y="240"/>
                </a:cxn>
                <a:cxn ang="0">
                  <a:pos x="24" y="236"/>
                </a:cxn>
                <a:cxn ang="0">
                  <a:pos x="15" y="221"/>
                </a:cxn>
                <a:cxn ang="0">
                  <a:pos x="10" y="207"/>
                </a:cxn>
                <a:cxn ang="0">
                  <a:pos x="5" y="192"/>
                </a:cxn>
                <a:cxn ang="0">
                  <a:pos x="0" y="178"/>
                </a:cxn>
                <a:cxn ang="0">
                  <a:pos x="5" y="164"/>
                </a:cxn>
                <a:cxn ang="0">
                  <a:pos x="10" y="149"/>
                </a:cxn>
                <a:cxn ang="0">
                  <a:pos x="19" y="135"/>
                </a:cxn>
                <a:cxn ang="0">
                  <a:pos x="24" y="120"/>
                </a:cxn>
                <a:cxn ang="0">
                  <a:pos x="34" y="106"/>
                </a:cxn>
                <a:cxn ang="0">
                  <a:pos x="43" y="92"/>
                </a:cxn>
                <a:cxn ang="0">
                  <a:pos x="58" y="82"/>
                </a:cxn>
                <a:cxn ang="0">
                  <a:pos x="72" y="68"/>
                </a:cxn>
                <a:cxn ang="0">
                  <a:pos x="87" y="53"/>
                </a:cxn>
                <a:cxn ang="0">
                  <a:pos x="101" y="39"/>
                </a:cxn>
                <a:cxn ang="0">
                  <a:pos x="111" y="24"/>
                </a:cxn>
                <a:cxn ang="0">
                  <a:pos x="125" y="20"/>
                </a:cxn>
                <a:cxn ang="0">
                  <a:pos x="139" y="5"/>
                </a:cxn>
                <a:cxn ang="0">
                  <a:pos x="154" y="0"/>
                </a:cxn>
                <a:cxn ang="0">
                  <a:pos x="168" y="0"/>
                </a:cxn>
                <a:cxn ang="0">
                  <a:pos x="183" y="0"/>
                </a:cxn>
                <a:cxn ang="0">
                  <a:pos x="197" y="5"/>
                </a:cxn>
                <a:cxn ang="0">
                  <a:pos x="202" y="20"/>
                </a:cxn>
                <a:cxn ang="0">
                  <a:pos x="207" y="34"/>
                </a:cxn>
                <a:cxn ang="0">
                  <a:pos x="202" y="48"/>
                </a:cxn>
              </a:cxnLst>
              <a:rect l="0" t="0" r="r" b="b"/>
              <a:pathLst>
                <a:path w="208" h="241">
                  <a:moveTo>
                    <a:pt x="173" y="10"/>
                  </a:moveTo>
                  <a:lnTo>
                    <a:pt x="173" y="10"/>
                  </a:lnTo>
                  <a:lnTo>
                    <a:pt x="197" y="24"/>
                  </a:lnTo>
                  <a:lnTo>
                    <a:pt x="202" y="39"/>
                  </a:lnTo>
                  <a:lnTo>
                    <a:pt x="202" y="53"/>
                  </a:lnTo>
                  <a:lnTo>
                    <a:pt x="197" y="68"/>
                  </a:lnTo>
                  <a:lnTo>
                    <a:pt x="187" y="87"/>
                  </a:lnTo>
                  <a:lnTo>
                    <a:pt x="173" y="106"/>
                  </a:lnTo>
                  <a:lnTo>
                    <a:pt x="163" y="120"/>
                  </a:lnTo>
                  <a:lnTo>
                    <a:pt x="159" y="140"/>
                  </a:lnTo>
                  <a:lnTo>
                    <a:pt x="149" y="154"/>
                  </a:lnTo>
                  <a:lnTo>
                    <a:pt x="144" y="168"/>
                  </a:lnTo>
                  <a:lnTo>
                    <a:pt x="130" y="183"/>
                  </a:lnTo>
                  <a:lnTo>
                    <a:pt x="125" y="197"/>
                  </a:lnTo>
                  <a:lnTo>
                    <a:pt x="111" y="207"/>
                  </a:lnTo>
                  <a:lnTo>
                    <a:pt x="96" y="216"/>
                  </a:lnTo>
                  <a:lnTo>
                    <a:pt x="82" y="226"/>
                  </a:lnTo>
                  <a:lnTo>
                    <a:pt x="67" y="231"/>
                  </a:lnTo>
                  <a:lnTo>
                    <a:pt x="53" y="240"/>
                  </a:lnTo>
                  <a:lnTo>
                    <a:pt x="39" y="240"/>
                  </a:lnTo>
                  <a:lnTo>
                    <a:pt x="24" y="236"/>
                  </a:lnTo>
                  <a:lnTo>
                    <a:pt x="15" y="221"/>
                  </a:lnTo>
                  <a:lnTo>
                    <a:pt x="10" y="207"/>
                  </a:lnTo>
                  <a:lnTo>
                    <a:pt x="5" y="192"/>
                  </a:lnTo>
                  <a:lnTo>
                    <a:pt x="0" y="178"/>
                  </a:lnTo>
                  <a:lnTo>
                    <a:pt x="5" y="164"/>
                  </a:lnTo>
                  <a:lnTo>
                    <a:pt x="10" y="149"/>
                  </a:lnTo>
                  <a:lnTo>
                    <a:pt x="19" y="135"/>
                  </a:lnTo>
                  <a:lnTo>
                    <a:pt x="24" y="120"/>
                  </a:lnTo>
                  <a:lnTo>
                    <a:pt x="34" y="106"/>
                  </a:lnTo>
                  <a:lnTo>
                    <a:pt x="43" y="92"/>
                  </a:lnTo>
                  <a:lnTo>
                    <a:pt x="58" y="82"/>
                  </a:lnTo>
                  <a:lnTo>
                    <a:pt x="72" y="68"/>
                  </a:lnTo>
                  <a:lnTo>
                    <a:pt x="87" y="53"/>
                  </a:lnTo>
                  <a:lnTo>
                    <a:pt x="101" y="39"/>
                  </a:lnTo>
                  <a:lnTo>
                    <a:pt x="111" y="24"/>
                  </a:lnTo>
                  <a:lnTo>
                    <a:pt x="125" y="20"/>
                  </a:lnTo>
                  <a:lnTo>
                    <a:pt x="139" y="5"/>
                  </a:lnTo>
                  <a:lnTo>
                    <a:pt x="154" y="0"/>
                  </a:lnTo>
                  <a:lnTo>
                    <a:pt x="168" y="0"/>
                  </a:lnTo>
                  <a:lnTo>
                    <a:pt x="183" y="0"/>
                  </a:lnTo>
                  <a:lnTo>
                    <a:pt x="197" y="5"/>
                  </a:lnTo>
                  <a:lnTo>
                    <a:pt x="202" y="20"/>
                  </a:lnTo>
                  <a:lnTo>
                    <a:pt x="207" y="34"/>
                  </a:lnTo>
                  <a:lnTo>
                    <a:pt x="202" y="48"/>
                  </a:lnTo>
                </a:path>
              </a:pathLst>
            </a:custGeom>
            <a:solidFill>
              <a:srgbClr val="D93192"/>
            </a:solidFill>
            <a:ln w="25400" cap="rnd" cmpd="sng">
              <a:solidFill>
                <a:srgbClr val="FFFFFF"/>
              </a:solidFill>
              <a:prstDash val="solid"/>
              <a:round/>
              <a:headEnd type="none" w="med" len="med"/>
              <a:tailEnd type="none" w="med" len="med"/>
            </a:ln>
            <a:effectLst/>
          </p:spPr>
          <p:txBody>
            <a:bodyPr/>
            <a:lstStyle/>
            <a:p>
              <a:endParaRPr lang="it-IT"/>
            </a:p>
          </p:txBody>
        </p:sp>
        <p:sp>
          <p:nvSpPr>
            <p:cNvPr id="206945" name="Oval 97"/>
            <p:cNvSpPr>
              <a:spLocks noChangeArrowheads="1"/>
            </p:cNvSpPr>
            <p:nvPr/>
          </p:nvSpPr>
          <p:spPr bwMode="auto">
            <a:xfrm>
              <a:off x="1051" y="2295"/>
              <a:ext cx="115" cy="114"/>
            </a:xfrm>
            <a:prstGeom prst="ellipse">
              <a:avLst/>
            </a:prstGeom>
            <a:solidFill>
              <a:schemeClr val="bg2"/>
            </a:solidFill>
            <a:ln w="12700">
              <a:solidFill>
                <a:srgbClr val="FFFFFF"/>
              </a:solidFill>
              <a:round/>
              <a:headEnd/>
              <a:tailEnd/>
            </a:ln>
            <a:effectLst/>
          </p:spPr>
          <p:txBody>
            <a:bodyPr wrap="none" anchor="ctr"/>
            <a:lstStyle/>
            <a:p>
              <a:endParaRPr lang="it-IT"/>
            </a:p>
          </p:txBody>
        </p:sp>
        <p:sp>
          <p:nvSpPr>
            <p:cNvPr id="206946" name="Rectangle 98"/>
            <p:cNvSpPr>
              <a:spLocks noChangeArrowheads="1"/>
            </p:cNvSpPr>
            <p:nvPr/>
          </p:nvSpPr>
          <p:spPr bwMode="auto">
            <a:xfrm>
              <a:off x="1160" y="2360"/>
              <a:ext cx="115" cy="22"/>
            </a:xfrm>
            <a:prstGeom prst="rect">
              <a:avLst/>
            </a:prstGeom>
            <a:solidFill>
              <a:schemeClr val="bg2"/>
            </a:solidFill>
            <a:ln w="12700">
              <a:solidFill>
                <a:srgbClr val="FFFFFF"/>
              </a:solidFill>
              <a:miter lim="800000"/>
              <a:headEnd/>
              <a:tailEnd/>
            </a:ln>
            <a:effectLst/>
          </p:spPr>
          <p:txBody>
            <a:bodyPr wrap="none" anchor="ctr"/>
            <a:lstStyle/>
            <a:p>
              <a:endParaRPr lang="it-IT"/>
            </a:p>
          </p:txBody>
        </p:sp>
        <p:sp>
          <p:nvSpPr>
            <p:cNvPr id="206947" name="Rectangle 99"/>
            <p:cNvSpPr>
              <a:spLocks noChangeArrowheads="1"/>
            </p:cNvSpPr>
            <p:nvPr/>
          </p:nvSpPr>
          <p:spPr bwMode="auto">
            <a:xfrm>
              <a:off x="949" y="2360"/>
              <a:ext cx="115" cy="22"/>
            </a:xfrm>
            <a:prstGeom prst="rect">
              <a:avLst/>
            </a:prstGeom>
            <a:solidFill>
              <a:schemeClr val="bg2"/>
            </a:solidFill>
            <a:ln w="12700">
              <a:solidFill>
                <a:srgbClr val="FFFFFF"/>
              </a:solidFill>
              <a:miter lim="800000"/>
              <a:headEnd/>
              <a:tailEnd/>
            </a:ln>
            <a:effectLst/>
          </p:spPr>
          <p:txBody>
            <a:bodyPr wrap="none" anchor="ctr"/>
            <a:lstStyle/>
            <a:p>
              <a:endParaRPr lang="it-IT"/>
            </a:p>
          </p:txBody>
        </p:sp>
        <p:sp>
          <p:nvSpPr>
            <p:cNvPr id="206948" name="Rectangle 100"/>
            <p:cNvSpPr>
              <a:spLocks noChangeArrowheads="1"/>
            </p:cNvSpPr>
            <p:nvPr/>
          </p:nvSpPr>
          <p:spPr bwMode="auto">
            <a:xfrm>
              <a:off x="1085" y="2440"/>
              <a:ext cx="53" cy="53"/>
            </a:xfrm>
            <a:prstGeom prst="rect">
              <a:avLst/>
            </a:prstGeom>
            <a:solidFill>
              <a:schemeClr val="bg2"/>
            </a:solidFill>
            <a:ln w="12700">
              <a:solidFill>
                <a:srgbClr val="FFFFFF"/>
              </a:solidFill>
              <a:miter lim="800000"/>
              <a:headEnd/>
              <a:tailEnd/>
            </a:ln>
            <a:effectLst/>
          </p:spPr>
          <p:txBody>
            <a:bodyPr wrap="none" anchor="ctr"/>
            <a:lstStyle/>
            <a:p>
              <a:endParaRPr lang="it-IT"/>
            </a:p>
          </p:txBody>
        </p:sp>
      </p:grpSp>
      <p:grpSp>
        <p:nvGrpSpPr>
          <p:cNvPr id="3" name="Group 101"/>
          <p:cNvGrpSpPr>
            <a:grpSpLocks/>
          </p:cNvGrpSpPr>
          <p:nvPr/>
        </p:nvGrpSpPr>
        <p:grpSpPr bwMode="auto">
          <a:xfrm>
            <a:off x="3886200" y="2228850"/>
            <a:ext cx="2816225" cy="4451350"/>
            <a:chOff x="2409" y="1265"/>
            <a:chExt cx="1774" cy="2804"/>
          </a:xfrm>
        </p:grpSpPr>
        <p:grpSp>
          <p:nvGrpSpPr>
            <p:cNvPr id="4" name="Group 102"/>
            <p:cNvGrpSpPr>
              <a:grpSpLocks noChangeAspect="1"/>
            </p:cNvGrpSpPr>
            <p:nvPr/>
          </p:nvGrpSpPr>
          <p:grpSpPr bwMode="auto">
            <a:xfrm>
              <a:off x="2409" y="1265"/>
              <a:ext cx="1774" cy="1772"/>
              <a:chOff x="2192" y="1152"/>
              <a:chExt cx="2018" cy="2016"/>
            </a:xfrm>
          </p:grpSpPr>
          <p:sp>
            <p:nvSpPr>
              <p:cNvPr id="206951" name="Line 103"/>
              <p:cNvSpPr>
                <a:spLocks noChangeAspect="1" noChangeShapeType="1"/>
              </p:cNvSpPr>
              <p:nvPr/>
            </p:nvSpPr>
            <p:spPr bwMode="auto">
              <a:xfrm>
                <a:off x="4210" y="1156"/>
                <a:ext cx="0" cy="2008"/>
              </a:xfrm>
              <a:prstGeom prst="line">
                <a:avLst/>
              </a:prstGeom>
              <a:noFill/>
              <a:ln w="12700">
                <a:solidFill>
                  <a:srgbClr val="00FF00"/>
                </a:solidFill>
                <a:round/>
                <a:headEnd/>
                <a:tailEnd/>
              </a:ln>
              <a:effectLst/>
            </p:spPr>
            <p:txBody>
              <a:bodyPr wrap="none" anchor="ctr"/>
              <a:lstStyle/>
              <a:p>
                <a:endParaRPr lang="it-IT"/>
              </a:p>
            </p:txBody>
          </p:sp>
          <p:sp>
            <p:nvSpPr>
              <p:cNvPr id="206952" name="Line 104"/>
              <p:cNvSpPr>
                <a:spLocks noChangeAspect="1" noChangeShapeType="1"/>
              </p:cNvSpPr>
              <p:nvPr/>
            </p:nvSpPr>
            <p:spPr bwMode="auto">
              <a:xfrm>
                <a:off x="2194" y="1156"/>
                <a:ext cx="0" cy="2008"/>
              </a:xfrm>
              <a:prstGeom prst="line">
                <a:avLst/>
              </a:prstGeom>
              <a:noFill/>
              <a:ln w="12700">
                <a:solidFill>
                  <a:srgbClr val="00FF00"/>
                </a:solidFill>
                <a:round/>
                <a:headEnd/>
                <a:tailEnd/>
              </a:ln>
              <a:effectLst/>
            </p:spPr>
            <p:txBody>
              <a:bodyPr wrap="none" anchor="ctr"/>
              <a:lstStyle/>
              <a:p>
                <a:endParaRPr lang="it-IT"/>
              </a:p>
            </p:txBody>
          </p:sp>
          <p:grpSp>
            <p:nvGrpSpPr>
              <p:cNvPr id="5" name="Group 105"/>
              <p:cNvGrpSpPr>
                <a:grpSpLocks noChangeAspect="1"/>
              </p:cNvGrpSpPr>
              <p:nvPr/>
            </p:nvGrpSpPr>
            <p:grpSpPr bwMode="auto">
              <a:xfrm>
                <a:off x="2192" y="1152"/>
                <a:ext cx="2008" cy="2016"/>
                <a:chOff x="2198" y="1152"/>
                <a:chExt cx="2008" cy="2016"/>
              </a:xfrm>
            </p:grpSpPr>
            <p:sp>
              <p:nvSpPr>
                <p:cNvPr id="206954" name="Line 106"/>
                <p:cNvSpPr>
                  <a:spLocks noChangeAspect="1" noChangeShapeType="1"/>
                </p:cNvSpPr>
                <p:nvPr/>
              </p:nvSpPr>
              <p:spPr bwMode="auto">
                <a:xfrm>
                  <a:off x="2530" y="1156"/>
                  <a:ext cx="0" cy="2008"/>
                </a:xfrm>
                <a:prstGeom prst="line">
                  <a:avLst/>
                </a:prstGeom>
                <a:noFill/>
                <a:ln w="12700">
                  <a:solidFill>
                    <a:srgbClr val="00FF00"/>
                  </a:solidFill>
                  <a:round/>
                  <a:headEnd/>
                  <a:tailEnd/>
                </a:ln>
                <a:effectLst/>
              </p:spPr>
              <p:txBody>
                <a:bodyPr wrap="none" anchor="ctr"/>
                <a:lstStyle/>
                <a:p>
                  <a:endParaRPr lang="it-IT"/>
                </a:p>
              </p:txBody>
            </p:sp>
            <p:sp>
              <p:nvSpPr>
                <p:cNvPr id="206955" name="Line 107"/>
                <p:cNvSpPr>
                  <a:spLocks noChangeAspect="1" noChangeShapeType="1"/>
                </p:cNvSpPr>
                <p:nvPr/>
              </p:nvSpPr>
              <p:spPr bwMode="auto">
                <a:xfrm>
                  <a:off x="2866" y="1156"/>
                  <a:ext cx="0" cy="2008"/>
                </a:xfrm>
                <a:prstGeom prst="line">
                  <a:avLst/>
                </a:prstGeom>
                <a:noFill/>
                <a:ln w="12700">
                  <a:solidFill>
                    <a:srgbClr val="00FF00"/>
                  </a:solidFill>
                  <a:round/>
                  <a:headEnd/>
                  <a:tailEnd/>
                </a:ln>
                <a:effectLst/>
              </p:spPr>
              <p:txBody>
                <a:bodyPr wrap="none" anchor="ctr"/>
                <a:lstStyle/>
                <a:p>
                  <a:endParaRPr lang="it-IT"/>
                </a:p>
              </p:txBody>
            </p:sp>
            <p:sp>
              <p:nvSpPr>
                <p:cNvPr id="206956" name="Line 108"/>
                <p:cNvSpPr>
                  <a:spLocks noChangeAspect="1" noChangeShapeType="1"/>
                </p:cNvSpPr>
                <p:nvPr/>
              </p:nvSpPr>
              <p:spPr bwMode="auto">
                <a:xfrm>
                  <a:off x="3202" y="1156"/>
                  <a:ext cx="0" cy="2008"/>
                </a:xfrm>
                <a:prstGeom prst="line">
                  <a:avLst/>
                </a:prstGeom>
                <a:noFill/>
                <a:ln w="12700">
                  <a:solidFill>
                    <a:srgbClr val="00FF00"/>
                  </a:solidFill>
                  <a:round/>
                  <a:headEnd/>
                  <a:tailEnd/>
                </a:ln>
                <a:effectLst/>
              </p:spPr>
              <p:txBody>
                <a:bodyPr wrap="none" anchor="ctr"/>
                <a:lstStyle/>
                <a:p>
                  <a:endParaRPr lang="it-IT"/>
                </a:p>
              </p:txBody>
            </p:sp>
            <p:sp>
              <p:nvSpPr>
                <p:cNvPr id="206957" name="Line 109"/>
                <p:cNvSpPr>
                  <a:spLocks noChangeAspect="1" noChangeShapeType="1"/>
                </p:cNvSpPr>
                <p:nvPr/>
              </p:nvSpPr>
              <p:spPr bwMode="auto">
                <a:xfrm>
                  <a:off x="3538" y="1156"/>
                  <a:ext cx="0" cy="2008"/>
                </a:xfrm>
                <a:prstGeom prst="line">
                  <a:avLst/>
                </a:prstGeom>
                <a:noFill/>
                <a:ln w="12700">
                  <a:solidFill>
                    <a:srgbClr val="00FF00"/>
                  </a:solidFill>
                  <a:round/>
                  <a:headEnd/>
                  <a:tailEnd/>
                </a:ln>
                <a:effectLst/>
              </p:spPr>
              <p:txBody>
                <a:bodyPr wrap="none" anchor="ctr"/>
                <a:lstStyle/>
                <a:p>
                  <a:endParaRPr lang="it-IT"/>
                </a:p>
              </p:txBody>
            </p:sp>
            <p:sp>
              <p:nvSpPr>
                <p:cNvPr id="206958" name="Line 110"/>
                <p:cNvSpPr>
                  <a:spLocks noChangeAspect="1" noChangeShapeType="1"/>
                </p:cNvSpPr>
                <p:nvPr/>
              </p:nvSpPr>
              <p:spPr bwMode="auto">
                <a:xfrm>
                  <a:off x="3874" y="1156"/>
                  <a:ext cx="0" cy="2008"/>
                </a:xfrm>
                <a:prstGeom prst="line">
                  <a:avLst/>
                </a:prstGeom>
                <a:noFill/>
                <a:ln w="12700">
                  <a:solidFill>
                    <a:srgbClr val="00FF00"/>
                  </a:solidFill>
                  <a:round/>
                  <a:headEnd/>
                  <a:tailEnd/>
                </a:ln>
                <a:effectLst/>
              </p:spPr>
              <p:txBody>
                <a:bodyPr wrap="none" anchor="ctr"/>
                <a:lstStyle/>
                <a:p>
                  <a:endParaRPr lang="it-IT"/>
                </a:p>
              </p:txBody>
            </p:sp>
            <p:sp>
              <p:nvSpPr>
                <p:cNvPr id="206959" name="Line 111"/>
                <p:cNvSpPr>
                  <a:spLocks noChangeAspect="1" noChangeShapeType="1"/>
                </p:cNvSpPr>
                <p:nvPr/>
              </p:nvSpPr>
              <p:spPr bwMode="auto">
                <a:xfrm>
                  <a:off x="2198" y="1152"/>
                  <a:ext cx="2008" cy="0"/>
                </a:xfrm>
                <a:prstGeom prst="line">
                  <a:avLst/>
                </a:prstGeom>
                <a:noFill/>
                <a:ln w="12700">
                  <a:solidFill>
                    <a:srgbClr val="00FF00"/>
                  </a:solidFill>
                  <a:round/>
                  <a:headEnd/>
                  <a:tailEnd/>
                </a:ln>
                <a:effectLst/>
              </p:spPr>
              <p:txBody>
                <a:bodyPr wrap="none" anchor="ctr"/>
                <a:lstStyle/>
                <a:p>
                  <a:endParaRPr lang="it-IT"/>
                </a:p>
              </p:txBody>
            </p:sp>
            <p:sp>
              <p:nvSpPr>
                <p:cNvPr id="206960" name="Line 112"/>
                <p:cNvSpPr>
                  <a:spLocks noChangeAspect="1" noChangeShapeType="1"/>
                </p:cNvSpPr>
                <p:nvPr/>
              </p:nvSpPr>
              <p:spPr bwMode="auto">
                <a:xfrm>
                  <a:off x="2198" y="3168"/>
                  <a:ext cx="2008" cy="0"/>
                </a:xfrm>
                <a:prstGeom prst="line">
                  <a:avLst/>
                </a:prstGeom>
                <a:noFill/>
                <a:ln w="12700">
                  <a:solidFill>
                    <a:srgbClr val="00FF00"/>
                  </a:solidFill>
                  <a:round/>
                  <a:headEnd/>
                  <a:tailEnd/>
                </a:ln>
                <a:effectLst/>
              </p:spPr>
              <p:txBody>
                <a:bodyPr wrap="none" anchor="ctr"/>
                <a:lstStyle/>
                <a:p>
                  <a:endParaRPr lang="it-IT"/>
                </a:p>
              </p:txBody>
            </p:sp>
            <p:sp>
              <p:nvSpPr>
                <p:cNvPr id="206961" name="Line 113"/>
                <p:cNvSpPr>
                  <a:spLocks noChangeAspect="1" noChangeShapeType="1"/>
                </p:cNvSpPr>
                <p:nvPr/>
              </p:nvSpPr>
              <p:spPr bwMode="auto">
                <a:xfrm>
                  <a:off x="2198" y="1488"/>
                  <a:ext cx="2008" cy="0"/>
                </a:xfrm>
                <a:prstGeom prst="line">
                  <a:avLst/>
                </a:prstGeom>
                <a:noFill/>
                <a:ln w="12700">
                  <a:solidFill>
                    <a:srgbClr val="00FF00"/>
                  </a:solidFill>
                  <a:round/>
                  <a:headEnd/>
                  <a:tailEnd/>
                </a:ln>
                <a:effectLst/>
              </p:spPr>
              <p:txBody>
                <a:bodyPr wrap="none" anchor="ctr"/>
                <a:lstStyle/>
                <a:p>
                  <a:endParaRPr lang="it-IT"/>
                </a:p>
              </p:txBody>
            </p:sp>
            <p:sp>
              <p:nvSpPr>
                <p:cNvPr id="206962" name="Line 114"/>
                <p:cNvSpPr>
                  <a:spLocks noChangeAspect="1" noChangeShapeType="1"/>
                </p:cNvSpPr>
                <p:nvPr/>
              </p:nvSpPr>
              <p:spPr bwMode="auto">
                <a:xfrm>
                  <a:off x="2198" y="1824"/>
                  <a:ext cx="2008" cy="0"/>
                </a:xfrm>
                <a:prstGeom prst="line">
                  <a:avLst/>
                </a:prstGeom>
                <a:noFill/>
                <a:ln w="12700">
                  <a:solidFill>
                    <a:srgbClr val="00FF00"/>
                  </a:solidFill>
                  <a:round/>
                  <a:headEnd/>
                  <a:tailEnd/>
                </a:ln>
                <a:effectLst/>
              </p:spPr>
              <p:txBody>
                <a:bodyPr wrap="none" anchor="ctr"/>
                <a:lstStyle/>
                <a:p>
                  <a:endParaRPr lang="it-IT"/>
                </a:p>
              </p:txBody>
            </p:sp>
            <p:sp>
              <p:nvSpPr>
                <p:cNvPr id="206963" name="Line 115"/>
                <p:cNvSpPr>
                  <a:spLocks noChangeAspect="1" noChangeShapeType="1"/>
                </p:cNvSpPr>
                <p:nvPr/>
              </p:nvSpPr>
              <p:spPr bwMode="auto">
                <a:xfrm>
                  <a:off x="2198" y="2160"/>
                  <a:ext cx="2008" cy="0"/>
                </a:xfrm>
                <a:prstGeom prst="line">
                  <a:avLst/>
                </a:prstGeom>
                <a:noFill/>
                <a:ln w="12700">
                  <a:solidFill>
                    <a:srgbClr val="00FF00"/>
                  </a:solidFill>
                  <a:round/>
                  <a:headEnd/>
                  <a:tailEnd/>
                </a:ln>
                <a:effectLst/>
              </p:spPr>
              <p:txBody>
                <a:bodyPr wrap="none" anchor="ctr"/>
                <a:lstStyle/>
                <a:p>
                  <a:endParaRPr lang="it-IT"/>
                </a:p>
              </p:txBody>
            </p:sp>
            <p:sp>
              <p:nvSpPr>
                <p:cNvPr id="206964" name="Line 116"/>
                <p:cNvSpPr>
                  <a:spLocks noChangeAspect="1" noChangeShapeType="1"/>
                </p:cNvSpPr>
                <p:nvPr/>
              </p:nvSpPr>
              <p:spPr bwMode="auto">
                <a:xfrm>
                  <a:off x="2198" y="2496"/>
                  <a:ext cx="2008" cy="0"/>
                </a:xfrm>
                <a:prstGeom prst="line">
                  <a:avLst/>
                </a:prstGeom>
                <a:noFill/>
                <a:ln w="12700">
                  <a:solidFill>
                    <a:srgbClr val="00FF00"/>
                  </a:solidFill>
                  <a:round/>
                  <a:headEnd/>
                  <a:tailEnd/>
                </a:ln>
                <a:effectLst/>
              </p:spPr>
              <p:txBody>
                <a:bodyPr wrap="none" anchor="ctr"/>
                <a:lstStyle/>
                <a:p>
                  <a:endParaRPr lang="it-IT"/>
                </a:p>
              </p:txBody>
            </p:sp>
            <p:sp>
              <p:nvSpPr>
                <p:cNvPr id="206965" name="Line 117"/>
                <p:cNvSpPr>
                  <a:spLocks noChangeAspect="1" noChangeShapeType="1"/>
                </p:cNvSpPr>
                <p:nvPr/>
              </p:nvSpPr>
              <p:spPr bwMode="auto">
                <a:xfrm>
                  <a:off x="2198" y="2832"/>
                  <a:ext cx="2008" cy="0"/>
                </a:xfrm>
                <a:prstGeom prst="line">
                  <a:avLst/>
                </a:prstGeom>
                <a:noFill/>
                <a:ln w="12700">
                  <a:solidFill>
                    <a:srgbClr val="00FF00"/>
                  </a:solidFill>
                  <a:round/>
                  <a:headEnd/>
                  <a:tailEnd/>
                </a:ln>
                <a:effectLst/>
              </p:spPr>
              <p:txBody>
                <a:bodyPr wrap="none" anchor="ctr"/>
                <a:lstStyle/>
                <a:p>
                  <a:endParaRPr lang="it-IT"/>
                </a:p>
              </p:txBody>
            </p:sp>
          </p:grpSp>
        </p:grpSp>
        <p:sp>
          <p:nvSpPr>
            <p:cNvPr id="206966" name="Oval 118"/>
            <p:cNvSpPr>
              <a:spLocks noChangeAspect="1" noChangeArrowheads="1"/>
            </p:cNvSpPr>
            <p:nvPr/>
          </p:nvSpPr>
          <p:spPr bwMode="auto">
            <a:xfrm>
              <a:off x="2493" y="1564"/>
              <a:ext cx="1587" cy="1174"/>
            </a:xfrm>
            <a:prstGeom prst="ellipse">
              <a:avLst/>
            </a:prstGeom>
            <a:noFill/>
            <a:ln w="38100">
              <a:solidFill>
                <a:srgbClr val="FF33CC"/>
              </a:solidFill>
              <a:round/>
              <a:headEnd/>
              <a:tailEnd/>
            </a:ln>
            <a:effectLst/>
          </p:spPr>
          <p:txBody>
            <a:bodyPr wrap="none" anchor="ctr"/>
            <a:lstStyle/>
            <a:p>
              <a:endParaRPr lang="it-IT"/>
            </a:p>
          </p:txBody>
        </p:sp>
        <p:grpSp>
          <p:nvGrpSpPr>
            <p:cNvPr id="6" name="Group 119"/>
            <p:cNvGrpSpPr>
              <a:grpSpLocks noChangeAspect="1"/>
            </p:cNvGrpSpPr>
            <p:nvPr/>
          </p:nvGrpSpPr>
          <p:grpSpPr bwMode="auto">
            <a:xfrm>
              <a:off x="2411" y="2304"/>
              <a:ext cx="1772" cy="1765"/>
              <a:chOff x="3218" y="2212"/>
              <a:chExt cx="2016" cy="2008"/>
            </a:xfrm>
          </p:grpSpPr>
          <p:sp>
            <p:nvSpPr>
              <p:cNvPr id="206968" name="Line 120"/>
              <p:cNvSpPr>
                <a:spLocks noChangeAspect="1" noChangeShapeType="1"/>
              </p:cNvSpPr>
              <p:nvPr/>
            </p:nvSpPr>
            <p:spPr bwMode="auto">
              <a:xfrm>
                <a:off x="5234" y="2212"/>
                <a:ext cx="0" cy="2008"/>
              </a:xfrm>
              <a:prstGeom prst="line">
                <a:avLst/>
              </a:prstGeom>
              <a:noFill/>
              <a:ln w="12700">
                <a:solidFill>
                  <a:srgbClr val="00FF00"/>
                </a:solidFill>
                <a:round/>
                <a:headEnd/>
                <a:tailEnd/>
              </a:ln>
              <a:effectLst/>
            </p:spPr>
            <p:txBody>
              <a:bodyPr wrap="none" anchor="ctr"/>
              <a:lstStyle/>
              <a:p>
                <a:endParaRPr lang="it-IT"/>
              </a:p>
            </p:txBody>
          </p:sp>
          <p:sp>
            <p:nvSpPr>
              <p:cNvPr id="206969" name="Line 121"/>
              <p:cNvSpPr>
                <a:spLocks noChangeAspect="1" noChangeShapeType="1"/>
              </p:cNvSpPr>
              <p:nvPr/>
            </p:nvSpPr>
            <p:spPr bwMode="auto">
              <a:xfrm>
                <a:off x="3218" y="2212"/>
                <a:ext cx="0" cy="2008"/>
              </a:xfrm>
              <a:prstGeom prst="line">
                <a:avLst/>
              </a:prstGeom>
              <a:noFill/>
              <a:ln w="12700">
                <a:solidFill>
                  <a:srgbClr val="00FF00"/>
                </a:solidFill>
                <a:round/>
                <a:headEnd/>
                <a:tailEnd/>
              </a:ln>
              <a:effectLst/>
            </p:spPr>
            <p:txBody>
              <a:bodyPr wrap="none" anchor="ctr"/>
              <a:lstStyle/>
              <a:p>
                <a:endParaRPr lang="it-IT"/>
              </a:p>
            </p:txBody>
          </p:sp>
          <p:sp>
            <p:nvSpPr>
              <p:cNvPr id="206970" name="Line 122"/>
              <p:cNvSpPr>
                <a:spLocks noChangeAspect="1" noChangeShapeType="1"/>
              </p:cNvSpPr>
              <p:nvPr/>
            </p:nvSpPr>
            <p:spPr bwMode="auto">
              <a:xfrm>
                <a:off x="3548" y="2212"/>
                <a:ext cx="0" cy="2008"/>
              </a:xfrm>
              <a:prstGeom prst="line">
                <a:avLst/>
              </a:prstGeom>
              <a:noFill/>
              <a:ln w="12700">
                <a:solidFill>
                  <a:srgbClr val="00FF00"/>
                </a:solidFill>
                <a:round/>
                <a:headEnd/>
                <a:tailEnd/>
              </a:ln>
              <a:effectLst/>
            </p:spPr>
            <p:txBody>
              <a:bodyPr wrap="none" anchor="ctr"/>
              <a:lstStyle/>
              <a:p>
                <a:endParaRPr lang="it-IT"/>
              </a:p>
            </p:txBody>
          </p:sp>
          <p:sp>
            <p:nvSpPr>
              <p:cNvPr id="206971" name="Line 123"/>
              <p:cNvSpPr>
                <a:spLocks noChangeAspect="1" noChangeShapeType="1"/>
              </p:cNvSpPr>
              <p:nvPr/>
            </p:nvSpPr>
            <p:spPr bwMode="auto">
              <a:xfrm>
                <a:off x="3884" y="2212"/>
                <a:ext cx="0" cy="2008"/>
              </a:xfrm>
              <a:prstGeom prst="line">
                <a:avLst/>
              </a:prstGeom>
              <a:noFill/>
              <a:ln w="12700">
                <a:solidFill>
                  <a:srgbClr val="00FF00"/>
                </a:solidFill>
                <a:round/>
                <a:headEnd/>
                <a:tailEnd/>
              </a:ln>
              <a:effectLst/>
            </p:spPr>
            <p:txBody>
              <a:bodyPr wrap="none" anchor="ctr"/>
              <a:lstStyle/>
              <a:p>
                <a:endParaRPr lang="it-IT"/>
              </a:p>
            </p:txBody>
          </p:sp>
          <p:sp>
            <p:nvSpPr>
              <p:cNvPr id="206972" name="Line 124"/>
              <p:cNvSpPr>
                <a:spLocks noChangeAspect="1" noChangeShapeType="1"/>
              </p:cNvSpPr>
              <p:nvPr/>
            </p:nvSpPr>
            <p:spPr bwMode="auto">
              <a:xfrm>
                <a:off x="4220" y="2212"/>
                <a:ext cx="0" cy="2008"/>
              </a:xfrm>
              <a:prstGeom prst="line">
                <a:avLst/>
              </a:prstGeom>
              <a:noFill/>
              <a:ln w="12700">
                <a:solidFill>
                  <a:srgbClr val="00FF00"/>
                </a:solidFill>
                <a:round/>
                <a:headEnd/>
                <a:tailEnd/>
              </a:ln>
              <a:effectLst/>
            </p:spPr>
            <p:txBody>
              <a:bodyPr wrap="none" anchor="ctr"/>
              <a:lstStyle/>
              <a:p>
                <a:endParaRPr lang="it-IT"/>
              </a:p>
            </p:txBody>
          </p:sp>
          <p:sp>
            <p:nvSpPr>
              <p:cNvPr id="206973" name="Line 125"/>
              <p:cNvSpPr>
                <a:spLocks noChangeAspect="1" noChangeShapeType="1"/>
              </p:cNvSpPr>
              <p:nvPr/>
            </p:nvSpPr>
            <p:spPr bwMode="auto">
              <a:xfrm>
                <a:off x="4556" y="2212"/>
                <a:ext cx="0" cy="2008"/>
              </a:xfrm>
              <a:prstGeom prst="line">
                <a:avLst/>
              </a:prstGeom>
              <a:noFill/>
              <a:ln w="12700">
                <a:solidFill>
                  <a:srgbClr val="00FF00"/>
                </a:solidFill>
                <a:round/>
                <a:headEnd/>
                <a:tailEnd/>
              </a:ln>
              <a:effectLst/>
            </p:spPr>
            <p:txBody>
              <a:bodyPr wrap="none" anchor="ctr"/>
              <a:lstStyle/>
              <a:p>
                <a:endParaRPr lang="it-IT"/>
              </a:p>
            </p:txBody>
          </p:sp>
          <p:sp>
            <p:nvSpPr>
              <p:cNvPr id="206974" name="Line 126"/>
              <p:cNvSpPr>
                <a:spLocks noChangeAspect="1" noChangeShapeType="1"/>
              </p:cNvSpPr>
              <p:nvPr/>
            </p:nvSpPr>
            <p:spPr bwMode="auto">
              <a:xfrm>
                <a:off x="4892" y="2212"/>
                <a:ext cx="0" cy="2008"/>
              </a:xfrm>
              <a:prstGeom prst="line">
                <a:avLst/>
              </a:prstGeom>
              <a:noFill/>
              <a:ln w="12700">
                <a:solidFill>
                  <a:srgbClr val="00FF00"/>
                </a:solidFill>
                <a:round/>
                <a:headEnd/>
                <a:tailEnd/>
              </a:ln>
              <a:effectLst/>
            </p:spPr>
            <p:txBody>
              <a:bodyPr wrap="none" anchor="ctr"/>
              <a:lstStyle/>
              <a:p>
                <a:endParaRPr lang="it-IT"/>
              </a:p>
            </p:txBody>
          </p:sp>
        </p:grpSp>
        <p:sp>
          <p:nvSpPr>
            <p:cNvPr id="206975" name="Line 127"/>
            <p:cNvSpPr>
              <a:spLocks noChangeAspect="1" noChangeShapeType="1"/>
            </p:cNvSpPr>
            <p:nvPr/>
          </p:nvSpPr>
          <p:spPr bwMode="auto">
            <a:xfrm>
              <a:off x="2409" y="3737"/>
              <a:ext cx="1765" cy="0"/>
            </a:xfrm>
            <a:prstGeom prst="line">
              <a:avLst/>
            </a:prstGeom>
            <a:noFill/>
            <a:ln w="12700">
              <a:solidFill>
                <a:srgbClr val="00FF00"/>
              </a:solidFill>
              <a:round/>
              <a:headEnd/>
              <a:tailEnd/>
            </a:ln>
            <a:effectLst/>
          </p:spPr>
          <p:txBody>
            <a:bodyPr wrap="none" anchor="ctr"/>
            <a:lstStyle/>
            <a:p>
              <a:endParaRPr lang="it-IT"/>
            </a:p>
          </p:txBody>
        </p:sp>
        <p:sp>
          <p:nvSpPr>
            <p:cNvPr id="206976" name="Line 128"/>
            <p:cNvSpPr>
              <a:spLocks noChangeAspect="1" noChangeShapeType="1"/>
            </p:cNvSpPr>
            <p:nvPr/>
          </p:nvSpPr>
          <p:spPr bwMode="auto">
            <a:xfrm>
              <a:off x="2409" y="4032"/>
              <a:ext cx="1765" cy="0"/>
            </a:xfrm>
            <a:prstGeom prst="line">
              <a:avLst/>
            </a:prstGeom>
            <a:noFill/>
            <a:ln w="12700">
              <a:solidFill>
                <a:srgbClr val="00FF00"/>
              </a:solidFill>
              <a:round/>
              <a:headEnd/>
              <a:tailEnd/>
            </a:ln>
            <a:effectLst/>
          </p:spPr>
          <p:txBody>
            <a:bodyPr wrap="none" anchor="ctr"/>
            <a:lstStyle/>
            <a:p>
              <a:endParaRPr lang="it-IT"/>
            </a:p>
          </p:txBody>
        </p:sp>
      </p:grpSp>
      <p:sp>
        <p:nvSpPr>
          <p:cNvPr id="206977" name="Rectangle 129"/>
          <p:cNvSpPr>
            <a:spLocks noChangeAspect="1" noChangeArrowheads="1"/>
          </p:cNvSpPr>
          <p:nvPr/>
        </p:nvSpPr>
        <p:spPr bwMode="auto">
          <a:xfrm>
            <a:off x="4356100" y="6257925"/>
            <a:ext cx="468313"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3860</a:t>
            </a:r>
          </a:p>
        </p:txBody>
      </p:sp>
      <p:sp>
        <p:nvSpPr>
          <p:cNvPr id="206978" name="Rectangle 130"/>
          <p:cNvSpPr>
            <a:spLocks noChangeAspect="1" noChangeArrowheads="1"/>
          </p:cNvSpPr>
          <p:nvPr/>
        </p:nvSpPr>
        <p:spPr bwMode="auto">
          <a:xfrm>
            <a:off x="4749800" y="6257925"/>
            <a:ext cx="611188"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8412</a:t>
            </a:r>
          </a:p>
        </p:txBody>
      </p:sp>
      <p:sp>
        <p:nvSpPr>
          <p:cNvPr id="206979" name="Rectangle 131"/>
          <p:cNvSpPr>
            <a:spLocks noChangeAspect="1" noChangeArrowheads="1"/>
          </p:cNvSpPr>
          <p:nvPr/>
        </p:nvSpPr>
        <p:spPr bwMode="auto">
          <a:xfrm>
            <a:off x="5219700" y="6257925"/>
            <a:ext cx="611188"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7056</a:t>
            </a:r>
          </a:p>
        </p:txBody>
      </p:sp>
      <p:sp>
        <p:nvSpPr>
          <p:cNvPr id="206980" name="Rectangle 132"/>
          <p:cNvSpPr>
            <a:spLocks noChangeAspect="1" noChangeArrowheads="1"/>
          </p:cNvSpPr>
          <p:nvPr/>
        </p:nvSpPr>
        <p:spPr bwMode="auto">
          <a:xfrm>
            <a:off x="5727700" y="6257925"/>
            <a:ext cx="565150"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6784</a:t>
            </a:r>
          </a:p>
        </p:txBody>
      </p:sp>
      <p:sp>
        <p:nvSpPr>
          <p:cNvPr id="206981" name="Rectangle 133"/>
          <p:cNvSpPr>
            <a:spLocks noChangeAspect="1" noChangeArrowheads="1"/>
          </p:cNvSpPr>
          <p:nvPr/>
        </p:nvSpPr>
        <p:spPr bwMode="auto">
          <a:xfrm>
            <a:off x="6184900" y="6257925"/>
            <a:ext cx="563563"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94</a:t>
            </a:r>
          </a:p>
        </p:txBody>
      </p:sp>
      <p:sp>
        <p:nvSpPr>
          <p:cNvPr id="206982" name="Line 134"/>
          <p:cNvSpPr>
            <a:spLocks noChangeAspect="1" noChangeShapeType="1"/>
          </p:cNvSpPr>
          <p:nvPr/>
        </p:nvSpPr>
        <p:spPr bwMode="auto">
          <a:xfrm rot="2718105">
            <a:off x="2997200" y="4503738"/>
            <a:ext cx="2619375" cy="0"/>
          </a:xfrm>
          <a:prstGeom prst="line">
            <a:avLst/>
          </a:prstGeom>
          <a:noFill/>
          <a:ln w="12700">
            <a:solidFill>
              <a:srgbClr val="00FF00"/>
            </a:solidFill>
            <a:round/>
            <a:headEnd/>
            <a:tailEnd/>
          </a:ln>
          <a:effectLst/>
        </p:spPr>
        <p:txBody>
          <a:bodyPr wrap="none" anchor="ctr"/>
          <a:lstStyle/>
          <a:p>
            <a:endParaRPr lang="it-IT"/>
          </a:p>
        </p:txBody>
      </p:sp>
      <p:sp>
        <p:nvSpPr>
          <p:cNvPr id="206983" name="Line 135"/>
          <p:cNvSpPr>
            <a:spLocks noChangeAspect="1" noChangeShapeType="1"/>
          </p:cNvSpPr>
          <p:nvPr/>
        </p:nvSpPr>
        <p:spPr bwMode="auto">
          <a:xfrm rot="2718105">
            <a:off x="2062162" y="5430838"/>
            <a:ext cx="2619375" cy="0"/>
          </a:xfrm>
          <a:prstGeom prst="line">
            <a:avLst/>
          </a:prstGeom>
          <a:noFill/>
          <a:ln w="12700">
            <a:solidFill>
              <a:srgbClr val="00FF00"/>
            </a:solidFill>
            <a:round/>
            <a:headEnd/>
            <a:tailEnd/>
          </a:ln>
          <a:effectLst/>
        </p:spPr>
        <p:txBody>
          <a:bodyPr wrap="none" anchor="ctr"/>
          <a:lstStyle/>
          <a:p>
            <a:endParaRPr lang="it-IT"/>
          </a:p>
        </p:txBody>
      </p:sp>
      <p:sp>
        <p:nvSpPr>
          <p:cNvPr id="206984" name="Line 136"/>
          <p:cNvSpPr>
            <a:spLocks noChangeAspect="1" noChangeShapeType="1"/>
          </p:cNvSpPr>
          <p:nvPr/>
        </p:nvSpPr>
        <p:spPr bwMode="auto">
          <a:xfrm rot="2718105">
            <a:off x="4661694" y="4993482"/>
            <a:ext cx="0" cy="2043112"/>
          </a:xfrm>
          <a:prstGeom prst="line">
            <a:avLst/>
          </a:prstGeom>
          <a:noFill/>
          <a:ln w="12700">
            <a:solidFill>
              <a:srgbClr val="00FF00"/>
            </a:solidFill>
            <a:round/>
            <a:headEnd/>
            <a:tailEnd/>
          </a:ln>
          <a:effectLst/>
        </p:spPr>
        <p:txBody>
          <a:bodyPr wrap="none" anchor="ctr"/>
          <a:lstStyle/>
          <a:p>
            <a:endParaRPr lang="it-IT"/>
          </a:p>
        </p:txBody>
      </p:sp>
      <p:sp>
        <p:nvSpPr>
          <p:cNvPr id="206985" name="Line 137"/>
          <p:cNvSpPr>
            <a:spLocks noChangeAspect="1" noChangeShapeType="1"/>
          </p:cNvSpPr>
          <p:nvPr/>
        </p:nvSpPr>
        <p:spPr bwMode="auto">
          <a:xfrm rot="2718105">
            <a:off x="3615532" y="3307556"/>
            <a:ext cx="0" cy="2554287"/>
          </a:xfrm>
          <a:prstGeom prst="line">
            <a:avLst/>
          </a:prstGeom>
          <a:noFill/>
          <a:ln w="12700">
            <a:solidFill>
              <a:srgbClr val="00FF00"/>
            </a:solidFill>
            <a:round/>
            <a:headEnd/>
            <a:tailEnd/>
          </a:ln>
          <a:effectLst/>
        </p:spPr>
        <p:txBody>
          <a:bodyPr wrap="none" anchor="ctr"/>
          <a:lstStyle/>
          <a:p>
            <a:endParaRPr lang="it-IT"/>
          </a:p>
        </p:txBody>
      </p:sp>
      <p:sp>
        <p:nvSpPr>
          <p:cNvPr id="206986" name="Line 138"/>
          <p:cNvSpPr>
            <a:spLocks noChangeAspect="1" noChangeShapeType="1"/>
          </p:cNvSpPr>
          <p:nvPr/>
        </p:nvSpPr>
        <p:spPr bwMode="auto">
          <a:xfrm rot="2718105">
            <a:off x="3925888" y="3598862"/>
            <a:ext cx="0" cy="2568575"/>
          </a:xfrm>
          <a:prstGeom prst="line">
            <a:avLst/>
          </a:prstGeom>
          <a:noFill/>
          <a:ln w="12700">
            <a:solidFill>
              <a:srgbClr val="00FF00"/>
            </a:solidFill>
            <a:round/>
            <a:headEnd/>
            <a:tailEnd/>
          </a:ln>
          <a:effectLst/>
        </p:spPr>
        <p:txBody>
          <a:bodyPr wrap="none" anchor="ctr"/>
          <a:lstStyle/>
          <a:p>
            <a:endParaRPr lang="it-IT"/>
          </a:p>
        </p:txBody>
      </p:sp>
      <p:sp>
        <p:nvSpPr>
          <p:cNvPr id="206987" name="Line 139"/>
          <p:cNvSpPr>
            <a:spLocks noChangeAspect="1" noChangeShapeType="1"/>
          </p:cNvSpPr>
          <p:nvPr/>
        </p:nvSpPr>
        <p:spPr bwMode="auto">
          <a:xfrm rot="2718105">
            <a:off x="4244975" y="3897313"/>
            <a:ext cx="0" cy="2571750"/>
          </a:xfrm>
          <a:prstGeom prst="line">
            <a:avLst/>
          </a:prstGeom>
          <a:noFill/>
          <a:ln w="12700">
            <a:solidFill>
              <a:srgbClr val="00FF00"/>
            </a:solidFill>
            <a:round/>
            <a:headEnd/>
            <a:tailEnd/>
          </a:ln>
          <a:effectLst/>
        </p:spPr>
        <p:txBody>
          <a:bodyPr wrap="none" anchor="ctr"/>
          <a:lstStyle/>
          <a:p>
            <a:endParaRPr lang="it-IT"/>
          </a:p>
        </p:txBody>
      </p:sp>
      <p:sp>
        <p:nvSpPr>
          <p:cNvPr id="206988" name="Line 140"/>
          <p:cNvSpPr>
            <a:spLocks noChangeAspect="1" noChangeShapeType="1"/>
          </p:cNvSpPr>
          <p:nvPr/>
        </p:nvSpPr>
        <p:spPr bwMode="auto">
          <a:xfrm rot="2718105">
            <a:off x="4553744" y="4183857"/>
            <a:ext cx="0" cy="2620962"/>
          </a:xfrm>
          <a:prstGeom prst="line">
            <a:avLst/>
          </a:prstGeom>
          <a:noFill/>
          <a:ln w="12700">
            <a:solidFill>
              <a:srgbClr val="00FF00"/>
            </a:solidFill>
            <a:round/>
            <a:headEnd/>
            <a:tailEnd/>
          </a:ln>
          <a:effectLst/>
        </p:spPr>
        <p:txBody>
          <a:bodyPr wrap="none" anchor="ctr"/>
          <a:lstStyle/>
          <a:p>
            <a:endParaRPr lang="it-IT"/>
          </a:p>
        </p:txBody>
      </p:sp>
      <p:grpSp>
        <p:nvGrpSpPr>
          <p:cNvPr id="7" name="Group 141"/>
          <p:cNvGrpSpPr>
            <a:grpSpLocks noChangeAspect="1"/>
          </p:cNvGrpSpPr>
          <p:nvPr/>
        </p:nvGrpSpPr>
        <p:grpSpPr bwMode="auto">
          <a:xfrm rot="211872">
            <a:off x="4391025" y="1281113"/>
            <a:ext cx="1962150" cy="4373562"/>
            <a:chOff x="1983" y="1109"/>
            <a:chExt cx="1504" cy="3351"/>
          </a:xfrm>
        </p:grpSpPr>
        <p:sp>
          <p:nvSpPr>
            <p:cNvPr id="206990" name="Line 142"/>
            <p:cNvSpPr>
              <a:spLocks noChangeAspect="1" noChangeShapeType="1"/>
            </p:cNvSpPr>
            <p:nvPr/>
          </p:nvSpPr>
          <p:spPr bwMode="auto">
            <a:xfrm rot="2506232">
              <a:off x="3487" y="2452"/>
              <a:ext cx="0" cy="2008"/>
            </a:xfrm>
            <a:prstGeom prst="line">
              <a:avLst/>
            </a:prstGeom>
            <a:noFill/>
            <a:ln w="12700">
              <a:solidFill>
                <a:srgbClr val="00FF00"/>
              </a:solidFill>
              <a:round/>
              <a:headEnd/>
              <a:tailEnd/>
            </a:ln>
            <a:effectLst/>
          </p:spPr>
          <p:txBody>
            <a:bodyPr wrap="none" anchor="ctr"/>
            <a:lstStyle/>
            <a:p>
              <a:endParaRPr lang="it-IT"/>
            </a:p>
          </p:txBody>
        </p:sp>
        <p:sp>
          <p:nvSpPr>
            <p:cNvPr id="206991" name="Line 143"/>
            <p:cNvSpPr>
              <a:spLocks noChangeAspect="1" noChangeShapeType="1"/>
            </p:cNvSpPr>
            <p:nvPr/>
          </p:nvSpPr>
          <p:spPr bwMode="auto">
            <a:xfrm rot="2506232">
              <a:off x="1983" y="1109"/>
              <a:ext cx="0" cy="2008"/>
            </a:xfrm>
            <a:prstGeom prst="line">
              <a:avLst/>
            </a:prstGeom>
            <a:noFill/>
            <a:ln w="12700">
              <a:solidFill>
                <a:srgbClr val="00FF00"/>
              </a:solidFill>
              <a:round/>
              <a:headEnd/>
              <a:tailEnd/>
            </a:ln>
            <a:effectLst/>
          </p:spPr>
          <p:txBody>
            <a:bodyPr wrap="none" anchor="ctr"/>
            <a:lstStyle/>
            <a:p>
              <a:endParaRPr lang="it-IT"/>
            </a:p>
          </p:txBody>
        </p:sp>
        <p:sp>
          <p:nvSpPr>
            <p:cNvPr id="206992" name="Line 144"/>
            <p:cNvSpPr>
              <a:spLocks noChangeAspect="1" noChangeShapeType="1"/>
            </p:cNvSpPr>
            <p:nvPr/>
          </p:nvSpPr>
          <p:spPr bwMode="auto">
            <a:xfrm rot="2506232">
              <a:off x="2229" y="1328"/>
              <a:ext cx="0" cy="2008"/>
            </a:xfrm>
            <a:prstGeom prst="line">
              <a:avLst/>
            </a:prstGeom>
            <a:noFill/>
            <a:ln w="12700">
              <a:solidFill>
                <a:srgbClr val="00FF00"/>
              </a:solidFill>
              <a:round/>
              <a:headEnd/>
              <a:tailEnd/>
            </a:ln>
            <a:effectLst/>
          </p:spPr>
          <p:txBody>
            <a:bodyPr wrap="none" anchor="ctr"/>
            <a:lstStyle/>
            <a:p>
              <a:endParaRPr lang="it-IT"/>
            </a:p>
          </p:txBody>
        </p:sp>
        <p:sp>
          <p:nvSpPr>
            <p:cNvPr id="206993" name="Line 145"/>
            <p:cNvSpPr>
              <a:spLocks noChangeAspect="1" noChangeShapeType="1"/>
            </p:cNvSpPr>
            <p:nvPr/>
          </p:nvSpPr>
          <p:spPr bwMode="auto">
            <a:xfrm rot="2506232">
              <a:off x="2480" y="1552"/>
              <a:ext cx="0" cy="2008"/>
            </a:xfrm>
            <a:prstGeom prst="line">
              <a:avLst/>
            </a:prstGeom>
            <a:noFill/>
            <a:ln w="12700">
              <a:solidFill>
                <a:srgbClr val="00FF00"/>
              </a:solidFill>
              <a:round/>
              <a:headEnd/>
              <a:tailEnd/>
            </a:ln>
            <a:effectLst/>
          </p:spPr>
          <p:txBody>
            <a:bodyPr wrap="none" anchor="ctr"/>
            <a:lstStyle/>
            <a:p>
              <a:endParaRPr lang="it-IT"/>
            </a:p>
          </p:txBody>
        </p:sp>
        <p:sp>
          <p:nvSpPr>
            <p:cNvPr id="206994" name="Line 146"/>
            <p:cNvSpPr>
              <a:spLocks noChangeAspect="1" noChangeShapeType="1"/>
            </p:cNvSpPr>
            <p:nvPr/>
          </p:nvSpPr>
          <p:spPr bwMode="auto">
            <a:xfrm rot="2506232">
              <a:off x="2731" y="1776"/>
              <a:ext cx="0" cy="2008"/>
            </a:xfrm>
            <a:prstGeom prst="line">
              <a:avLst/>
            </a:prstGeom>
            <a:noFill/>
            <a:ln w="12700">
              <a:solidFill>
                <a:srgbClr val="00FF00"/>
              </a:solidFill>
              <a:round/>
              <a:headEnd/>
              <a:tailEnd/>
            </a:ln>
            <a:effectLst/>
          </p:spPr>
          <p:txBody>
            <a:bodyPr wrap="none" anchor="ctr"/>
            <a:lstStyle/>
            <a:p>
              <a:endParaRPr lang="it-IT"/>
            </a:p>
          </p:txBody>
        </p:sp>
        <p:sp>
          <p:nvSpPr>
            <p:cNvPr id="206995" name="Line 147"/>
            <p:cNvSpPr>
              <a:spLocks noChangeAspect="1" noChangeShapeType="1"/>
            </p:cNvSpPr>
            <p:nvPr/>
          </p:nvSpPr>
          <p:spPr bwMode="auto">
            <a:xfrm rot="2506232">
              <a:off x="2981" y="1999"/>
              <a:ext cx="0" cy="2008"/>
            </a:xfrm>
            <a:prstGeom prst="line">
              <a:avLst/>
            </a:prstGeom>
            <a:noFill/>
            <a:ln w="12700">
              <a:solidFill>
                <a:srgbClr val="00FF00"/>
              </a:solidFill>
              <a:round/>
              <a:headEnd/>
              <a:tailEnd/>
            </a:ln>
            <a:effectLst/>
          </p:spPr>
          <p:txBody>
            <a:bodyPr wrap="none" anchor="ctr"/>
            <a:lstStyle/>
            <a:p>
              <a:endParaRPr lang="it-IT"/>
            </a:p>
          </p:txBody>
        </p:sp>
        <p:sp>
          <p:nvSpPr>
            <p:cNvPr id="206996" name="Line 148"/>
            <p:cNvSpPr>
              <a:spLocks noChangeAspect="1" noChangeShapeType="1"/>
            </p:cNvSpPr>
            <p:nvPr/>
          </p:nvSpPr>
          <p:spPr bwMode="auto">
            <a:xfrm rot="2506232">
              <a:off x="3232" y="2223"/>
              <a:ext cx="0" cy="2008"/>
            </a:xfrm>
            <a:prstGeom prst="line">
              <a:avLst/>
            </a:prstGeom>
            <a:noFill/>
            <a:ln w="12700">
              <a:solidFill>
                <a:srgbClr val="00FF00"/>
              </a:solidFill>
              <a:round/>
              <a:headEnd/>
              <a:tailEnd/>
            </a:ln>
            <a:effectLst/>
          </p:spPr>
          <p:txBody>
            <a:bodyPr wrap="none" anchor="ctr"/>
            <a:lstStyle/>
            <a:p>
              <a:endParaRPr lang="it-IT"/>
            </a:p>
          </p:txBody>
        </p:sp>
      </p:grpSp>
      <p:sp>
        <p:nvSpPr>
          <p:cNvPr id="206997" name="Rectangle 149"/>
          <p:cNvSpPr>
            <a:spLocks noChangeAspect="1" noChangeArrowheads="1"/>
          </p:cNvSpPr>
          <p:nvPr/>
        </p:nvSpPr>
        <p:spPr bwMode="auto">
          <a:xfrm>
            <a:off x="3878263" y="6257925"/>
            <a:ext cx="517525"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142</a:t>
            </a:r>
          </a:p>
        </p:txBody>
      </p:sp>
      <p:sp>
        <p:nvSpPr>
          <p:cNvPr id="206998" name="Rectangle 150"/>
          <p:cNvSpPr>
            <a:spLocks noChangeAspect="1" noChangeArrowheads="1"/>
          </p:cNvSpPr>
          <p:nvPr/>
        </p:nvSpPr>
        <p:spPr bwMode="auto">
          <a:xfrm rot="2679092">
            <a:off x="2198688" y="4713288"/>
            <a:ext cx="482600" cy="246062"/>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118</a:t>
            </a:r>
          </a:p>
        </p:txBody>
      </p:sp>
      <p:sp>
        <p:nvSpPr>
          <p:cNvPr id="206999" name="Line 151"/>
          <p:cNvSpPr>
            <a:spLocks noChangeAspect="1" noChangeShapeType="1"/>
          </p:cNvSpPr>
          <p:nvPr/>
        </p:nvSpPr>
        <p:spPr bwMode="auto">
          <a:xfrm rot="2718105">
            <a:off x="1751012" y="5764213"/>
            <a:ext cx="2619375" cy="0"/>
          </a:xfrm>
          <a:prstGeom prst="line">
            <a:avLst/>
          </a:prstGeom>
          <a:noFill/>
          <a:ln w="12700">
            <a:solidFill>
              <a:srgbClr val="00FF00"/>
            </a:solidFill>
            <a:round/>
            <a:headEnd/>
            <a:tailEnd/>
          </a:ln>
          <a:effectLst/>
        </p:spPr>
        <p:txBody>
          <a:bodyPr wrap="none" anchor="ctr"/>
          <a:lstStyle/>
          <a:p>
            <a:endParaRPr lang="it-IT"/>
          </a:p>
        </p:txBody>
      </p:sp>
      <p:grpSp>
        <p:nvGrpSpPr>
          <p:cNvPr id="8" name="Group 152"/>
          <p:cNvGrpSpPr>
            <a:grpSpLocks/>
          </p:cNvGrpSpPr>
          <p:nvPr/>
        </p:nvGrpSpPr>
        <p:grpSpPr bwMode="auto">
          <a:xfrm>
            <a:off x="2473325" y="5038725"/>
            <a:ext cx="1781175" cy="1458913"/>
            <a:chOff x="651" y="3038"/>
            <a:chExt cx="1122" cy="919"/>
          </a:xfrm>
        </p:grpSpPr>
        <p:sp>
          <p:nvSpPr>
            <p:cNvPr id="207001" name="Rectangle 153"/>
            <p:cNvSpPr>
              <a:spLocks noChangeAspect="1" noChangeArrowheads="1"/>
            </p:cNvSpPr>
            <p:nvPr/>
          </p:nvSpPr>
          <p:spPr bwMode="auto">
            <a:xfrm rot="2679092">
              <a:off x="1441" y="3802"/>
              <a:ext cx="332" cy="155"/>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106</a:t>
              </a:r>
            </a:p>
          </p:txBody>
        </p:sp>
        <p:sp>
          <p:nvSpPr>
            <p:cNvPr id="207002" name="Rectangle 154"/>
            <p:cNvSpPr>
              <a:spLocks noChangeAspect="1" noChangeArrowheads="1"/>
            </p:cNvSpPr>
            <p:nvPr/>
          </p:nvSpPr>
          <p:spPr bwMode="auto">
            <a:xfrm rot="2679092">
              <a:off x="651" y="3038"/>
              <a:ext cx="365" cy="155"/>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4512</a:t>
              </a:r>
            </a:p>
          </p:txBody>
        </p:sp>
        <p:sp>
          <p:nvSpPr>
            <p:cNvPr id="207003" name="Rectangle 155"/>
            <p:cNvSpPr>
              <a:spLocks noChangeAspect="1" noChangeArrowheads="1"/>
            </p:cNvSpPr>
            <p:nvPr/>
          </p:nvSpPr>
          <p:spPr bwMode="auto">
            <a:xfrm rot="2679092">
              <a:off x="1038" y="3422"/>
              <a:ext cx="359" cy="155"/>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6906</a:t>
              </a:r>
            </a:p>
          </p:txBody>
        </p:sp>
        <p:sp>
          <p:nvSpPr>
            <p:cNvPr id="207004" name="Rectangle 156"/>
            <p:cNvSpPr>
              <a:spLocks noChangeAspect="1" noChangeArrowheads="1"/>
            </p:cNvSpPr>
            <p:nvPr/>
          </p:nvSpPr>
          <p:spPr bwMode="auto">
            <a:xfrm rot="2679092">
              <a:off x="1259" y="3624"/>
              <a:ext cx="332" cy="155"/>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6321</a:t>
              </a:r>
            </a:p>
          </p:txBody>
        </p:sp>
        <p:sp>
          <p:nvSpPr>
            <p:cNvPr id="207005" name="Rectangle 157"/>
            <p:cNvSpPr>
              <a:spLocks noChangeAspect="1" noChangeArrowheads="1"/>
            </p:cNvSpPr>
            <p:nvPr/>
          </p:nvSpPr>
          <p:spPr bwMode="auto">
            <a:xfrm rot="2679092">
              <a:off x="845" y="3223"/>
              <a:ext cx="358" cy="15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7321</a:t>
              </a:r>
            </a:p>
          </p:txBody>
        </p:sp>
      </p:grpSp>
      <p:grpSp>
        <p:nvGrpSpPr>
          <p:cNvPr id="9" name="Group 158"/>
          <p:cNvGrpSpPr>
            <a:grpSpLocks/>
          </p:cNvGrpSpPr>
          <p:nvPr/>
        </p:nvGrpSpPr>
        <p:grpSpPr bwMode="auto">
          <a:xfrm>
            <a:off x="1709738" y="2228850"/>
            <a:ext cx="3289300" cy="2806700"/>
            <a:chOff x="940" y="1268"/>
            <a:chExt cx="2073" cy="1768"/>
          </a:xfrm>
        </p:grpSpPr>
        <p:grpSp>
          <p:nvGrpSpPr>
            <p:cNvPr id="10" name="Group 159"/>
            <p:cNvGrpSpPr>
              <a:grpSpLocks/>
            </p:cNvGrpSpPr>
            <p:nvPr/>
          </p:nvGrpSpPr>
          <p:grpSpPr bwMode="auto">
            <a:xfrm>
              <a:off x="940" y="1268"/>
              <a:ext cx="1651" cy="1764"/>
              <a:chOff x="940" y="1268"/>
              <a:chExt cx="1651" cy="1764"/>
            </a:xfrm>
          </p:grpSpPr>
          <p:sp>
            <p:nvSpPr>
              <p:cNvPr id="207008" name="Line 160"/>
              <p:cNvSpPr>
                <a:spLocks noChangeAspect="1" noChangeShapeType="1"/>
              </p:cNvSpPr>
              <p:nvPr/>
            </p:nvSpPr>
            <p:spPr bwMode="auto">
              <a:xfrm rot="2718105">
                <a:off x="1766" y="1521"/>
                <a:ext cx="0" cy="1651"/>
              </a:xfrm>
              <a:prstGeom prst="line">
                <a:avLst/>
              </a:prstGeom>
              <a:noFill/>
              <a:ln w="12700">
                <a:solidFill>
                  <a:srgbClr val="00FF00"/>
                </a:solidFill>
                <a:round/>
                <a:headEnd/>
                <a:tailEnd/>
              </a:ln>
              <a:effectLst/>
            </p:spPr>
            <p:txBody>
              <a:bodyPr wrap="none" anchor="ctr"/>
              <a:lstStyle/>
              <a:p>
                <a:endParaRPr lang="it-IT"/>
              </a:p>
            </p:txBody>
          </p:sp>
          <p:sp>
            <p:nvSpPr>
              <p:cNvPr id="207009" name="Line 161"/>
              <p:cNvSpPr>
                <a:spLocks noChangeAspect="1" noChangeShapeType="1"/>
              </p:cNvSpPr>
              <p:nvPr/>
            </p:nvSpPr>
            <p:spPr bwMode="auto">
              <a:xfrm rot="2718105">
                <a:off x="1820" y="2039"/>
                <a:ext cx="0" cy="1270"/>
              </a:xfrm>
              <a:prstGeom prst="line">
                <a:avLst/>
              </a:prstGeom>
              <a:noFill/>
              <a:ln w="12700">
                <a:solidFill>
                  <a:srgbClr val="00FF00"/>
                </a:solidFill>
                <a:round/>
                <a:headEnd/>
                <a:tailEnd/>
              </a:ln>
              <a:effectLst/>
            </p:spPr>
            <p:txBody>
              <a:bodyPr wrap="none" anchor="ctr"/>
              <a:lstStyle/>
              <a:p>
                <a:endParaRPr lang="it-IT"/>
              </a:p>
            </p:txBody>
          </p:sp>
          <p:sp>
            <p:nvSpPr>
              <p:cNvPr id="207010" name="Line 162"/>
              <p:cNvSpPr>
                <a:spLocks noChangeAspect="1" noChangeShapeType="1"/>
              </p:cNvSpPr>
              <p:nvPr/>
            </p:nvSpPr>
            <p:spPr bwMode="auto">
              <a:xfrm>
                <a:off x="1278" y="1268"/>
                <a:ext cx="0" cy="1764"/>
              </a:xfrm>
              <a:prstGeom prst="line">
                <a:avLst/>
              </a:prstGeom>
              <a:noFill/>
              <a:ln w="12700">
                <a:solidFill>
                  <a:srgbClr val="00FF00"/>
                </a:solidFill>
                <a:round/>
                <a:headEnd/>
                <a:tailEnd/>
              </a:ln>
              <a:effectLst/>
            </p:spPr>
            <p:txBody>
              <a:bodyPr wrap="none" anchor="ctr"/>
              <a:lstStyle/>
              <a:p>
                <a:endParaRPr lang="it-IT"/>
              </a:p>
            </p:txBody>
          </p:sp>
          <p:sp>
            <p:nvSpPr>
              <p:cNvPr id="207011" name="Line 163"/>
              <p:cNvSpPr>
                <a:spLocks noChangeAspect="1" noChangeShapeType="1"/>
              </p:cNvSpPr>
              <p:nvPr/>
            </p:nvSpPr>
            <p:spPr bwMode="auto">
              <a:xfrm>
                <a:off x="1568" y="1268"/>
                <a:ext cx="0" cy="1764"/>
              </a:xfrm>
              <a:prstGeom prst="line">
                <a:avLst/>
              </a:prstGeom>
              <a:noFill/>
              <a:ln w="12700">
                <a:solidFill>
                  <a:srgbClr val="00FF00"/>
                </a:solidFill>
                <a:round/>
                <a:headEnd/>
                <a:tailEnd/>
              </a:ln>
              <a:effectLst/>
            </p:spPr>
            <p:txBody>
              <a:bodyPr wrap="none" anchor="ctr"/>
              <a:lstStyle/>
              <a:p>
                <a:endParaRPr lang="it-IT"/>
              </a:p>
            </p:txBody>
          </p:sp>
        </p:grpSp>
        <p:grpSp>
          <p:nvGrpSpPr>
            <p:cNvPr id="11" name="Group 164"/>
            <p:cNvGrpSpPr>
              <a:grpSpLocks/>
            </p:cNvGrpSpPr>
            <p:nvPr/>
          </p:nvGrpSpPr>
          <p:grpSpPr bwMode="auto">
            <a:xfrm>
              <a:off x="1248" y="1272"/>
              <a:ext cx="1765" cy="1764"/>
              <a:chOff x="1248" y="1272"/>
              <a:chExt cx="1765" cy="1764"/>
            </a:xfrm>
          </p:grpSpPr>
          <p:sp>
            <p:nvSpPr>
              <p:cNvPr id="207013" name="Line 165"/>
              <p:cNvSpPr>
                <a:spLocks noChangeAspect="1" noChangeShapeType="1"/>
              </p:cNvSpPr>
              <p:nvPr/>
            </p:nvSpPr>
            <p:spPr bwMode="auto">
              <a:xfrm>
                <a:off x="1248" y="1272"/>
                <a:ext cx="1765" cy="0"/>
              </a:xfrm>
              <a:prstGeom prst="line">
                <a:avLst/>
              </a:prstGeom>
              <a:noFill/>
              <a:ln w="12700">
                <a:solidFill>
                  <a:srgbClr val="00FF00"/>
                </a:solidFill>
                <a:round/>
                <a:headEnd/>
                <a:tailEnd/>
              </a:ln>
              <a:effectLst/>
            </p:spPr>
            <p:txBody>
              <a:bodyPr wrap="none" anchor="ctr"/>
              <a:lstStyle/>
              <a:p>
                <a:endParaRPr lang="it-IT"/>
              </a:p>
            </p:txBody>
          </p:sp>
          <p:sp>
            <p:nvSpPr>
              <p:cNvPr id="207014" name="Line 166"/>
              <p:cNvSpPr>
                <a:spLocks noChangeAspect="1" noChangeShapeType="1"/>
              </p:cNvSpPr>
              <p:nvPr/>
            </p:nvSpPr>
            <p:spPr bwMode="auto">
              <a:xfrm>
                <a:off x="1248" y="3036"/>
                <a:ext cx="1765" cy="0"/>
              </a:xfrm>
              <a:prstGeom prst="line">
                <a:avLst/>
              </a:prstGeom>
              <a:noFill/>
              <a:ln w="12700">
                <a:solidFill>
                  <a:srgbClr val="00FF00"/>
                </a:solidFill>
                <a:round/>
                <a:headEnd/>
                <a:tailEnd/>
              </a:ln>
              <a:effectLst/>
            </p:spPr>
            <p:txBody>
              <a:bodyPr wrap="none" anchor="ctr"/>
              <a:lstStyle/>
              <a:p>
                <a:endParaRPr lang="it-IT"/>
              </a:p>
            </p:txBody>
          </p:sp>
          <p:sp>
            <p:nvSpPr>
              <p:cNvPr id="207015" name="Line 167"/>
              <p:cNvSpPr>
                <a:spLocks noChangeAspect="1" noChangeShapeType="1"/>
              </p:cNvSpPr>
              <p:nvPr/>
            </p:nvSpPr>
            <p:spPr bwMode="auto">
              <a:xfrm>
                <a:off x="1248" y="1559"/>
                <a:ext cx="1765" cy="0"/>
              </a:xfrm>
              <a:prstGeom prst="line">
                <a:avLst/>
              </a:prstGeom>
              <a:noFill/>
              <a:ln w="12700">
                <a:solidFill>
                  <a:srgbClr val="00FF00"/>
                </a:solidFill>
                <a:round/>
                <a:headEnd/>
                <a:tailEnd/>
              </a:ln>
              <a:effectLst/>
            </p:spPr>
            <p:txBody>
              <a:bodyPr wrap="none" anchor="ctr"/>
              <a:lstStyle/>
              <a:p>
                <a:endParaRPr lang="it-IT"/>
              </a:p>
            </p:txBody>
          </p:sp>
          <p:sp>
            <p:nvSpPr>
              <p:cNvPr id="207016" name="Line 168"/>
              <p:cNvSpPr>
                <a:spLocks noChangeAspect="1" noChangeShapeType="1"/>
              </p:cNvSpPr>
              <p:nvPr/>
            </p:nvSpPr>
            <p:spPr bwMode="auto">
              <a:xfrm>
                <a:off x="1248" y="1855"/>
                <a:ext cx="1765" cy="0"/>
              </a:xfrm>
              <a:prstGeom prst="line">
                <a:avLst/>
              </a:prstGeom>
              <a:noFill/>
              <a:ln w="12700">
                <a:solidFill>
                  <a:srgbClr val="00FF00"/>
                </a:solidFill>
                <a:round/>
                <a:headEnd/>
                <a:tailEnd/>
              </a:ln>
              <a:effectLst/>
            </p:spPr>
            <p:txBody>
              <a:bodyPr wrap="none" anchor="ctr"/>
              <a:lstStyle/>
              <a:p>
                <a:endParaRPr lang="it-IT"/>
              </a:p>
            </p:txBody>
          </p:sp>
          <p:sp>
            <p:nvSpPr>
              <p:cNvPr id="207017" name="Line 169"/>
              <p:cNvSpPr>
                <a:spLocks noChangeAspect="1" noChangeShapeType="1"/>
              </p:cNvSpPr>
              <p:nvPr/>
            </p:nvSpPr>
            <p:spPr bwMode="auto">
              <a:xfrm>
                <a:off x="1248" y="2150"/>
                <a:ext cx="1765" cy="0"/>
              </a:xfrm>
              <a:prstGeom prst="line">
                <a:avLst/>
              </a:prstGeom>
              <a:noFill/>
              <a:ln w="12700">
                <a:solidFill>
                  <a:srgbClr val="00FF00"/>
                </a:solidFill>
                <a:round/>
                <a:headEnd/>
                <a:tailEnd/>
              </a:ln>
              <a:effectLst/>
            </p:spPr>
            <p:txBody>
              <a:bodyPr wrap="none" anchor="ctr"/>
              <a:lstStyle/>
              <a:p>
                <a:endParaRPr lang="it-IT"/>
              </a:p>
            </p:txBody>
          </p:sp>
          <p:sp>
            <p:nvSpPr>
              <p:cNvPr id="207018" name="Line 170"/>
              <p:cNvSpPr>
                <a:spLocks noChangeAspect="1" noChangeShapeType="1"/>
              </p:cNvSpPr>
              <p:nvPr/>
            </p:nvSpPr>
            <p:spPr bwMode="auto">
              <a:xfrm>
                <a:off x="1248" y="2445"/>
                <a:ext cx="1765" cy="0"/>
              </a:xfrm>
              <a:prstGeom prst="line">
                <a:avLst/>
              </a:prstGeom>
              <a:noFill/>
              <a:ln w="12700">
                <a:solidFill>
                  <a:srgbClr val="00FF00"/>
                </a:solidFill>
                <a:round/>
                <a:headEnd/>
                <a:tailEnd/>
              </a:ln>
              <a:effectLst/>
            </p:spPr>
            <p:txBody>
              <a:bodyPr wrap="none" anchor="ctr"/>
              <a:lstStyle/>
              <a:p>
                <a:endParaRPr lang="it-IT"/>
              </a:p>
            </p:txBody>
          </p:sp>
          <p:sp>
            <p:nvSpPr>
              <p:cNvPr id="207019" name="Line 171"/>
              <p:cNvSpPr>
                <a:spLocks noChangeAspect="1" noChangeShapeType="1"/>
              </p:cNvSpPr>
              <p:nvPr/>
            </p:nvSpPr>
            <p:spPr bwMode="auto">
              <a:xfrm>
                <a:off x="1248" y="2741"/>
                <a:ext cx="1765" cy="0"/>
              </a:xfrm>
              <a:prstGeom prst="line">
                <a:avLst/>
              </a:prstGeom>
              <a:noFill/>
              <a:ln w="12700">
                <a:solidFill>
                  <a:srgbClr val="00FF00"/>
                </a:solidFill>
                <a:round/>
                <a:headEnd/>
                <a:tailEnd/>
              </a:ln>
              <a:effectLst/>
            </p:spPr>
            <p:txBody>
              <a:bodyPr wrap="none" anchor="ctr"/>
              <a:lstStyle/>
              <a:p>
                <a:endParaRPr lang="it-IT"/>
              </a:p>
            </p:txBody>
          </p:sp>
        </p:grpSp>
      </p:grpSp>
      <p:grpSp>
        <p:nvGrpSpPr>
          <p:cNvPr id="12" name="Group 172"/>
          <p:cNvGrpSpPr>
            <a:grpSpLocks/>
          </p:cNvGrpSpPr>
          <p:nvPr/>
        </p:nvGrpSpPr>
        <p:grpSpPr bwMode="auto">
          <a:xfrm rot="5400000">
            <a:off x="4635500" y="2057400"/>
            <a:ext cx="1676400" cy="5486400"/>
            <a:chOff x="2040" y="288"/>
            <a:chExt cx="1056" cy="3456"/>
          </a:xfrm>
        </p:grpSpPr>
        <p:grpSp>
          <p:nvGrpSpPr>
            <p:cNvPr id="13" name="Group 173"/>
            <p:cNvGrpSpPr>
              <a:grpSpLocks/>
            </p:cNvGrpSpPr>
            <p:nvPr/>
          </p:nvGrpSpPr>
          <p:grpSpPr bwMode="auto">
            <a:xfrm>
              <a:off x="2040" y="288"/>
              <a:ext cx="1056" cy="480"/>
              <a:chOff x="1968" y="240"/>
              <a:chExt cx="1104" cy="624"/>
            </a:xfrm>
          </p:grpSpPr>
          <p:sp>
            <p:nvSpPr>
              <p:cNvPr id="207022" name="Rectangle 174"/>
              <p:cNvSpPr>
                <a:spLocks noChangeArrowheads="1"/>
              </p:cNvSpPr>
              <p:nvPr/>
            </p:nvSpPr>
            <p:spPr bwMode="auto">
              <a:xfrm>
                <a:off x="2256" y="576"/>
                <a:ext cx="528" cy="288"/>
              </a:xfrm>
              <a:prstGeom prst="rect">
                <a:avLst/>
              </a:prstGeom>
              <a:solidFill>
                <a:schemeClr val="accent1"/>
              </a:solidFill>
              <a:ln w="12700">
                <a:solidFill>
                  <a:srgbClr val="F8F8F8"/>
                </a:solidFill>
                <a:miter lim="800000"/>
                <a:headEnd/>
                <a:tailEnd/>
              </a:ln>
              <a:effectLst/>
            </p:spPr>
            <p:txBody>
              <a:bodyPr wrap="none" anchor="ctr"/>
              <a:lstStyle/>
              <a:p>
                <a:endParaRPr lang="it-IT"/>
              </a:p>
            </p:txBody>
          </p:sp>
          <p:sp>
            <p:nvSpPr>
              <p:cNvPr id="207023" name="Rectangle 175"/>
              <p:cNvSpPr>
                <a:spLocks noChangeArrowheads="1"/>
              </p:cNvSpPr>
              <p:nvPr/>
            </p:nvSpPr>
            <p:spPr bwMode="auto">
              <a:xfrm>
                <a:off x="1968" y="240"/>
                <a:ext cx="1104" cy="336"/>
              </a:xfrm>
              <a:prstGeom prst="rect">
                <a:avLst/>
              </a:prstGeom>
              <a:solidFill>
                <a:schemeClr val="accent1"/>
              </a:solidFill>
              <a:ln w="12700">
                <a:solidFill>
                  <a:srgbClr val="F8F8F8"/>
                </a:solidFill>
                <a:miter lim="800000"/>
                <a:headEnd/>
                <a:tailEnd/>
              </a:ln>
              <a:effectLst/>
            </p:spPr>
            <p:txBody>
              <a:bodyPr wrap="none" anchor="ctr"/>
              <a:lstStyle/>
              <a:p>
                <a:endParaRPr lang="it-IT"/>
              </a:p>
            </p:txBody>
          </p:sp>
        </p:grpSp>
        <p:sp>
          <p:nvSpPr>
            <p:cNvPr id="207024" name="Line 176"/>
            <p:cNvSpPr>
              <a:spLocks noChangeShapeType="1"/>
            </p:cNvSpPr>
            <p:nvPr/>
          </p:nvSpPr>
          <p:spPr bwMode="auto">
            <a:xfrm>
              <a:off x="2568" y="816"/>
              <a:ext cx="0" cy="2928"/>
            </a:xfrm>
            <a:prstGeom prst="line">
              <a:avLst/>
            </a:prstGeom>
            <a:noFill/>
            <a:ln w="38100">
              <a:solidFill>
                <a:srgbClr val="F8F8F8"/>
              </a:solidFill>
              <a:prstDash val="dash"/>
              <a:round/>
              <a:headEnd/>
              <a:tailEnd/>
            </a:ln>
            <a:effectLst/>
          </p:spPr>
          <p:txBody>
            <a:bodyPr/>
            <a:lstStyle/>
            <a:p>
              <a:endParaRPr lang="it-IT"/>
            </a:p>
          </p:txBody>
        </p:sp>
        <p:sp>
          <p:nvSpPr>
            <p:cNvPr id="207025" name="Rectangle 177"/>
            <p:cNvSpPr>
              <a:spLocks noChangeArrowheads="1"/>
            </p:cNvSpPr>
            <p:nvPr/>
          </p:nvSpPr>
          <p:spPr bwMode="auto">
            <a:xfrm>
              <a:off x="2496" y="3168"/>
              <a:ext cx="144" cy="336"/>
            </a:xfrm>
            <a:prstGeom prst="rect">
              <a:avLst/>
            </a:prstGeom>
            <a:solidFill>
              <a:schemeClr val="accent1"/>
            </a:solidFill>
            <a:ln w="12700">
              <a:solidFill>
                <a:srgbClr val="F8F8F8"/>
              </a:solidFill>
              <a:miter lim="800000"/>
              <a:headEnd/>
              <a:tailEnd/>
            </a:ln>
            <a:effectLst/>
          </p:spPr>
          <p:txBody>
            <a:bodyPr wrap="none" anchor="ctr"/>
            <a:lstStyle/>
            <a:p>
              <a:endParaRPr lang="it-IT"/>
            </a:p>
          </p:txBody>
        </p:sp>
      </p:grpSp>
      <p:sp>
        <p:nvSpPr>
          <p:cNvPr id="207026" name="Rectangle 178"/>
          <p:cNvSpPr>
            <a:spLocks noChangeArrowheads="1"/>
          </p:cNvSpPr>
          <p:nvPr/>
        </p:nvSpPr>
        <p:spPr bwMode="auto">
          <a:xfrm rot="5400000">
            <a:off x="2114550" y="4718050"/>
            <a:ext cx="742950" cy="247650"/>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218</a:t>
            </a:r>
          </a:p>
        </p:txBody>
      </p:sp>
      <p:sp>
        <p:nvSpPr>
          <p:cNvPr id="207027" name="Rectangle 179"/>
          <p:cNvSpPr>
            <a:spLocks noChangeArrowheads="1"/>
          </p:cNvSpPr>
          <p:nvPr/>
        </p:nvSpPr>
        <p:spPr bwMode="auto">
          <a:xfrm rot="5400000">
            <a:off x="2223294" y="2350294"/>
            <a:ext cx="514350" cy="246062"/>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142</a:t>
            </a:r>
          </a:p>
        </p:txBody>
      </p:sp>
      <p:sp>
        <p:nvSpPr>
          <p:cNvPr id="207028" name="Rectangle 180"/>
          <p:cNvSpPr>
            <a:spLocks noChangeArrowheads="1"/>
          </p:cNvSpPr>
          <p:nvPr/>
        </p:nvSpPr>
        <p:spPr bwMode="auto">
          <a:xfrm rot="5400000">
            <a:off x="2205832" y="2810668"/>
            <a:ext cx="533400"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3930</a:t>
            </a:r>
          </a:p>
        </p:txBody>
      </p:sp>
      <p:sp>
        <p:nvSpPr>
          <p:cNvPr id="207029" name="Rectangle 181"/>
          <p:cNvSpPr>
            <a:spLocks noChangeArrowheads="1"/>
          </p:cNvSpPr>
          <p:nvPr/>
        </p:nvSpPr>
        <p:spPr bwMode="auto">
          <a:xfrm rot="5400000">
            <a:off x="2168525" y="3749675"/>
            <a:ext cx="608013" cy="246063"/>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7986</a:t>
            </a:r>
          </a:p>
        </p:txBody>
      </p:sp>
      <p:sp>
        <p:nvSpPr>
          <p:cNvPr id="207030" name="Rectangle 182"/>
          <p:cNvSpPr>
            <a:spLocks noChangeArrowheads="1"/>
          </p:cNvSpPr>
          <p:nvPr/>
        </p:nvSpPr>
        <p:spPr bwMode="auto">
          <a:xfrm rot="5400000">
            <a:off x="2205831" y="4218782"/>
            <a:ext cx="560387" cy="247650"/>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6344</a:t>
            </a:r>
          </a:p>
        </p:txBody>
      </p:sp>
      <p:sp>
        <p:nvSpPr>
          <p:cNvPr id="207031" name="Rectangle 183"/>
          <p:cNvSpPr>
            <a:spLocks noChangeArrowheads="1"/>
          </p:cNvSpPr>
          <p:nvPr/>
        </p:nvSpPr>
        <p:spPr bwMode="auto">
          <a:xfrm rot="5400000">
            <a:off x="2130425" y="3275013"/>
            <a:ext cx="700088" cy="246062"/>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200" b="1">
                <a:latin typeface="Arial" charset="0"/>
              </a:rPr>
              <a:t>8984</a:t>
            </a: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grpSp>
        <p:nvGrpSpPr>
          <p:cNvPr id="2" name="Group 133"/>
          <p:cNvGrpSpPr>
            <a:grpSpLocks/>
          </p:cNvGrpSpPr>
          <p:nvPr/>
        </p:nvGrpSpPr>
        <p:grpSpPr bwMode="auto">
          <a:xfrm>
            <a:off x="5105400" y="407988"/>
            <a:ext cx="3203575" cy="3200400"/>
            <a:chOff x="2192" y="1152"/>
            <a:chExt cx="2018" cy="2016"/>
          </a:xfrm>
        </p:grpSpPr>
        <p:sp>
          <p:nvSpPr>
            <p:cNvPr id="209030" name="Line 134"/>
            <p:cNvSpPr>
              <a:spLocks noChangeShapeType="1"/>
            </p:cNvSpPr>
            <p:nvPr/>
          </p:nvSpPr>
          <p:spPr bwMode="auto">
            <a:xfrm>
              <a:off x="4210" y="1156"/>
              <a:ext cx="0" cy="2008"/>
            </a:xfrm>
            <a:prstGeom prst="line">
              <a:avLst/>
            </a:prstGeom>
            <a:noFill/>
            <a:ln w="12700">
              <a:solidFill>
                <a:srgbClr val="00FF00"/>
              </a:solidFill>
              <a:round/>
              <a:headEnd/>
              <a:tailEnd/>
            </a:ln>
            <a:effectLst/>
          </p:spPr>
          <p:txBody>
            <a:bodyPr wrap="none" anchor="ctr"/>
            <a:lstStyle/>
            <a:p>
              <a:endParaRPr lang="it-IT"/>
            </a:p>
          </p:txBody>
        </p:sp>
        <p:sp>
          <p:nvSpPr>
            <p:cNvPr id="209031" name="Line 135"/>
            <p:cNvSpPr>
              <a:spLocks noChangeShapeType="1"/>
            </p:cNvSpPr>
            <p:nvPr/>
          </p:nvSpPr>
          <p:spPr bwMode="auto">
            <a:xfrm>
              <a:off x="2194" y="1156"/>
              <a:ext cx="0" cy="2008"/>
            </a:xfrm>
            <a:prstGeom prst="line">
              <a:avLst/>
            </a:prstGeom>
            <a:noFill/>
            <a:ln w="12700">
              <a:solidFill>
                <a:srgbClr val="00FF00"/>
              </a:solidFill>
              <a:round/>
              <a:headEnd/>
              <a:tailEnd/>
            </a:ln>
            <a:effectLst/>
          </p:spPr>
          <p:txBody>
            <a:bodyPr wrap="none" anchor="ctr"/>
            <a:lstStyle/>
            <a:p>
              <a:endParaRPr lang="it-IT"/>
            </a:p>
          </p:txBody>
        </p:sp>
        <p:grpSp>
          <p:nvGrpSpPr>
            <p:cNvPr id="3" name="Group 136"/>
            <p:cNvGrpSpPr>
              <a:grpSpLocks/>
            </p:cNvGrpSpPr>
            <p:nvPr/>
          </p:nvGrpSpPr>
          <p:grpSpPr bwMode="auto">
            <a:xfrm>
              <a:off x="2192" y="1152"/>
              <a:ext cx="2008" cy="2016"/>
              <a:chOff x="2198" y="1152"/>
              <a:chExt cx="2008" cy="2016"/>
            </a:xfrm>
          </p:grpSpPr>
          <p:sp>
            <p:nvSpPr>
              <p:cNvPr id="209033" name="Line 137"/>
              <p:cNvSpPr>
                <a:spLocks noChangeShapeType="1"/>
              </p:cNvSpPr>
              <p:nvPr/>
            </p:nvSpPr>
            <p:spPr bwMode="auto">
              <a:xfrm>
                <a:off x="2530" y="1156"/>
                <a:ext cx="0" cy="2008"/>
              </a:xfrm>
              <a:prstGeom prst="line">
                <a:avLst/>
              </a:prstGeom>
              <a:noFill/>
              <a:ln w="12700">
                <a:solidFill>
                  <a:srgbClr val="00FF00"/>
                </a:solidFill>
                <a:round/>
                <a:headEnd/>
                <a:tailEnd/>
              </a:ln>
              <a:effectLst/>
            </p:spPr>
            <p:txBody>
              <a:bodyPr wrap="none" anchor="ctr"/>
              <a:lstStyle/>
              <a:p>
                <a:endParaRPr lang="it-IT"/>
              </a:p>
            </p:txBody>
          </p:sp>
          <p:sp>
            <p:nvSpPr>
              <p:cNvPr id="209034" name="Line 138"/>
              <p:cNvSpPr>
                <a:spLocks noChangeShapeType="1"/>
              </p:cNvSpPr>
              <p:nvPr/>
            </p:nvSpPr>
            <p:spPr bwMode="auto">
              <a:xfrm>
                <a:off x="2866" y="1156"/>
                <a:ext cx="0" cy="2008"/>
              </a:xfrm>
              <a:prstGeom prst="line">
                <a:avLst/>
              </a:prstGeom>
              <a:noFill/>
              <a:ln w="12700">
                <a:solidFill>
                  <a:srgbClr val="00FF00"/>
                </a:solidFill>
                <a:round/>
                <a:headEnd/>
                <a:tailEnd/>
              </a:ln>
              <a:effectLst/>
            </p:spPr>
            <p:txBody>
              <a:bodyPr wrap="none" anchor="ctr"/>
              <a:lstStyle/>
              <a:p>
                <a:endParaRPr lang="it-IT"/>
              </a:p>
            </p:txBody>
          </p:sp>
          <p:sp>
            <p:nvSpPr>
              <p:cNvPr id="209035" name="Line 139"/>
              <p:cNvSpPr>
                <a:spLocks noChangeShapeType="1"/>
              </p:cNvSpPr>
              <p:nvPr/>
            </p:nvSpPr>
            <p:spPr bwMode="auto">
              <a:xfrm>
                <a:off x="3202" y="1156"/>
                <a:ext cx="0" cy="2008"/>
              </a:xfrm>
              <a:prstGeom prst="line">
                <a:avLst/>
              </a:prstGeom>
              <a:noFill/>
              <a:ln w="12700">
                <a:solidFill>
                  <a:srgbClr val="00FF00"/>
                </a:solidFill>
                <a:round/>
                <a:headEnd/>
                <a:tailEnd/>
              </a:ln>
              <a:effectLst/>
            </p:spPr>
            <p:txBody>
              <a:bodyPr wrap="none" anchor="ctr"/>
              <a:lstStyle/>
              <a:p>
                <a:endParaRPr lang="it-IT"/>
              </a:p>
            </p:txBody>
          </p:sp>
          <p:sp>
            <p:nvSpPr>
              <p:cNvPr id="209036" name="Line 140"/>
              <p:cNvSpPr>
                <a:spLocks noChangeShapeType="1"/>
              </p:cNvSpPr>
              <p:nvPr/>
            </p:nvSpPr>
            <p:spPr bwMode="auto">
              <a:xfrm>
                <a:off x="3538" y="1156"/>
                <a:ext cx="0" cy="2008"/>
              </a:xfrm>
              <a:prstGeom prst="line">
                <a:avLst/>
              </a:prstGeom>
              <a:noFill/>
              <a:ln w="12700">
                <a:solidFill>
                  <a:srgbClr val="00FF00"/>
                </a:solidFill>
                <a:round/>
                <a:headEnd/>
                <a:tailEnd/>
              </a:ln>
              <a:effectLst/>
            </p:spPr>
            <p:txBody>
              <a:bodyPr wrap="none" anchor="ctr"/>
              <a:lstStyle/>
              <a:p>
                <a:endParaRPr lang="it-IT"/>
              </a:p>
            </p:txBody>
          </p:sp>
          <p:sp>
            <p:nvSpPr>
              <p:cNvPr id="209037" name="Line 141"/>
              <p:cNvSpPr>
                <a:spLocks noChangeShapeType="1"/>
              </p:cNvSpPr>
              <p:nvPr/>
            </p:nvSpPr>
            <p:spPr bwMode="auto">
              <a:xfrm>
                <a:off x="3874" y="1156"/>
                <a:ext cx="0" cy="2008"/>
              </a:xfrm>
              <a:prstGeom prst="line">
                <a:avLst/>
              </a:prstGeom>
              <a:noFill/>
              <a:ln w="12700">
                <a:solidFill>
                  <a:srgbClr val="00FF00"/>
                </a:solidFill>
                <a:round/>
                <a:headEnd/>
                <a:tailEnd/>
              </a:ln>
              <a:effectLst/>
            </p:spPr>
            <p:txBody>
              <a:bodyPr wrap="none" anchor="ctr"/>
              <a:lstStyle/>
              <a:p>
                <a:endParaRPr lang="it-IT"/>
              </a:p>
            </p:txBody>
          </p:sp>
          <p:sp>
            <p:nvSpPr>
              <p:cNvPr id="209038" name="Line 142"/>
              <p:cNvSpPr>
                <a:spLocks noChangeShapeType="1"/>
              </p:cNvSpPr>
              <p:nvPr/>
            </p:nvSpPr>
            <p:spPr bwMode="auto">
              <a:xfrm>
                <a:off x="2198" y="1152"/>
                <a:ext cx="2008" cy="0"/>
              </a:xfrm>
              <a:prstGeom prst="line">
                <a:avLst/>
              </a:prstGeom>
              <a:noFill/>
              <a:ln w="12700">
                <a:solidFill>
                  <a:srgbClr val="00FF00"/>
                </a:solidFill>
                <a:round/>
                <a:headEnd/>
                <a:tailEnd/>
              </a:ln>
              <a:effectLst/>
            </p:spPr>
            <p:txBody>
              <a:bodyPr wrap="none" anchor="ctr"/>
              <a:lstStyle/>
              <a:p>
                <a:endParaRPr lang="it-IT"/>
              </a:p>
            </p:txBody>
          </p:sp>
          <p:sp>
            <p:nvSpPr>
              <p:cNvPr id="209039" name="Line 143"/>
              <p:cNvSpPr>
                <a:spLocks noChangeShapeType="1"/>
              </p:cNvSpPr>
              <p:nvPr/>
            </p:nvSpPr>
            <p:spPr bwMode="auto">
              <a:xfrm>
                <a:off x="2198" y="3168"/>
                <a:ext cx="2008" cy="0"/>
              </a:xfrm>
              <a:prstGeom prst="line">
                <a:avLst/>
              </a:prstGeom>
              <a:noFill/>
              <a:ln w="12700">
                <a:solidFill>
                  <a:srgbClr val="00FF00"/>
                </a:solidFill>
                <a:round/>
                <a:headEnd/>
                <a:tailEnd/>
              </a:ln>
              <a:effectLst/>
            </p:spPr>
            <p:txBody>
              <a:bodyPr wrap="none" anchor="ctr"/>
              <a:lstStyle/>
              <a:p>
                <a:endParaRPr lang="it-IT"/>
              </a:p>
            </p:txBody>
          </p:sp>
          <p:sp>
            <p:nvSpPr>
              <p:cNvPr id="209040" name="Line 144"/>
              <p:cNvSpPr>
                <a:spLocks noChangeShapeType="1"/>
              </p:cNvSpPr>
              <p:nvPr/>
            </p:nvSpPr>
            <p:spPr bwMode="auto">
              <a:xfrm>
                <a:off x="2198" y="1488"/>
                <a:ext cx="2008" cy="0"/>
              </a:xfrm>
              <a:prstGeom prst="line">
                <a:avLst/>
              </a:prstGeom>
              <a:noFill/>
              <a:ln w="12700">
                <a:solidFill>
                  <a:srgbClr val="00FF00"/>
                </a:solidFill>
                <a:round/>
                <a:headEnd/>
                <a:tailEnd/>
              </a:ln>
              <a:effectLst/>
            </p:spPr>
            <p:txBody>
              <a:bodyPr wrap="none" anchor="ctr"/>
              <a:lstStyle/>
              <a:p>
                <a:endParaRPr lang="it-IT"/>
              </a:p>
            </p:txBody>
          </p:sp>
          <p:sp>
            <p:nvSpPr>
              <p:cNvPr id="209041" name="Line 145"/>
              <p:cNvSpPr>
                <a:spLocks noChangeShapeType="1"/>
              </p:cNvSpPr>
              <p:nvPr/>
            </p:nvSpPr>
            <p:spPr bwMode="auto">
              <a:xfrm>
                <a:off x="2198" y="1824"/>
                <a:ext cx="2008" cy="0"/>
              </a:xfrm>
              <a:prstGeom prst="line">
                <a:avLst/>
              </a:prstGeom>
              <a:noFill/>
              <a:ln w="12700">
                <a:solidFill>
                  <a:srgbClr val="00FF00"/>
                </a:solidFill>
                <a:round/>
                <a:headEnd/>
                <a:tailEnd/>
              </a:ln>
              <a:effectLst/>
            </p:spPr>
            <p:txBody>
              <a:bodyPr wrap="none" anchor="ctr"/>
              <a:lstStyle/>
              <a:p>
                <a:endParaRPr lang="it-IT"/>
              </a:p>
            </p:txBody>
          </p:sp>
          <p:sp>
            <p:nvSpPr>
              <p:cNvPr id="209042" name="Line 146"/>
              <p:cNvSpPr>
                <a:spLocks noChangeShapeType="1"/>
              </p:cNvSpPr>
              <p:nvPr/>
            </p:nvSpPr>
            <p:spPr bwMode="auto">
              <a:xfrm>
                <a:off x="2198" y="2160"/>
                <a:ext cx="2008" cy="0"/>
              </a:xfrm>
              <a:prstGeom prst="line">
                <a:avLst/>
              </a:prstGeom>
              <a:noFill/>
              <a:ln w="12700">
                <a:solidFill>
                  <a:srgbClr val="00FF00"/>
                </a:solidFill>
                <a:round/>
                <a:headEnd/>
                <a:tailEnd/>
              </a:ln>
              <a:effectLst/>
            </p:spPr>
            <p:txBody>
              <a:bodyPr wrap="none" anchor="ctr"/>
              <a:lstStyle/>
              <a:p>
                <a:endParaRPr lang="it-IT"/>
              </a:p>
            </p:txBody>
          </p:sp>
          <p:sp>
            <p:nvSpPr>
              <p:cNvPr id="209043" name="Line 147"/>
              <p:cNvSpPr>
                <a:spLocks noChangeShapeType="1"/>
              </p:cNvSpPr>
              <p:nvPr/>
            </p:nvSpPr>
            <p:spPr bwMode="auto">
              <a:xfrm>
                <a:off x="2198" y="2496"/>
                <a:ext cx="2008" cy="0"/>
              </a:xfrm>
              <a:prstGeom prst="line">
                <a:avLst/>
              </a:prstGeom>
              <a:noFill/>
              <a:ln w="12700">
                <a:solidFill>
                  <a:srgbClr val="00FF00"/>
                </a:solidFill>
                <a:round/>
                <a:headEnd/>
                <a:tailEnd/>
              </a:ln>
              <a:effectLst/>
            </p:spPr>
            <p:txBody>
              <a:bodyPr wrap="none" anchor="ctr"/>
              <a:lstStyle/>
              <a:p>
                <a:endParaRPr lang="it-IT"/>
              </a:p>
            </p:txBody>
          </p:sp>
          <p:sp>
            <p:nvSpPr>
              <p:cNvPr id="209044" name="Line 148"/>
              <p:cNvSpPr>
                <a:spLocks noChangeShapeType="1"/>
              </p:cNvSpPr>
              <p:nvPr/>
            </p:nvSpPr>
            <p:spPr bwMode="auto">
              <a:xfrm>
                <a:off x="2198" y="2832"/>
                <a:ext cx="2008" cy="0"/>
              </a:xfrm>
              <a:prstGeom prst="line">
                <a:avLst/>
              </a:prstGeom>
              <a:noFill/>
              <a:ln w="12700">
                <a:solidFill>
                  <a:srgbClr val="00FF00"/>
                </a:solidFill>
                <a:round/>
                <a:headEnd/>
                <a:tailEnd/>
              </a:ln>
              <a:effectLst/>
            </p:spPr>
            <p:txBody>
              <a:bodyPr wrap="none" anchor="ctr"/>
              <a:lstStyle/>
              <a:p>
                <a:endParaRPr lang="it-IT"/>
              </a:p>
            </p:txBody>
          </p:sp>
        </p:grpSp>
      </p:grpSp>
      <p:sp>
        <p:nvSpPr>
          <p:cNvPr id="209045" name="Oval 149"/>
          <p:cNvSpPr>
            <a:spLocks noChangeArrowheads="1"/>
          </p:cNvSpPr>
          <p:nvPr/>
        </p:nvSpPr>
        <p:spPr bwMode="auto">
          <a:xfrm>
            <a:off x="5251450" y="947738"/>
            <a:ext cx="2865438" cy="2120900"/>
          </a:xfrm>
          <a:prstGeom prst="ellipse">
            <a:avLst/>
          </a:prstGeom>
          <a:noFill/>
          <a:ln w="28575">
            <a:solidFill>
              <a:srgbClr val="FF33CC"/>
            </a:solidFill>
            <a:round/>
            <a:headEnd/>
            <a:tailEnd/>
          </a:ln>
          <a:effectLst/>
        </p:spPr>
        <p:txBody>
          <a:bodyPr wrap="none" anchor="ctr"/>
          <a:lstStyle/>
          <a:p>
            <a:endParaRPr lang="it-IT"/>
          </a:p>
        </p:txBody>
      </p:sp>
      <p:grpSp>
        <p:nvGrpSpPr>
          <p:cNvPr id="4" name="Group 150"/>
          <p:cNvGrpSpPr>
            <a:grpSpLocks/>
          </p:cNvGrpSpPr>
          <p:nvPr/>
        </p:nvGrpSpPr>
        <p:grpSpPr bwMode="auto">
          <a:xfrm>
            <a:off x="5073650" y="568325"/>
            <a:ext cx="3308350" cy="2890838"/>
            <a:chOff x="2160" y="1253"/>
            <a:chExt cx="2084" cy="1821"/>
          </a:xfrm>
        </p:grpSpPr>
        <p:sp>
          <p:nvSpPr>
            <p:cNvPr id="209047" name="Rectangle 151"/>
            <p:cNvSpPr>
              <a:spLocks noChangeArrowheads="1"/>
            </p:cNvSpPr>
            <p:nvPr/>
          </p:nvSpPr>
          <p:spPr bwMode="auto">
            <a:xfrm>
              <a:off x="2563" y="1253"/>
              <a:ext cx="270" cy="17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400" b="1">
                  <a:solidFill>
                    <a:srgbClr val="FFFFFF"/>
                  </a:solidFill>
                  <a:latin typeface="Arial" charset="0"/>
                </a:rPr>
                <a:t>0</a:t>
              </a:r>
            </a:p>
          </p:txBody>
        </p:sp>
        <p:sp>
          <p:nvSpPr>
            <p:cNvPr id="209048" name="Rectangle 152"/>
            <p:cNvSpPr>
              <a:spLocks noChangeArrowheads="1"/>
            </p:cNvSpPr>
            <p:nvPr/>
          </p:nvSpPr>
          <p:spPr bwMode="auto">
            <a:xfrm>
              <a:off x="2899" y="1253"/>
              <a:ext cx="270" cy="17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400" b="1">
                  <a:solidFill>
                    <a:srgbClr val="FFFFFF"/>
                  </a:solidFill>
                  <a:latin typeface="Arial" charset="0"/>
                </a:rPr>
                <a:t>8</a:t>
              </a:r>
            </a:p>
          </p:txBody>
        </p:sp>
        <p:sp>
          <p:nvSpPr>
            <p:cNvPr id="209049" name="Rectangle 153"/>
            <p:cNvSpPr>
              <a:spLocks noChangeArrowheads="1"/>
            </p:cNvSpPr>
            <p:nvPr/>
          </p:nvSpPr>
          <p:spPr bwMode="auto">
            <a:xfrm>
              <a:off x="3235" y="1253"/>
              <a:ext cx="270" cy="17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400" b="1">
                  <a:solidFill>
                    <a:srgbClr val="FFFFFF"/>
                  </a:solidFill>
                  <a:latin typeface="Arial" charset="0"/>
                </a:rPr>
                <a:t>8</a:t>
              </a:r>
            </a:p>
          </p:txBody>
        </p:sp>
        <p:sp>
          <p:nvSpPr>
            <p:cNvPr id="209050" name="Rectangle 154"/>
            <p:cNvSpPr>
              <a:spLocks noChangeArrowheads="1"/>
            </p:cNvSpPr>
            <p:nvPr/>
          </p:nvSpPr>
          <p:spPr bwMode="auto">
            <a:xfrm>
              <a:off x="3571" y="1253"/>
              <a:ext cx="270" cy="17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400" b="1">
                  <a:solidFill>
                    <a:srgbClr val="FFFFFF"/>
                  </a:solidFill>
                  <a:latin typeface="Arial" charset="0"/>
                </a:rPr>
                <a:t>0</a:t>
              </a:r>
            </a:p>
          </p:txBody>
        </p:sp>
        <p:sp>
          <p:nvSpPr>
            <p:cNvPr id="209051" name="Rectangle 155"/>
            <p:cNvSpPr>
              <a:spLocks noChangeArrowheads="1"/>
            </p:cNvSpPr>
            <p:nvPr/>
          </p:nvSpPr>
          <p:spPr bwMode="auto">
            <a:xfrm>
              <a:off x="3907" y="1253"/>
              <a:ext cx="270" cy="17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400" b="1">
                  <a:solidFill>
                    <a:srgbClr val="FFFFFF"/>
                  </a:solidFill>
                  <a:latin typeface="Arial" charset="0"/>
                </a:rPr>
                <a:t>0</a:t>
              </a:r>
            </a:p>
          </p:txBody>
        </p:sp>
        <p:sp>
          <p:nvSpPr>
            <p:cNvPr id="209052" name="Rectangle 156"/>
            <p:cNvSpPr>
              <a:spLocks noChangeArrowheads="1"/>
            </p:cNvSpPr>
            <p:nvPr/>
          </p:nvSpPr>
          <p:spPr bwMode="auto">
            <a:xfrm>
              <a:off x="3907" y="1556"/>
              <a:ext cx="270" cy="17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400" b="1">
                  <a:solidFill>
                    <a:srgbClr val="FFFFFF"/>
                  </a:solidFill>
                  <a:latin typeface="Arial" charset="0"/>
                </a:rPr>
                <a:t>52</a:t>
              </a:r>
            </a:p>
          </p:txBody>
        </p:sp>
        <p:sp>
          <p:nvSpPr>
            <p:cNvPr id="209053" name="Rectangle 157"/>
            <p:cNvSpPr>
              <a:spLocks noChangeArrowheads="1"/>
            </p:cNvSpPr>
            <p:nvPr/>
          </p:nvSpPr>
          <p:spPr bwMode="auto">
            <a:xfrm>
              <a:off x="3907" y="1892"/>
              <a:ext cx="270" cy="17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400" b="1">
                  <a:solidFill>
                    <a:srgbClr val="FFFFFF"/>
                  </a:solidFill>
                  <a:latin typeface="Arial" charset="0"/>
                </a:rPr>
                <a:t>542</a:t>
              </a:r>
            </a:p>
          </p:txBody>
        </p:sp>
        <p:sp>
          <p:nvSpPr>
            <p:cNvPr id="209054" name="Rectangle 158"/>
            <p:cNvSpPr>
              <a:spLocks noChangeArrowheads="1"/>
            </p:cNvSpPr>
            <p:nvPr/>
          </p:nvSpPr>
          <p:spPr bwMode="auto">
            <a:xfrm>
              <a:off x="3840" y="2228"/>
              <a:ext cx="404" cy="17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400" b="1">
                  <a:solidFill>
                    <a:srgbClr val="FFFFFF"/>
                  </a:solidFill>
                  <a:latin typeface="Arial" charset="0"/>
                </a:rPr>
                <a:t>668</a:t>
              </a:r>
            </a:p>
          </p:txBody>
        </p:sp>
        <p:sp>
          <p:nvSpPr>
            <p:cNvPr id="209055" name="Rectangle 159"/>
            <p:cNvSpPr>
              <a:spLocks noChangeArrowheads="1"/>
            </p:cNvSpPr>
            <p:nvPr/>
          </p:nvSpPr>
          <p:spPr bwMode="auto">
            <a:xfrm>
              <a:off x="3840" y="2564"/>
              <a:ext cx="404" cy="17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400" b="1">
                  <a:solidFill>
                    <a:srgbClr val="FFFFFF"/>
                  </a:solidFill>
                  <a:latin typeface="Arial" charset="0"/>
                </a:rPr>
                <a:t>64</a:t>
              </a:r>
            </a:p>
          </p:txBody>
        </p:sp>
        <p:sp>
          <p:nvSpPr>
            <p:cNvPr id="209056" name="Rectangle 160"/>
            <p:cNvSpPr>
              <a:spLocks noChangeArrowheads="1"/>
            </p:cNvSpPr>
            <p:nvPr/>
          </p:nvSpPr>
          <p:spPr bwMode="auto">
            <a:xfrm>
              <a:off x="3874" y="2900"/>
              <a:ext cx="336" cy="17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400" b="1">
                  <a:solidFill>
                    <a:srgbClr val="FFFFFF"/>
                  </a:solidFill>
                  <a:latin typeface="Arial" charset="0"/>
                </a:rPr>
                <a:t>0</a:t>
              </a:r>
            </a:p>
          </p:txBody>
        </p:sp>
        <p:sp>
          <p:nvSpPr>
            <p:cNvPr id="209057" name="Rectangle 161"/>
            <p:cNvSpPr>
              <a:spLocks noChangeArrowheads="1"/>
            </p:cNvSpPr>
            <p:nvPr/>
          </p:nvSpPr>
          <p:spPr bwMode="auto">
            <a:xfrm>
              <a:off x="2160" y="1556"/>
              <a:ext cx="404" cy="17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400" b="1">
                  <a:solidFill>
                    <a:srgbClr val="FFFFFF"/>
                  </a:solidFill>
                  <a:latin typeface="Arial" charset="0"/>
                </a:rPr>
                <a:t>56</a:t>
              </a:r>
            </a:p>
          </p:txBody>
        </p:sp>
        <p:sp>
          <p:nvSpPr>
            <p:cNvPr id="209058" name="Rectangle 162"/>
            <p:cNvSpPr>
              <a:spLocks noChangeArrowheads="1"/>
            </p:cNvSpPr>
            <p:nvPr/>
          </p:nvSpPr>
          <p:spPr bwMode="auto">
            <a:xfrm>
              <a:off x="2160" y="1892"/>
              <a:ext cx="404" cy="17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400" b="1">
                  <a:solidFill>
                    <a:srgbClr val="FFFFFF"/>
                  </a:solidFill>
                  <a:latin typeface="Arial" charset="0"/>
                </a:rPr>
                <a:t>432</a:t>
              </a:r>
            </a:p>
          </p:txBody>
        </p:sp>
        <p:sp>
          <p:nvSpPr>
            <p:cNvPr id="209059" name="Rectangle 163"/>
            <p:cNvSpPr>
              <a:spLocks noChangeArrowheads="1"/>
            </p:cNvSpPr>
            <p:nvPr/>
          </p:nvSpPr>
          <p:spPr bwMode="auto">
            <a:xfrm>
              <a:off x="2160" y="2228"/>
              <a:ext cx="404" cy="17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400" b="1">
                  <a:solidFill>
                    <a:srgbClr val="FFFFFF"/>
                  </a:solidFill>
                  <a:latin typeface="Arial" charset="0"/>
                </a:rPr>
                <a:t>564</a:t>
              </a:r>
            </a:p>
          </p:txBody>
        </p:sp>
        <p:sp>
          <p:nvSpPr>
            <p:cNvPr id="209060" name="Rectangle 164"/>
            <p:cNvSpPr>
              <a:spLocks noChangeArrowheads="1"/>
            </p:cNvSpPr>
            <p:nvPr/>
          </p:nvSpPr>
          <p:spPr bwMode="auto">
            <a:xfrm>
              <a:off x="2194" y="2564"/>
              <a:ext cx="370" cy="17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400" b="1">
                  <a:solidFill>
                    <a:srgbClr val="FFFFFF"/>
                  </a:solidFill>
                  <a:latin typeface="Arial" charset="0"/>
                </a:rPr>
                <a:t>62</a:t>
              </a:r>
            </a:p>
          </p:txBody>
        </p:sp>
        <p:sp>
          <p:nvSpPr>
            <p:cNvPr id="209061" name="Rectangle 165"/>
            <p:cNvSpPr>
              <a:spLocks noChangeArrowheads="1"/>
            </p:cNvSpPr>
            <p:nvPr/>
          </p:nvSpPr>
          <p:spPr bwMode="auto">
            <a:xfrm>
              <a:off x="2160" y="2900"/>
              <a:ext cx="404" cy="17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400" b="1">
                  <a:solidFill>
                    <a:srgbClr val="FFFFFF"/>
                  </a:solidFill>
                  <a:latin typeface="Arial" charset="0"/>
                </a:rPr>
                <a:t>0</a:t>
              </a:r>
            </a:p>
          </p:txBody>
        </p:sp>
        <p:sp>
          <p:nvSpPr>
            <p:cNvPr id="209062" name="Rectangle 166"/>
            <p:cNvSpPr>
              <a:spLocks noChangeArrowheads="1"/>
            </p:cNvSpPr>
            <p:nvPr/>
          </p:nvSpPr>
          <p:spPr bwMode="auto">
            <a:xfrm>
              <a:off x="2563" y="1556"/>
              <a:ext cx="270" cy="17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400" b="1">
                  <a:solidFill>
                    <a:srgbClr val="FFFFFF"/>
                  </a:solidFill>
                  <a:latin typeface="Arial" charset="0"/>
                </a:rPr>
                <a:t>974</a:t>
              </a:r>
            </a:p>
          </p:txBody>
        </p:sp>
        <p:sp>
          <p:nvSpPr>
            <p:cNvPr id="209063" name="Rectangle 167"/>
            <p:cNvSpPr>
              <a:spLocks noChangeArrowheads="1"/>
            </p:cNvSpPr>
            <p:nvPr/>
          </p:nvSpPr>
          <p:spPr bwMode="auto">
            <a:xfrm>
              <a:off x="2496" y="1892"/>
              <a:ext cx="404" cy="17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400" b="1">
                  <a:solidFill>
                    <a:srgbClr val="FFFFFF"/>
                  </a:solidFill>
                  <a:latin typeface="Arial" charset="0"/>
                </a:rPr>
                <a:t>1244</a:t>
              </a:r>
            </a:p>
          </p:txBody>
        </p:sp>
        <p:sp>
          <p:nvSpPr>
            <p:cNvPr id="209064" name="Rectangle 168"/>
            <p:cNvSpPr>
              <a:spLocks noChangeArrowheads="1"/>
            </p:cNvSpPr>
            <p:nvPr/>
          </p:nvSpPr>
          <p:spPr bwMode="auto">
            <a:xfrm>
              <a:off x="2496" y="2228"/>
              <a:ext cx="404" cy="17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400" b="1">
                  <a:solidFill>
                    <a:srgbClr val="FFFFFF"/>
                  </a:solidFill>
                  <a:latin typeface="Arial" charset="0"/>
                </a:rPr>
                <a:t>1414</a:t>
              </a:r>
            </a:p>
          </p:txBody>
        </p:sp>
        <p:sp>
          <p:nvSpPr>
            <p:cNvPr id="209065" name="Rectangle 169"/>
            <p:cNvSpPr>
              <a:spLocks noChangeArrowheads="1"/>
            </p:cNvSpPr>
            <p:nvPr/>
          </p:nvSpPr>
          <p:spPr bwMode="auto">
            <a:xfrm>
              <a:off x="2530" y="2564"/>
              <a:ext cx="336" cy="17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400" b="1">
                  <a:solidFill>
                    <a:srgbClr val="FFFFFF"/>
                  </a:solidFill>
                  <a:latin typeface="Arial" charset="0"/>
                </a:rPr>
                <a:t>890</a:t>
              </a:r>
            </a:p>
          </p:txBody>
        </p:sp>
        <p:sp>
          <p:nvSpPr>
            <p:cNvPr id="209066" name="Rectangle 170"/>
            <p:cNvSpPr>
              <a:spLocks noChangeArrowheads="1"/>
            </p:cNvSpPr>
            <p:nvPr/>
          </p:nvSpPr>
          <p:spPr bwMode="auto">
            <a:xfrm>
              <a:off x="2496" y="2900"/>
              <a:ext cx="404" cy="17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400" b="1">
                  <a:solidFill>
                    <a:srgbClr val="FFFFFF"/>
                  </a:solidFill>
                  <a:latin typeface="Arial" charset="0"/>
                </a:rPr>
                <a:t>0</a:t>
              </a:r>
            </a:p>
          </p:txBody>
        </p:sp>
        <p:sp>
          <p:nvSpPr>
            <p:cNvPr id="209067" name="Rectangle 171"/>
            <p:cNvSpPr>
              <a:spLocks noChangeArrowheads="1"/>
            </p:cNvSpPr>
            <p:nvPr/>
          </p:nvSpPr>
          <p:spPr bwMode="auto">
            <a:xfrm>
              <a:off x="2798" y="1556"/>
              <a:ext cx="472" cy="17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400" b="1">
                  <a:solidFill>
                    <a:srgbClr val="FFFFFF"/>
                  </a:solidFill>
                  <a:latin typeface="Arial" charset="0"/>
                </a:rPr>
                <a:t>1164</a:t>
              </a:r>
            </a:p>
          </p:txBody>
        </p:sp>
        <p:sp>
          <p:nvSpPr>
            <p:cNvPr id="209068" name="Rectangle 172"/>
            <p:cNvSpPr>
              <a:spLocks noChangeArrowheads="1"/>
            </p:cNvSpPr>
            <p:nvPr/>
          </p:nvSpPr>
          <p:spPr bwMode="auto">
            <a:xfrm>
              <a:off x="2798" y="1892"/>
              <a:ext cx="472" cy="17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400" b="1">
                  <a:solidFill>
                    <a:srgbClr val="FFFFFF"/>
                  </a:solidFill>
                  <a:latin typeface="Arial" charset="0"/>
                </a:rPr>
                <a:t>1364</a:t>
              </a:r>
            </a:p>
          </p:txBody>
        </p:sp>
        <p:sp>
          <p:nvSpPr>
            <p:cNvPr id="209069" name="Rectangle 173"/>
            <p:cNvSpPr>
              <a:spLocks noChangeArrowheads="1"/>
            </p:cNvSpPr>
            <p:nvPr/>
          </p:nvSpPr>
          <p:spPr bwMode="auto">
            <a:xfrm>
              <a:off x="2798" y="2228"/>
              <a:ext cx="438" cy="17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400" b="1">
                  <a:solidFill>
                    <a:srgbClr val="FFFFFF"/>
                  </a:solidFill>
                  <a:latin typeface="Arial" charset="0"/>
                </a:rPr>
                <a:t>1676</a:t>
              </a:r>
            </a:p>
          </p:txBody>
        </p:sp>
        <p:sp>
          <p:nvSpPr>
            <p:cNvPr id="209070" name="Rectangle 174"/>
            <p:cNvSpPr>
              <a:spLocks noChangeArrowheads="1"/>
            </p:cNvSpPr>
            <p:nvPr/>
          </p:nvSpPr>
          <p:spPr bwMode="auto">
            <a:xfrm>
              <a:off x="2832" y="2900"/>
              <a:ext cx="404" cy="17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400" b="1">
                  <a:solidFill>
                    <a:srgbClr val="FFFFFF"/>
                  </a:solidFill>
                  <a:latin typeface="Arial" charset="0"/>
                </a:rPr>
                <a:t>8</a:t>
              </a:r>
            </a:p>
          </p:txBody>
        </p:sp>
        <p:sp>
          <p:nvSpPr>
            <p:cNvPr id="209071" name="Rectangle 175"/>
            <p:cNvSpPr>
              <a:spLocks noChangeArrowheads="1"/>
            </p:cNvSpPr>
            <p:nvPr/>
          </p:nvSpPr>
          <p:spPr bwMode="auto">
            <a:xfrm>
              <a:off x="3134" y="1556"/>
              <a:ext cx="438" cy="17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400" b="1">
                  <a:solidFill>
                    <a:srgbClr val="FFFFFF"/>
                  </a:solidFill>
                  <a:latin typeface="Arial" charset="0"/>
                </a:rPr>
                <a:t>1448</a:t>
              </a:r>
            </a:p>
          </p:txBody>
        </p:sp>
        <p:sp>
          <p:nvSpPr>
            <p:cNvPr id="209072" name="Rectangle 176"/>
            <p:cNvSpPr>
              <a:spLocks noChangeArrowheads="1"/>
            </p:cNvSpPr>
            <p:nvPr/>
          </p:nvSpPr>
          <p:spPr bwMode="auto">
            <a:xfrm>
              <a:off x="3134" y="1892"/>
              <a:ext cx="438" cy="17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400" b="1">
                  <a:solidFill>
                    <a:srgbClr val="FFFFFF"/>
                  </a:solidFill>
                  <a:latin typeface="Arial" charset="0"/>
                </a:rPr>
                <a:t>876</a:t>
              </a:r>
            </a:p>
          </p:txBody>
        </p:sp>
        <p:sp>
          <p:nvSpPr>
            <p:cNvPr id="209073" name="Rectangle 177"/>
            <p:cNvSpPr>
              <a:spLocks noChangeArrowheads="1"/>
            </p:cNvSpPr>
            <p:nvPr/>
          </p:nvSpPr>
          <p:spPr bwMode="auto">
            <a:xfrm>
              <a:off x="3134" y="2228"/>
              <a:ext cx="438" cy="17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400" b="1">
                  <a:solidFill>
                    <a:srgbClr val="FFFFFF"/>
                  </a:solidFill>
                  <a:latin typeface="Arial" charset="0"/>
                </a:rPr>
                <a:t>1766</a:t>
              </a:r>
            </a:p>
          </p:txBody>
        </p:sp>
        <p:sp>
          <p:nvSpPr>
            <p:cNvPr id="209074" name="Rectangle 178"/>
            <p:cNvSpPr>
              <a:spLocks noChangeArrowheads="1"/>
            </p:cNvSpPr>
            <p:nvPr/>
          </p:nvSpPr>
          <p:spPr bwMode="auto">
            <a:xfrm>
              <a:off x="3134" y="2564"/>
              <a:ext cx="438" cy="17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400" b="1">
                  <a:solidFill>
                    <a:srgbClr val="FFFFFF"/>
                  </a:solidFill>
                  <a:latin typeface="Arial" charset="0"/>
                </a:rPr>
                <a:t>2046</a:t>
              </a:r>
            </a:p>
          </p:txBody>
        </p:sp>
        <p:sp>
          <p:nvSpPr>
            <p:cNvPr id="209075" name="Rectangle 179"/>
            <p:cNvSpPr>
              <a:spLocks noChangeArrowheads="1"/>
            </p:cNvSpPr>
            <p:nvPr/>
          </p:nvSpPr>
          <p:spPr bwMode="auto">
            <a:xfrm>
              <a:off x="3134" y="2900"/>
              <a:ext cx="438" cy="17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400" b="1">
                  <a:solidFill>
                    <a:srgbClr val="FFFFFF"/>
                  </a:solidFill>
                  <a:latin typeface="Arial" charset="0"/>
                </a:rPr>
                <a:t>8</a:t>
              </a:r>
            </a:p>
          </p:txBody>
        </p:sp>
        <p:sp>
          <p:nvSpPr>
            <p:cNvPr id="209076" name="Rectangle 180"/>
            <p:cNvSpPr>
              <a:spLocks noChangeArrowheads="1"/>
            </p:cNvSpPr>
            <p:nvPr/>
          </p:nvSpPr>
          <p:spPr bwMode="auto">
            <a:xfrm>
              <a:off x="3571" y="1556"/>
              <a:ext cx="270" cy="17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400" b="1">
                  <a:solidFill>
                    <a:srgbClr val="FFFFFF"/>
                  </a:solidFill>
                  <a:latin typeface="Arial" charset="0"/>
                </a:rPr>
                <a:t>880</a:t>
              </a:r>
            </a:p>
          </p:txBody>
        </p:sp>
        <p:sp>
          <p:nvSpPr>
            <p:cNvPr id="209077" name="Rectangle 181"/>
            <p:cNvSpPr>
              <a:spLocks noChangeArrowheads="1"/>
            </p:cNvSpPr>
            <p:nvPr/>
          </p:nvSpPr>
          <p:spPr bwMode="auto">
            <a:xfrm>
              <a:off x="3504" y="1892"/>
              <a:ext cx="404" cy="17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400" b="1">
                  <a:solidFill>
                    <a:srgbClr val="FFFFFF"/>
                  </a:solidFill>
                  <a:latin typeface="Arial" charset="0"/>
                </a:rPr>
                <a:t>978</a:t>
              </a:r>
            </a:p>
          </p:txBody>
        </p:sp>
        <p:sp>
          <p:nvSpPr>
            <p:cNvPr id="209078" name="Rectangle 182"/>
            <p:cNvSpPr>
              <a:spLocks noChangeArrowheads="1"/>
            </p:cNvSpPr>
            <p:nvPr/>
          </p:nvSpPr>
          <p:spPr bwMode="auto">
            <a:xfrm>
              <a:off x="3504" y="2228"/>
              <a:ext cx="404" cy="17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400" b="1">
                  <a:solidFill>
                    <a:srgbClr val="FFFFFF"/>
                  </a:solidFill>
                  <a:latin typeface="Arial" charset="0"/>
                </a:rPr>
                <a:t>1266</a:t>
              </a:r>
            </a:p>
          </p:txBody>
        </p:sp>
        <p:sp>
          <p:nvSpPr>
            <p:cNvPr id="209079" name="Rectangle 183"/>
            <p:cNvSpPr>
              <a:spLocks noChangeArrowheads="1"/>
            </p:cNvSpPr>
            <p:nvPr/>
          </p:nvSpPr>
          <p:spPr bwMode="auto">
            <a:xfrm>
              <a:off x="3504" y="2564"/>
              <a:ext cx="404" cy="17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400" b="1">
                  <a:solidFill>
                    <a:srgbClr val="FFFFFF"/>
                  </a:solidFill>
                  <a:latin typeface="Arial" charset="0"/>
                </a:rPr>
                <a:t>1064</a:t>
              </a:r>
            </a:p>
          </p:txBody>
        </p:sp>
        <p:sp>
          <p:nvSpPr>
            <p:cNvPr id="209080" name="Rectangle 184"/>
            <p:cNvSpPr>
              <a:spLocks noChangeArrowheads="1"/>
            </p:cNvSpPr>
            <p:nvPr/>
          </p:nvSpPr>
          <p:spPr bwMode="auto">
            <a:xfrm>
              <a:off x="3538" y="2900"/>
              <a:ext cx="336" cy="17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400" b="1">
                  <a:solidFill>
                    <a:srgbClr val="FFFFFF"/>
                  </a:solidFill>
                  <a:latin typeface="Arial" charset="0"/>
                </a:rPr>
                <a:t>0</a:t>
              </a:r>
            </a:p>
          </p:txBody>
        </p:sp>
        <p:sp>
          <p:nvSpPr>
            <p:cNvPr id="209081" name="Rectangle 185"/>
            <p:cNvSpPr>
              <a:spLocks noChangeArrowheads="1"/>
            </p:cNvSpPr>
            <p:nvPr/>
          </p:nvSpPr>
          <p:spPr bwMode="auto">
            <a:xfrm>
              <a:off x="2160" y="1253"/>
              <a:ext cx="404" cy="17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400" b="1">
                  <a:solidFill>
                    <a:srgbClr val="FFFFFF"/>
                  </a:solidFill>
                  <a:latin typeface="Arial" charset="0"/>
                </a:rPr>
                <a:t>0</a:t>
              </a:r>
            </a:p>
          </p:txBody>
        </p:sp>
        <p:sp>
          <p:nvSpPr>
            <p:cNvPr id="209082" name="Rectangle 186"/>
            <p:cNvSpPr>
              <a:spLocks noChangeArrowheads="1"/>
            </p:cNvSpPr>
            <p:nvPr/>
          </p:nvSpPr>
          <p:spPr bwMode="auto">
            <a:xfrm>
              <a:off x="2798" y="2564"/>
              <a:ext cx="438" cy="17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400" b="1">
                  <a:solidFill>
                    <a:srgbClr val="FFFFFF"/>
                  </a:solidFill>
                  <a:latin typeface="Arial" charset="0"/>
                </a:rPr>
                <a:t>2414</a:t>
              </a:r>
            </a:p>
          </p:txBody>
        </p:sp>
      </p:grpSp>
      <p:sp>
        <p:nvSpPr>
          <p:cNvPr id="209083" name="Line 187"/>
          <p:cNvSpPr>
            <a:spLocks noChangeShapeType="1"/>
          </p:cNvSpPr>
          <p:nvPr/>
        </p:nvSpPr>
        <p:spPr bwMode="auto">
          <a:xfrm>
            <a:off x="5105400" y="3608388"/>
            <a:ext cx="3189288" cy="0"/>
          </a:xfrm>
          <a:prstGeom prst="line">
            <a:avLst/>
          </a:prstGeom>
          <a:noFill/>
          <a:ln w="12700">
            <a:solidFill>
              <a:srgbClr val="00FF00"/>
            </a:solidFill>
            <a:round/>
            <a:headEnd/>
            <a:tailEnd/>
          </a:ln>
          <a:effectLst/>
        </p:spPr>
        <p:txBody>
          <a:bodyPr wrap="none" anchor="ctr"/>
          <a:lstStyle/>
          <a:p>
            <a:endParaRPr lang="it-IT"/>
          </a:p>
        </p:txBody>
      </p:sp>
      <p:grpSp>
        <p:nvGrpSpPr>
          <p:cNvPr id="5" name="Group 188"/>
          <p:cNvGrpSpPr>
            <a:grpSpLocks/>
          </p:cNvGrpSpPr>
          <p:nvPr/>
        </p:nvGrpSpPr>
        <p:grpSpPr bwMode="auto">
          <a:xfrm>
            <a:off x="5089525" y="3227388"/>
            <a:ext cx="3254375" cy="3187700"/>
            <a:chOff x="3206" y="1968"/>
            <a:chExt cx="2050" cy="2008"/>
          </a:xfrm>
        </p:grpSpPr>
        <p:grpSp>
          <p:nvGrpSpPr>
            <p:cNvPr id="6" name="Group 189"/>
            <p:cNvGrpSpPr>
              <a:grpSpLocks/>
            </p:cNvGrpSpPr>
            <p:nvPr/>
          </p:nvGrpSpPr>
          <p:grpSpPr bwMode="auto">
            <a:xfrm>
              <a:off x="3216" y="1968"/>
              <a:ext cx="2018" cy="2008"/>
              <a:chOff x="3216" y="1968"/>
              <a:chExt cx="2018" cy="2008"/>
            </a:xfrm>
          </p:grpSpPr>
          <p:grpSp>
            <p:nvGrpSpPr>
              <p:cNvPr id="7" name="Group 190"/>
              <p:cNvGrpSpPr>
                <a:grpSpLocks/>
              </p:cNvGrpSpPr>
              <p:nvPr/>
            </p:nvGrpSpPr>
            <p:grpSpPr bwMode="auto">
              <a:xfrm>
                <a:off x="3218" y="1968"/>
                <a:ext cx="2016" cy="2008"/>
                <a:chOff x="3218" y="2212"/>
                <a:chExt cx="2016" cy="2008"/>
              </a:xfrm>
            </p:grpSpPr>
            <p:sp>
              <p:nvSpPr>
                <p:cNvPr id="209087" name="Line 191"/>
                <p:cNvSpPr>
                  <a:spLocks noChangeShapeType="1"/>
                </p:cNvSpPr>
                <p:nvPr/>
              </p:nvSpPr>
              <p:spPr bwMode="auto">
                <a:xfrm>
                  <a:off x="5234" y="2212"/>
                  <a:ext cx="0" cy="2008"/>
                </a:xfrm>
                <a:prstGeom prst="line">
                  <a:avLst/>
                </a:prstGeom>
                <a:noFill/>
                <a:ln w="12700">
                  <a:solidFill>
                    <a:srgbClr val="00FF00"/>
                  </a:solidFill>
                  <a:round/>
                  <a:headEnd/>
                  <a:tailEnd/>
                </a:ln>
                <a:effectLst/>
              </p:spPr>
              <p:txBody>
                <a:bodyPr wrap="none" anchor="ctr"/>
                <a:lstStyle/>
                <a:p>
                  <a:endParaRPr lang="it-IT"/>
                </a:p>
              </p:txBody>
            </p:sp>
            <p:sp>
              <p:nvSpPr>
                <p:cNvPr id="209088" name="Line 192"/>
                <p:cNvSpPr>
                  <a:spLocks noChangeShapeType="1"/>
                </p:cNvSpPr>
                <p:nvPr/>
              </p:nvSpPr>
              <p:spPr bwMode="auto">
                <a:xfrm>
                  <a:off x="3218" y="2212"/>
                  <a:ext cx="0" cy="2008"/>
                </a:xfrm>
                <a:prstGeom prst="line">
                  <a:avLst/>
                </a:prstGeom>
                <a:noFill/>
                <a:ln w="12700">
                  <a:solidFill>
                    <a:srgbClr val="00FF00"/>
                  </a:solidFill>
                  <a:round/>
                  <a:headEnd/>
                  <a:tailEnd/>
                </a:ln>
                <a:effectLst/>
              </p:spPr>
              <p:txBody>
                <a:bodyPr wrap="none" anchor="ctr"/>
                <a:lstStyle/>
                <a:p>
                  <a:endParaRPr lang="it-IT"/>
                </a:p>
              </p:txBody>
            </p:sp>
            <p:sp>
              <p:nvSpPr>
                <p:cNvPr id="209089" name="Line 193"/>
                <p:cNvSpPr>
                  <a:spLocks noChangeShapeType="1"/>
                </p:cNvSpPr>
                <p:nvPr/>
              </p:nvSpPr>
              <p:spPr bwMode="auto">
                <a:xfrm>
                  <a:off x="3548" y="2212"/>
                  <a:ext cx="0" cy="2008"/>
                </a:xfrm>
                <a:prstGeom prst="line">
                  <a:avLst/>
                </a:prstGeom>
                <a:noFill/>
                <a:ln w="12700">
                  <a:solidFill>
                    <a:srgbClr val="00FF00"/>
                  </a:solidFill>
                  <a:round/>
                  <a:headEnd/>
                  <a:tailEnd/>
                </a:ln>
                <a:effectLst/>
              </p:spPr>
              <p:txBody>
                <a:bodyPr wrap="none" anchor="ctr"/>
                <a:lstStyle/>
                <a:p>
                  <a:endParaRPr lang="it-IT"/>
                </a:p>
              </p:txBody>
            </p:sp>
            <p:sp>
              <p:nvSpPr>
                <p:cNvPr id="209090" name="Line 194"/>
                <p:cNvSpPr>
                  <a:spLocks noChangeShapeType="1"/>
                </p:cNvSpPr>
                <p:nvPr/>
              </p:nvSpPr>
              <p:spPr bwMode="auto">
                <a:xfrm>
                  <a:off x="3884" y="2212"/>
                  <a:ext cx="0" cy="2008"/>
                </a:xfrm>
                <a:prstGeom prst="line">
                  <a:avLst/>
                </a:prstGeom>
                <a:noFill/>
                <a:ln w="12700">
                  <a:solidFill>
                    <a:srgbClr val="00FF00"/>
                  </a:solidFill>
                  <a:round/>
                  <a:headEnd/>
                  <a:tailEnd/>
                </a:ln>
                <a:effectLst/>
              </p:spPr>
              <p:txBody>
                <a:bodyPr wrap="none" anchor="ctr"/>
                <a:lstStyle/>
                <a:p>
                  <a:endParaRPr lang="it-IT"/>
                </a:p>
              </p:txBody>
            </p:sp>
            <p:sp>
              <p:nvSpPr>
                <p:cNvPr id="209091" name="Line 195"/>
                <p:cNvSpPr>
                  <a:spLocks noChangeShapeType="1"/>
                </p:cNvSpPr>
                <p:nvPr/>
              </p:nvSpPr>
              <p:spPr bwMode="auto">
                <a:xfrm>
                  <a:off x="4220" y="2212"/>
                  <a:ext cx="0" cy="2008"/>
                </a:xfrm>
                <a:prstGeom prst="line">
                  <a:avLst/>
                </a:prstGeom>
                <a:noFill/>
                <a:ln w="12700">
                  <a:solidFill>
                    <a:srgbClr val="00FF00"/>
                  </a:solidFill>
                  <a:round/>
                  <a:headEnd/>
                  <a:tailEnd/>
                </a:ln>
                <a:effectLst/>
              </p:spPr>
              <p:txBody>
                <a:bodyPr wrap="none" anchor="ctr"/>
                <a:lstStyle/>
                <a:p>
                  <a:endParaRPr lang="it-IT"/>
                </a:p>
              </p:txBody>
            </p:sp>
            <p:sp>
              <p:nvSpPr>
                <p:cNvPr id="209092" name="Line 196"/>
                <p:cNvSpPr>
                  <a:spLocks noChangeShapeType="1"/>
                </p:cNvSpPr>
                <p:nvPr/>
              </p:nvSpPr>
              <p:spPr bwMode="auto">
                <a:xfrm>
                  <a:off x="4556" y="2212"/>
                  <a:ext cx="0" cy="2008"/>
                </a:xfrm>
                <a:prstGeom prst="line">
                  <a:avLst/>
                </a:prstGeom>
                <a:noFill/>
                <a:ln w="12700">
                  <a:solidFill>
                    <a:srgbClr val="00FF00"/>
                  </a:solidFill>
                  <a:round/>
                  <a:headEnd/>
                  <a:tailEnd/>
                </a:ln>
                <a:effectLst/>
              </p:spPr>
              <p:txBody>
                <a:bodyPr wrap="none" anchor="ctr"/>
                <a:lstStyle/>
                <a:p>
                  <a:endParaRPr lang="it-IT"/>
                </a:p>
              </p:txBody>
            </p:sp>
            <p:sp>
              <p:nvSpPr>
                <p:cNvPr id="209093" name="Line 197"/>
                <p:cNvSpPr>
                  <a:spLocks noChangeShapeType="1"/>
                </p:cNvSpPr>
                <p:nvPr/>
              </p:nvSpPr>
              <p:spPr bwMode="auto">
                <a:xfrm>
                  <a:off x="4892" y="2212"/>
                  <a:ext cx="0" cy="2008"/>
                </a:xfrm>
                <a:prstGeom prst="line">
                  <a:avLst/>
                </a:prstGeom>
                <a:noFill/>
                <a:ln w="12700">
                  <a:solidFill>
                    <a:srgbClr val="00FF00"/>
                  </a:solidFill>
                  <a:round/>
                  <a:headEnd/>
                  <a:tailEnd/>
                </a:ln>
                <a:effectLst/>
              </p:spPr>
              <p:txBody>
                <a:bodyPr wrap="none" anchor="ctr"/>
                <a:lstStyle/>
                <a:p>
                  <a:endParaRPr lang="it-IT"/>
                </a:p>
              </p:txBody>
            </p:sp>
          </p:grpSp>
          <p:grpSp>
            <p:nvGrpSpPr>
              <p:cNvPr id="8" name="Group 198"/>
              <p:cNvGrpSpPr>
                <a:grpSpLocks/>
              </p:cNvGrpSpPr>
              <p:nvPr/>
            </p:nvGrpSpPr>
            <p:grpSpPr bwMode="auto">
              <a:xfrm>
                <a:off x="3216" y="2544"/>
                <a:ext cx="2008" cy="1008"/>
                <a:chOff x="3216" y="2544"/>
                <a:chExt cx="2008" cy="1008"/>
              </a:xfrm>
            </p:grpSpPr>
            <p:sp>
              <p:nvSpPr>
                <p:cNvPr id="209095" name="Line 199"/>
                <p:cNvSpPr>
                  <a:spLocks noChangeShapeType="1"/>
                </p:cNvSpPr>
                <p:nvPr/>
              </p:nvSpPr>
              <p:spPr bwMode="auto">
                <a:xfrm>
                  <a:off x="3216" y="2544"/>
                  <a:ext cx="2008" cy="0"/>
                </a:xfrm>
                <a:prstGeom prst="line">
                  <a:avLst/>
                </a:prstGeom>
                <a:noFill/>
                <a:ln w="12700">
                  <a:solidFill>
                    <a:srgbClr val="00FF00"/>
                  </a:solidFill>
                  <a:round/>
                  <a:headEnd/>
                  <a:tailEnd/>
                </a:ln>
                <a:effectLst/>
              </p:spPr>
              <p:txBody>
                <a:bodyPr wrap="none" anchor="ctr"/>
                <a:lstStyle/>
                <a:p>
                  <a:endParaRPr lang="it-IT"/>
                </a:p>
              </p:txBody>
            </p:sp>
            <p:sp>
              <p:nvSpPr>
                <p:cNvPr id="209096" name="Line 200"/>
                <p:cNvSpPr>
                  <a:spLocks noChangeShapeType="1"/>
                </p:cNvSpPr>
                <p:nvPr/>
              </p:nvSpPr>
              <p:spPr bwMode="auto">
                <a:xfrm>
                  <a:off x="3216" y="2880"/>
                  <a:ext cx="2008" cy="0"/>
                </a:xfrm>
                <a:prstGeom prst="line">
                  <a:avLst/>
                </a:prstGeom>
                <a:noFill/>
                <a:ln w="12700">
                  <a:solidFill>
                    <a:srgbClr val="00FF00"/>
                  </a:solidFill>
                  <a:round/>
                  <a:headEnd/>
                  <a:tailEnd/>
                </a:ln>
                <a:effectLst/>
              </p:spPr>
              <p:txBody>
                <a:bodyPr wrap="none" anchor="ctr"/>
                <a:lstStyle/>
                <a:p>
                  <a:endParaRPr lang="it-IT"/>
                </a:p>
              </p:txBody>
            </p:sp>
            <p:sp>
              <p:nvSpPr>
                <p:cNvPr id="209097" name="Line 201"/>
                <p:cNvSpPr>
                  <a:spLocks noChangeShapeType="1"/>
                </p:cNvSpPr>
                <p:nvPr/>
              </p:nvSpPr>
              <p:spPr bwMode="auto">
                <a:xfrm>
                  <a:off x="3216" y="3216"/>
                  <a:ext cx="2008" cy="0"/>
                </a:xfrm>
                <a:prstGeom prst="line">
                  <a:avLst/>
                </a:prstGeom>
                <a:noFill/>
                <a:ln w="12700">
                  <a:solidFill>
                    <a:srgbClr val="00FF00"/>
                  </a:solidFill>
                  <a:round/>
                  <a:headEnd/>
                  <a:tailEnd/>
                </a:ln>
                <a:effectLst/>
              </p:spPr>
              <p:txBody>
                <a:bodyPr wrap="none" anchor="ctr"/>
                <a:lstStyle/>
                <a:p>
                  <a:endParaRPr lang="it-IT"/>
                </a:p>
              </p:txBody>
            </p:sp>
            <p:sp>
              <p:nvSpPr>
                <p:cNvPr id="209098" name="Line 202"/>
                <p:cNvSpPr>
                  <a:spLocks noChangeShapeType="1"/>
                </p:cNvSpPr>
                <p:nvPr/>
              </p:nvSpPr>
              <p:spPr bwMode="auto">
                <a:xfrm>
                  <a:off x="3216" y="3552"/>
                  <a:ext cx="2008" cy="0"/>
                </a:xfrm>
                <a:prstGeom prst="line">
                  <a:avLst/>
                </a:prstGeom>
                <a:noFill/>
                <a:ln w="12700">
                  <a:solidFill>
                    <a:srgbClr val="00FF00"/>
                  </a:solidFill>
                  <a:round/>
                  <a:headEnd/>
                  <a:tailEnd/>
                </a:ln>
                <a:effectLst/>
              </p:spPr>
              <p:txBody>
                <a:bodyPr wrap="none" anchor="ctr"/>
                <a:lstStyle/>
                <a:p>
                  <a:endParaRPr lang="it-IT"/>
                </a:p>
              </p:txBody>
            </p:sp>
          </p:grpSp>
        </p:grpSp>
        <p:grpSp>
          <p:nvGrpSpPr>
            <p:cNvPr id="9" name="Group 203"/>
            <p:cNvGrpSpPr>
              <a:grpSpLocks/>
            </p:cNvGrpSpPr>
            <p:nvPr/>
          </p:nvGrpSpPr>
          <p:grpSpPr bwMode="auto">
            <a:xfrm>
              <a:off x="3206" y="3666"/>
              <a:ext cx="2050" cy="174"/>
              <a:chOff x="3206" y="3618"/>
              <a:chExt cx="2050" cy="174"/>
            </a:xfrm>
          </p:grpSpPr>
          <p:sp>
            <p:nvSpPr>
              <p:cNvPr id="209100" name="Rectangle 204"/>
              <p:cNvSpPr>
                <a:spLocks noChangeArrowheads="1"/>
              </p:cNvSpPr>
              <p:nvPr/>
            </p:nvSpPr>
            <p:spPr bwMode="auto">
              <a:xfrm>
                <a:off x="4852" y="3618"/>
                <a:ext cx="404" cy="17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400" b="1">
                    <a:latin typeface="Arial" charset="0"/>
                  </a:rPr>
                  <a:t>94</a:t>
                </a:r>
              </a:p>
            </p:txBody>
          </p:sp>
          <p:sp>
            <p:nvSpPr>
              <p:cNvPr id="209101" name="Rectangle 205"/>
              <p:cNvSpPr>
                <a:spLocks noChangeArrowheads="1"/>
              </p:cNvSpPr>
              <p:nvPr/>
            </p:nvSpPr>
            <p:spPr bwMode="auto">
              <a:xfrm>
                <a:off x="3206" y="3618"/>
                <a:ext cx="370" cy="17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400" b="1">
                    <a:latin typeface="Arial" charset="0"/>
                  </a:rPr>
                  <a:t>142</a:t>
                </a:r>
              </a:p>
            </p:txBody>
          </p:sp>
          <p:sp>
            <p:nvSpPr>
              <p:cNvPr id="209102" name="Rectangle 206"/>
              <p:cNvSpPr>
                <a:spLocks noChangeArrowheads="1"/>
              </p:cNvSpPr>
              <p:nvPr/>
            </p:nvSpPr>
            <p:spPr bwMode="auto">
              <a:xfrm>
                <a:off x="3552" y="3618"/>
                <a:ext cx="336" cy="17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400" b="1">
                    <a:latin typeface="Arial" charset="0"/>
                  </a:rPr>
                  <a:t>3860</a:t>
                </a:r>
              </a:p>
            </p:txBody>
          </p:sp>
          <p:sp>
            <p:nvSpPr>
              <p:cNvPr id="209103" name="Rectangle 207"/>
              <p:cNvSpPr>
                <a:spLocks noChangeArrowheads="1"/>
              </p:cNvSpPr>
              <p:nvPr/>
            </p:nvSpPr>
            <p:spPr bwMode="auto">
              <a:xfrm>
                <a:off x="4170" y="3618"/>
                <a:ext cx="438" cy="17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400" b="1">
                    <a:latin typeface="Arial" charset="0"/>
                  </a:rPr>
                  <a:t>7056</a:t>
                </a:r>
              </a:p>
            </p:txBody>
          </p:sp>
          <p:sp>
            <p:nvSpPr>
              <p:cNvPr id="209104" name="Rectangle 208"/>
              <p:cNvSpPr>
                <a:spLocks noChangeArrowheads="1"/>
              </p:cNvSpPr>
              <p:nvPr/>
            </p:nvSpPr>
            <p:spPr bwMode="auto">
              <a:xfrm>
                <a:off x="4540" y="3618"/>
                <a:ext cx="404" cy="17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400" b="1">
                    <a:latin typeface="Arial" charset="0"/>
                  </a:rPr>
                  <a:t>6784</a:t>
                </a:r>
              </a:p>
            </p:txBody>
          </p:sp>
          <p:sp>
            <p:nvSpPr>
              <p:cNvPr id="209105" name="Rectangle 209"/>
              <p:cNvSpPr>
                <a:spLocks noChangeArrowheads="1"/>
              </p:cNvSpPr>
              <p:nvPr/>
            </p:nvSpPr>
            <p:spPr bwMode="auto">
              <a:xfrm>
                <a:off x="3834" y="3618"/>
                <a:ext cx="438" cy="17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400" b="1">
                    <a:latin typeface="Arial" charset="0"/>
                  </a:rPr>
                  <a:t>8412</a:t>
                </a:r>
              </a:p>
            </p:txBody>
          </p:sp>
        </p:grpSp>
      </p:grpSp>
      <p:grpSp>
        <p:nvGrpSpPr>
          <p:cNvPr id="10" name="Group 210"/>
          <p:cNvGrpSpPr>
            <a:grpSpLocks/>
          </p:cNvGrpSpPr>
          <p:nvPr/>
        </p:nvGrpSpPr>
        <p:grpSpPr bwMode="auto">
          <a:xfrm>
            <a:off x="2209800" y="407988"/>
            <a:ext cx="3187700" cy="3254375"/>
            <a:chOff x="1392" y="192"/>
            <a:chExt cx="2008" cy="2050"/>
          </a:xfrm>
        </p:grpSpPr>
        <p:grpSp>
          <p:nvGrpSpPr>
            <p:cNvPr id="11" name="Group 211"/>
            <p:cNvGrpSpPr>
              <a:grpSpLocks/>
            </p:cNvGrpSpPr>
            <p:nvPr/>
          </p:nvGrpSpPr>
          <p:grpSpPr bwMode="auto">
            <a:xfrm>
              <a:off x="1872" y="196"/>
              <a:ext cx="1344" cy="2008"/>
              <a:chOff x="1484" y="196"/>
              <a:chExt cx="1344" cy="2008"/>
            </a:xfrm>
          </p:grpSpPr>
          <p:sp>
            <p:nvSpPr>
              <p:cNvPr id="209108" name="Line 212"/>
              <p:cNvSpPr>
                <a:spLocks noChangeShapeType="1"/>
              </p:cNvSpPr>
              <p:nvPr/>
            </p:nvSpPr>
            <p:spPr bwMode="auto">
              <a:xfrm>
                <a:off x="1484" y="196"/>
                <a:ext cx="0" cy="2008"/>
              </a:xfrm>
              <a:prstGeom prst="line">
                <a:avLst/>
              </a:prstGeom>
              <a:noFill/>
              <a:ln w="12700">
                <a:solidFill>
                  <a:srgbClr val="00FF00"/>
                </a:solidFill>
                <a:round/>
                <a:headEnd/>
                <a:tailEnd/>
              </a:ln>
              <a:effectLst/>
            </p:spPr>
            <p:txBody>
              <a:bodyPr wrap="none" anchor="ctr"/>
              <a:lstStyle/>
              <a:p>
                <a:endParaRPr lang="it-IT"/>
              </a:p>
            </p:txBody>
          </p:sp>
          <p:sp>
            <p:nvSpPr>
              <p:cNvPr id="209109" name="Line 213"/>
              <p:cNvSpPr>
                <a:spLocks noChangeShapeType="1"/>
              </p:cNvSpPr>
              <p:nvPr/>
            </p:nvSpPr>
            <p:spPr bwMode="auto">
              <a:xfrm>
                <a:off x="1820" y="196"/>
                <a:ext cx="0" cy="2008"/>
              </a:xfrm>
              <a:prstGeom prst="line">
                <a:avLst/>
              </a:prstGeom>
              <a:noFill/>
              <a:ln w="12700">
                <a:solidFill>
                  <a:srgbClr val="00FF00"/>
                </a:solidFill>
                <a:round/>
                <a:headEnd/>
                <a:tailEnd/>
              </a:ln>
              <a:effectLst/>
            </p:spPr>
            <p:txBody>
              <a:bodyPr wrap="none" anchor="ctr"/>
              <a:lstStyle/>
              <a:p>
                <a:endParaRPr lang="it-IT"/>
              </a:p>
            </p:txBody>
          </p:sp>
          <p:sp>
            <p:nvSpPr>
              <p:cNvPr id="209110" name="Line 214"/>
              <p:cNvSpPr>
                <a:spLocks noChangeShapeType="1"/>
              </p:cNvSpPr>
              <p:nvPr/>
            </p:nvSpPr>
            <p:spPr bwMode="auto">
              <a:xfrm>
                <a:off x="2156" y="196"/>
                <a:ext cx="0" cy="2008"/>
              </a:xfrm>
              <a:prstGeom prst="line">
                <a:avLst/>
              </a:prstGeom>
              <a:noFill/>
              <a:ln w="12700">
                <a:solidFill>
                  <a:srgbClr val="00FF00"/>
                </a:solidFill>
                <a:round/>
                <a:headEnd/>
                <a:tailEnd/>
              </a:ln>
              <a:effectLst/>
            </p:spPr>
            <p:txBody>
              <a:bodyPr wrap="none" anchor="ctr"/>
              <a:lstStyle/>
              <a:p>
                <a:endParaRPr lang="it-IT"/>
              </a:p>
            </p:txBody>
          </p:sp>
          <p:sp>
            <p:nvSpPr>
              <p:cNvPr id="209111" name="Line 215"/>
              <p:cNvSpPr>
                <a:spLocks noChangeShapeType="1"/>
              </p:cNvSpPr>
              <p:nvPr/>
            </p:nvSpPr>
            <p:spPr bwMode="auto">
              <a:xfrm>
                <a:off x="2492" y="196"/>
                <a:ext cx="0" cy="2008"/>
              </a:xfrm>
              <a:prstGeom prst="line">
                <a:avLst/>
              </a:prstGeom>
              <a:noFill/>
              <a:ln w="12700">
                <a:solidFill>
                  <a:srgbClr val="00FF00"/>
                </a:solidFill>
                <a:round/>
                <a:headEnd/>
                <a:tailEnd/>
              </a:ln>
              <a:effectLst/>
            </p:spPr>
            <p:txBody>
              <a:bodyPr wrap="none" anchor="ctr"/>
              <a:lstStyle/>
              <a:p>
                <a:endParaRPr lang="it-IT"/>
              </a:p>
            </p:txBody>
          </p:sp>
          <p:sp>
            <p:nvSpPr>
              <p:cNvPr id="209112" name="Line 216"/>
              <p:cNvSpPr>
                <a:spLocks noChangeShapeType="1"/>
              </p:cNvSpPr>
              <p:nvPr/>
            </p:nvSpPr>
            <p:spPr bwMode="auto">
              <a:xfrm>
                <a:off x="2828" y="196"/>
                <a:ext cx="0" cy="2008"/>
              </a:xfrm>
              <a:prstGeom prst="line">
                <a:avLst/>
              </a:prstGeom>
              <a:noFill/>
              <a:ln w="12700">
                <a:solidFill>
                  <a:srgbClr val="00FF00"/>
                </a:solidFill>
                <a:round/>
                <a:headEnd/>
                <a:tailEnd/>
              </a:ln>
              <a:effectLst/>
            </p:spPr>
            <p:txBody>
              <a:bodyPr wrap="none" anchor="ctr"/>
              <a:lstStyle/>
              <a:p>
                <a:endParaRPr lang="it-IT"/>
              </a:p>
            </p:txBody>
          </p:sp>
        </p:grpSp>
        <p:grpSp>
          <p:nvGrpSpPr>
            <p:cNvPr id="12" name="Group 217"/>
            <p:cNvGrpSpPr>
              <a:grpSpLocks/>
            </p:cNvGrpSpPr>
            <p:nvPr/>
          </p:nvGrpSpPr>
          <p:grpSpPr bwMode="auto">
            <a:xfrm>
              <a:off x="1392" y="192"/>
              <a:ext cx="2008" cy="2050"/>
              <a:chOff x="1392" y="192"/>
              <a:chExt cx="2008" cy="2050"/>
            </a:xfrm>
          </p:grpSpPr>
          <p:grpSp>
            <p:nvGrpSpPr>
              <p:cNvPr id="13" name="Group 218"/>
              <p:cNvGrpSpPr>
                <a:grpSpLocks/>
              </p:cNvGrpSpPr>
              <p:nvPr/>
            </p:nvGrpSpPr>
            <p:grpSpPr bwMode="auto">
              <a:xfrm>
                <a:off x="1392" y="192"/>
                <a:ext cx="2008" cy="2016"/>
                <a:chOff x="1152" y="192"/>
                <a:chExt cx="2008" cy="2016"/>
              </a:xfrm>
            </p:grpSpPr>
            <p:sp>
              <p:nvSpPr>
                <p:cNvPr id="209115" name="Line 219"/>
                <p:cNvSpPr>
                  <a:spLocks noChangeShapeType="1"/>
                </p:cNvSpPr>
                <p:nvPr/>
              </p:nvSpPr>
              <p:spPr bwMode="auto">
                <a:xfrm>
                  <a:off x="1152" y="192"/>
                  <a:ext cx="2008" cy="0"/>
                </a:xfrm>
                <a:prstGeom prst="line">
                  <a:avLst/>
                </a:prstGeom>
                <a:noFill/>
                <a:ln w="12700">
                  <a:solidFill>
                    <a:srgbClr val="00FF00"/>
                  </a:solidFill>
                  <a:round/>
                  <a:headEnd/>
                  <a:tailEnd/>
                </a:ln>
                <a:effectLst/>
              </p:spPr>
              <p:txBody>
                <a:bodyPr wrap="none" anchor="ctr"/>
                <a:lstStyle/>
                <a:p>
                  <a:endParaRPr lang="it-IT"/>
                </a:p>
              </p:txBody>
            </p:sp>
            <p:sp>
              <p:nvSpPr>
                <p:cNvPr id="209116" name="Line 220"/>
                <p:cNvSpPr>
                  <a:spLocks noChangeShapeType="1"/>
                </p:cNvSpPr>
                <p:nvPr/>
              </p:nvSpPr>
              <p:spPr bwMode="auto">
                <a:xfrm>
                  <a:off x="1152" y="2208"/>
                  <a:ext cx="2008" cy="0"/>
                </a:xfrm>
                <a:prstGeom prst="line">
                  <a:avLst/>
                </a:prstGeom>
                <a:noFill/>
                <a:ln w="12700">
                  <a:solidFill>
                    <a:srgbClr val="00FF00"/>
                  </a:solidFill>
                  <a:round/>
                  <a:headEnd/>
                  <a:tailEnd/>
                </a:ln>
                <a:effectLst/>
              </p:spPr>
              <p:txBody>
                <a:bodyPr wrap="none" anchor="ctr"/>
                <a:lstStyle/>
                <a:p>
                  <a:endParaRPr lang="it-IT"/>
                </a:p>
              </p:txBody>
            </p:sp>
            <p:sp>
              <p:nvSpPr>
                <p:cNvPr id="209117" name="Line 221"/>
                <p:cNvSpPr>
                  <a:spLocks noChangeShapeType="1"/>
                </p:cNvSpPr>
                <p:nvPr/>
              </p:nvSpPr>
              <p:spPr bwMode="auto">
                <a:xfrm>
                  <a:off x="1152" y="528"/>
                  <a:ext cx="2008" cy="0"/>
                </a:xfrm>
                <a:prstGeom prst="line">
                  <a:avLst/>
                </a:prstGeom>
                <a:noFill/>
                <a:ln w="12700">
                  <a:solidFill>
                    <a:srgbClr val="00FF00"/>
                  </a:solidFill>
                  <a:round/>
                  <a:headEnd/>
                  <a:tailEnd/>
                </a:ln>
                <a:effectLst/>
              </p:spPr>
              <p:txBody>
                <a:bodyPr wrap="none" anchor="ctr"/>
                <a:lstStyle/>
                <a:p>
                  <a:endParaRPr lang="it-IT"/>
                </a:p>
              </p:txBody>
            </p:sp>
            <p:sp>
              <p:nvSpPr>
                <p:cNvPr id="209118" name="Line 222"/>
                <p:cNvSpPr>
                  <a:spLocks noChangeShapeType="1"/>
                </p:cNvSpPr>
                <p:nvPr/>
              </p:nvSpPr>
              <p:spPr bwMode="auto">
                <a:xfrm>
                  <a:off x="1152" y="864"/>
                  <a:ext cx="2008" cy="0"/>
                </a:xfrm>
                <a:prstGeom prst="line">
                  <a:avLst/>
                </a:prstGeom>
                <a:noFill/>
                <a:ln w="12700">
                  <a:solidFill>
                    <a:srgbClr val="00FF00"/>
                  </a:solidFill>
                  <a:round/>
                  <a:headEnd/>
                  <a:tailEnd/>
                </a:ln>
                <a:effectLst/>
              </p:spPr>
              <p:txBody>
                <a:bodyPr wrap="none" anchor="ctr"/>
                <a:lstStyle/>
                <a:p>
                  <a:endParaRPr lang="it-IT"/>
                </a:p>
              </p:txBody>
            </p:sp>
            <p:sp>
              <p:nvSpPr>
                <p:cNvPr id="209119" name="Line 223"/>
                <p:cNvSpPr>
                  <a:spLocks noChangeShapeType="1"/>
                </p:cNvSpPr>
                <p:nvPr/>
              </p:nvSpPr>
              <p:spPr bwMode="auto">
                <a:xfrm>
                  <a:off x="1152" y="1200"/>
                  <a:ext cx="2008" cy="0"/>
                </a:xfrm>
                <a:prstGeom prst="line">
                  <a:avLst/>
                </a:prstGeom>
                <a:noFill/>
                <a:ln w="12700">
                  <a:solidFill>
                    <a:srgbClr val="00FF00"/>
                  </a:solidFill>
                  <a:round/>
                  <a:headEnd/>
                  <a:tailEnd/>
                </a:ln>
                <a:effectLst/>
              </p:spPr>
              <p:txBody>
                <a:bodyPr wrap="none" anchor="ctr"/>
                <a:lstStyle/>
                <a:p>
                  <a:endParaRPr lang="it-IT"/>
                </a:p>
              </p:txBody>
            </p:sp>
            <p:sp>
              <p:nvSpPr>
                <p:cNvPr id="209120" name="Line 224"/>
                <p:cNvSpPr>
                  <a:spLocks noChangeShapeType="1"/>
                </p:cNvSpPr>
                <p:nvPr/>
              </p:nvSpPr>
              <p:spPr bwMode="auto">
                <a:xfrm>
                  <a:off x="1152" y="1536"/>
                  <a:ext cx="2008" cy="0"/>
                </a:xfrm>
                <a:prstGeom prst="line">
                  <a:avLst/>
                </a:prstGeom>
                <a:noFill/>
                <a:ln w="12700">
                  <a:solidFill>
                    <a:srgbClr val="00FF00"/>
                  </a:solidFill>
                  <a:round/>
                  <a:headEnd/>
                  <a:tailEnd/>
                </a:ln>
                <a:effectLst/>
              </p:spPr>
              <p:txBody>
                <a:bodyPr wrap="none" anchor="ctr"/>
                <a:lstStyle/>
                <a:p>
                  <a:endParaRPr lang="it-IT"/>
                </a:p>
              </p:txBody>
            </p:sp>
            <p:sp>
              <p:nvSpPr>
                <p:cNvPr id="209121" name="Line 225"/>
                <p:cNvSpPr>
                  <a:spLocks noChangeShapeType="1"/>
                </p:cNvSpPr>
                <p:nvPr/>
              </p:nvSpPr>
              <p:spPr bwMode="auto">
                <a:xfrm>
                  <a:off x="1152" y="1872"/>
                  <a:ext cx="2008" cy="0"/>
                </a:xfrm>
                <a:prstGeom prst="line">
                  <a:avLst/>
                </a:prstGeom>
                <a:noFill/>
                <a:ln w="12700">
                  <a:solidFill>
                    <a:srgbClr val="00FF00"/>
                  </a:solidFill>
                  <a:round/>
                  <a:headEnd/>
                  <a:tailEnd/>
                </a:ln>
                <a:effectLst/>
              </p:spPr>
              <p:txBody>
                <a:bodyPr wrap="none" anchor="ctr"/>
                <a:lstStyle/>
                <a:p>
                  <a:endParaRPr lang="it-IT"/>
                </a:p>
              </p:txBody>
            </p:sp>
          </p:grpSp>
          <p:grpSp>
            <p:nvGrpSpPr>
              <p:cNvPr id="14" name="Group 226"/>
              <p:cNvGrpSpPr>
                <a:grpSpLocks/>
              </p:cNvGrpSpPr>
              <p:nvPr/>
            </p:nvGrpSpPr>
            <p:grpSpPr bwMode="auto">
              <a:xfrm rot="5400000">
                <a:off x="622" y="1130"/>
                <a:ext cx="2050" cy="174"/>
                <a:chOff x="3206" y="3618"/>
                <a:chExt cx="2050" cy="174"/>
              </a:xfrm>
            </p:grpSpPr>
            <p:sp>
              <p:nvSpPr>
                <p:cNvPr id="209123" name="Rectangle 227"/>
                <p:cNvSpPr>
                  <a:spLocks noChangeArrowheads="1"/>
                </p:cNvSpPr>
                <p:nvPr/>
              </p:nvSpPr>
              <p:spPr bwMode="auto">
                <a:xfrm>
                  <a:off x="4852" y="3618"/>
                  <a:ext cx="404" cy="17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400" b="1">
                      <a:latin typeface="Arial" charset="0"/>
                    </a:rPr>
                    <a:t>218</a:t>
                  </a:r>
                </a:p>
              </p:txBody>
            </p:sp>
            <p:sp>
              <p:nvSpPr>
                <p:cNvPr id="209124" name="Rectangle 228"/>
                <p:cNvSpPr>
                  <a:spLocks noChangeArrowheads="1"/>
                </p:cNvSpPr>
                <p:nvPr/>
              </p:nvSpPr>
              <p:spPr bwMode="auto">
                <a:xfrm>
                  <a:off x="3206" y="3618"/>
                  <a:ext cx="370" cy="17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400" b="1">
                      <a:latin typeface="Arial" charset="0"/>
                    </a:rPr>
                    <a:t>142</a:t>
                  </a:r>
                </a:p>
              </p:txBody>
            </p:sp>
            <p:sp>
              <p:nvSpPr>
                <p:cNvPr id="209125" name="Rectangle 229"/>
                <p:cNvSpPr>
                  <a:spLocks noChangeArrowheads="1"/>
                </p:cNvSpPr>
                <p:nvPr/>
              </p:nvSpPr>
              <p:spPr bwMode="auto">
                <a:xfrm>
                  <a:off x="3552" y="3618"/>
                  <a:ext cx="336" cy="17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400" b="1">
                      <a:latin typeface="Arial" charset="0"/>
                    </a:rPr>
                    <a:t>3930</a:t>
                  </a:r>
                </a:p>
              </p:txBody>
            </p:sp>
            <p:sp>
              <p:nvSpPr>
                <p:cNvPr id="209126" name="Rectangle 230"/>
                <p:cNvSpPr>
                  <a:spLocks noChangeArrowheads="1"/>
                </p:cNvSpPr>
                <p:nvPr/>
              </p:nvSpPr>
              <p:spPr bwMode="auto">
                <a:xfrm>
                  <a:off x="4170" y="3618"/>
                  <a:ext cx="438" cy="17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400" b="1">
                      <a:latin typeface="Arial" charset="0"/>
                    </a:rPr>
                    <a:t>7986</a:t>
                  </a:r>
                </a:p>
              </p:txBody>
            </p:sp>
            <p:sp>
              <p:nvSpPr>
                <p:cNvPr id="209127" name="Rectangle 231"/>
                <p:cNvSpPr>
                  <a:spLocks noChangeArrowheads="1"/>
                </p:cNvSpPr>
                <p:nvPr/>
              </p:nvSpPr>
              <p:spPr bwMode="auto">
                <a:xfrm>
                  <a:off x="4540" y="3618"/>
                  <a:ext cx="404" cy="17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400" b="1">
                      <a:latin typeface="Arial" charset="0"/>
                    </a:rPr>
                    <a:t>6344</a:t>
                  </a:r>
                </a:p>
              </p:txBody>
            </p:sp>
            <p:sp>
              <p:nvSpPr>
                <p:cNvPr id="209128" name="Rectangle 232"/>
                <p:cNvSpPr>
                  <a:spLocks noChangeArrowheads="1"/>
                </p:cNvSpPr>
                <p:nvPr/>
              </p:nvSpPr>
              <p:spPr bwMode="auto">
                <a:xfrm>
                  <a:off x="3834" y="3618"/>
                  <a:ext cx="438" cy="17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400" b="1">
                      <a:latin typeface="Arial" charset="0"/>
                    </a:rPr>
                    <a:t>8984</a:t>
                  </a:r>
                </a:p>
              </p:txBody>
            </p:sp>
          </p:grpSp>
        </p:grpSp>
      </p:grpSp>
      <p:grpSp>
        <p:nvGrpSpPr>
          <p:cNvPr id="15" name="Group 233"/>
          <p:cNvGrpSpPr>
            <a:grpSpLocks/>
          </p:cNvGrpSpPr>
          <p:nvPr/>
        </p:nvGrpSpPr>
        <p:grpSpPr bwMode="auto">
          <a:xfrm>
            <a:off x="2130425" y="-277813"/>
            <a:ext cx="5324475" cy="7135813"/>
            <a:chOff x="1342" y="-240"/>
            <a:chExt cx="3354" cy="4495"/>
          </a:xfrm>
        </p:grpSpPr>
        <p:grpSp>
          <p:nvGrpSpPr>
            <p:cNvPr id="16" name="Group 234"/>
            <p:cNvGrpSpPr>
              <a:grpSpLocks/>
            </p:cNvGrpSpPr>
            <p:nvPr/>
          </p:nvGrpSpPr>
          <p:grpSpPr bwMode="auto">
            <a:xfrm>
              <a:off x="1503" y="-240"/>
              <a:ext cx="3193" cy="4495"/>
              <a:chOff x="1503" y="-240"/>
              <a:chExt cx="3193" cy="4495"/>
            </a:xfrm>
          </p:grpSpPr>
          <p:grpSp>
            <p:nvGrpSpPr>
              <p:cNvPr id="17" name="Group 235"/>
              <p:cNvGrpSpPr>
                <a:grpSpLocks/>
              </p:cNvGrpSpPr>
              <p:nvPr/>
            </p:nvGrpSpPr>
            <p:grpSpPr bwMode="auto">
              <a:xfrm>
                <a:off x="1503" y="2278"/>
                <a:ext cx="2679" cy="752"/>
                <a:chOff x="1503" y="2278"/>
                <a:chExt cx="2679" cy="752"/>
              </a:xfrm>
            </p:grpSpPr>
            <p:sp>
              <p:nvSpPr>
                <p:cNvPr id="209132" name="Line 236"/>
                <p:cNvSpPr>
                  <a:spLocks noChangeShapeType="1"/>
                </p:cNvSpPr>
                <p:nvPr/>
              </p:nvSpPr>
              <p:spPr bwMode="auto">
                <a:xfrm rot="2506232">
                  <a:off x="2174" y="2278"/>
                  <a:ext cx="2008" cy="0"/>
                </a:xfrm>
                <a:prstGeom prst="line">
                  <a:avLst/>
                </a:prstGeom>
                <a:noFill/>
                <a:ln w="12700">
                  <a:solidFill>
                    <a:srgbClr val="00FF00"/>
                  </a:solidFill>
                  <a:round/>
                  <a:headEnd/>
                  <a:tailEnd/>
                </a:ln>
                <a:effectLst/>
              </p:spPr>
              <p:txBody>
                <a:bodyPr wrap="none" anchor="ctr"/>
                <a:lstStyle/>
                <a:p>
                  <a:endParaRPr lang="it-IT"/>
                </a:p>
              </p:txBody>
            </p:sp>
            <p:sp>
              <p:nvSpPr>
                <p:cNvPr id="209133" name="Line 237"/>
                <p:cNvSpPr>
                  <a:spLocks noChangeShapeType="1"/>
                </p:cNvSpPr>
                <p:nvPr/>
              </p:nvSpPr>
              <p:spPr bwMode="auto">
                <a:xfrm rot="2506232">
                  <a:off x="1950" y="2529"/>
                  <a:ext cx="2008" cy="0"/>
                </a:xfrm>
                <a:prstGeom prst="line">
                  <a:avLst/>
                </a:prstGeom>
                <a:noFill/>
                <a:ln w="12700">
                  <a:solidFill>
                    <a:srgbClr val="00FF00"/>
                  </a:solidFill>
                  <a:round/>
                  <a:headEnd/>
                  <a:tailEnd/>
                </a:ln>
                <a:effectLst/>
              </p:spPr>
              <p:txBody>
                <a:bodyPr wrap="none" anchor="ctr"/>
                <a:lstStyle/>
                <a:p>
                  <a:endParaRPr lang="it-IT"/>
                </a:p>
              </p:txBody>
            </p:sp>
            <p:sp>
              <p:nvSpPr>
                <p:cNvPr id="209134" name="Line 238"/>
                <p:cNvSpPr>
                  <a:spLocks noChangeShapeType="1"/>
                </p:cNvSpPr>
                <p:nvPr/>
              </p:nvSpPr>
              <p:spPr bwMode="auto">
                <a:xfrm rot="2506232">
                  <a:off x="1727" y="2780"/>
                  <a:ext cx="2008" cy="0"/>
                </a:xfrm>
                <a:prstGeom prst="line">
                  <a:avLst/>
                </a:prstGeom>
                <a:noFill/>
                <a:ln w="12700">
                  <a:solidFill>
                    <a:srgbClr val="00FF00"/>
                  </a:solidFill>
                  <a:round/>
                  <a:headEnd/>
                  <a:tailEnd/>
                </a:ln>
                <a:effectLst/>
              </p:spPr>
              <p:txBody>
                <a:bodyPr wrap="none" anchor="ctr"/>
                <a:lstStyle/>
                <a:p>
                  <a:endParaRPr lang="it-IT"/>
                </a:p>
              </p:txBody>
            </p:sp>
            <p:sp>
              <p:nvSpPr>
                <p:cNvPr id="209135" name="Line 239"/>
                <p:cNvSpPr>
                  <a:spLocks noChangeShapeType="1"/>
                </p:cNvSpPr>
                <p:nvPr/>
              </p:nvSpPr>
              <p:spPr bwMode="auto">
                <a:xfrm rot="2506232">
                  <a:off x="1503" y="3030"/>
                  <a:ext cx="2008" cy="0"/>
                </a:xfrm>
                <a:prstGeom prst="line">
                  <a:avLst/>
                </a:prstGeom>
                <a:noFill/>
                <a:ln w="12700">
                  <a:solidFill>
                    <a:srgbClr val="00FF00"/>
                  </a:solidFill>
                  <a:round/>
                  <a:headEnd/>
                  <a:tailEnd/>
                </a:ln>
                <a:effectLst/>
              </p:spPr>
              <p:txBody>
                <a:bodyPr wrap="none" anchor="ctr"/>
                <a:lstStyle/>
                <a:p>
                  <a:endParaRPr lang="it-IT"/>
                </a:p>
              </p:txBody>
            </p:sp>
          </p:grpSp>
          <p:grpSp>
            <p:nvGrpSpPr>
              <p:cNvPr id="18" name="Group 240"/>
              <p:cNvGrpSpPr>
                <a:grpSpLocks/>
              </p:cNvGrpSpPr>
              <p:nvPr/>
            </p:nvGrpSpPr>
            <p:grpSpPr bwMode="auto">
              <a:xfrm>
                <a:off x="2168" y="-240"/>
                <a:ext cx="2528" cy="4495"/>
                <a:chOff x="2168" y="-240"/>
                <a:chExt cx="2528" cy="4495"/>
              </a:xfrm>
            </p:grpSpPr>
            <p:grpSp>
              <p:nvGrpSpPr>
                <p:cNvPr id="19" name="Group 241"/>
                <p:cNvGrpSpPr>
                  <a:grpSpLocks/>
                </p:cNvGrpSpPr>
                <p:nvPr/>
              </p:nvGrpSpPr>
              <p:grpSpPr bwMode="auto">
                <a:xfrm>
                  <a:off x="2168" y="904"/>
                  <a:ext cx="1504" cy="3351"/>
                  <a:chOff x="1983" y="1109"/>
                  <a:chExt cx="1504" cy="3351"/>
                </a:xfrm>
              </p:grpSpPr>
              <p:sp>
                <p:nvSpPr>
                  <p:cNvPr id="209138" name="Line 242"/>
                  <p:cNvSpPr>
                    <a:spLocks noChangeShapeType="1"/>
                  </p:cNvSpPr>
                  <p:nvPr/>
                </p:nvSpPr>
                <p:spPr bwMode="auto">
                  <a:xfrm rot="2506232">
                    <a:off x="3487" y="2452"/>
                    <a:ext cx="0" cy="2008"/>
                  </a:xfrm>
                  <a:prstGeom prst="line">
                    <a:avLst/>
                  </a:prstGeom>
                  <a:noFill/>
                  <a:ln w="12700">
                    <a:solidFill>
                      <a:srgbClr val="00FF00"/>
                    </a:solidFill>
                    <a:round/>
                    <a:headEnd/>
                    <a:tailEnd/>
                  </a:ln>
                  <a:effectLst/>
                </p:spPr>
                <p:txBody>
                  <a:bodyPr wrap="none" anchor="ctr"/>
                  <a:lstStyle/>
                  <a:p>
                    <a:endParaRPr lang="it-IT"/>
                  </a:p>
                </p:txBody>
              </p:sp>
              <p:sp>
                <p:nvSpPr>
                  <p:cNvPr id="209139" name="Line 243"/>
                  <p:cNvSpPr>
                    <a:spLocks noChangeShapeType="1"/>
                  </p:cNvSpPr>
                  <p:nvPr/>
                </p:nvSpPr>
                <p:spPr bwMode="auto">
                  <a:xfrm rot="2506232">
                    <a:off x="1983" y="1109"/>
                    <a:ext cx="0" cy="2008"/>
                  </a:xfrm>
                  <a:prstGeom prst="line">
                    <a:avLst/>
                  </a:prstGeom>
                  <a:noFill/>
                  <a:ln w="12700">
                    <a:solidFill>
                      <a:srgbClr val="00FF00"/>
                    </a:solidFill>
                    <a:round/>
                    <a:headEnd/>
                    <a:tailEnd/>
                  </a:ln>
                  <a:effectLst/>
                </p:spPr>
                <p:txBody>
                  <a:bodyPr wrap="none" anchor="ctr"/>
                  <a:lstStyle/>
                  <a:p>
                    <a:endParaRPr lang="it-IT"/>
                  </a:p>
                </p:txBody>
              </p:sp>
              <p:sp>
                <p:nvSpPr>
                  <p:cNvPr id="209140" name="Line 244"/>
                  <p:cNvSpPr>
                    <a:spLocks noChangeShapeType="1"/>
                  </p:cNvSpPr>
                  <p:nvPr/>
                </p:nvSpPr>
                <p:spPr bwMode="auto">
                  <a:xfrm rot="2506232">
                    <a:off x="2229" y="1328"/>
                    <a:ext cx="0" cy="2008"/>
                  </a:xfrm>
                  <a:prstGeom prst="line">
                    <a:avLst/>
                  </a:prstGeom>
                  <a:noFill/>
                  <a:ln w="12700">
                    <a:solidFill>
                      <a:srgbClr val="00FF00"/>
                    </a:solidFill>
                    <a:round/>
                    <a:headEnd/>
                    <a:tailEnd/>
                  </a:ln>
                  <a:effectLst/>
                </p:spPr>
                <p:txBody>
                  <a:bodyPr wrap="none" anchor="ctr"/>
                  <a:lstStyle/>
                  <a:p>
                    <a:endParaRPr lang="it-IT"/>
                  </a:p>
                </p:txBody>
              </p:sp>
              <p:sp>
                <p:nvSpPr>
                  <p:cNvPr id="209141" name="Line 245"/>
                  <p:cNvSpPr>
                    <a:spLocks noChangeShapeType="1"/>
                  </p:cNvSpPr>
                  <p:nvPr/>
                </p:nvSpPr>
                <p:spPr bwMode="auto">
                  <a:xfrm rot="2506232">
                    <a:off x="2480" y="1552"/>
                    <a:ext cx="0" cy="2008"/>
                  </a:xfrm>
                  <a:prstGeom prst="line">
                    <a:avLst/>
                  </a:prstGeom>
                  <a:noFill/>
                  <a:ln w="12700">
                    <a:solidFill>
                      <a:srgbClr val="00FF00"/>
                    </a:solidFill>
                    <a:round/>
                    <a:headEnd/>
                    <a:tailEnd/>
                  </a:ln>
                  <a:effectLst/>
                </p:spPr>
                <p:txBody>
                  <a:bodyPr wrap="none" anchor="ctr"/>
                  <a:lstStyle/>
                  <a:p>
                    <a:endParaRPr lang="it-IT"/>
                  </a:p>
                </p:txBody>
              </p:sp>
              <p:sp>
                <p:nvSpPr>
                  <p:cNvPr id="209142" name="Line 246"/>
                  <p:cNvSpPr>
                    <a:spLocks noChangeShapeType="1"/>
                  </p:cNvSpPr>
                  <p:nvPr/>
                </p:nvSpPr>
                <p:spPr bwMode="auto">
                  <a:xfrm rot="2506232">
                    <a:off x="2731" y="1776"/>
                    <a:ext cx="0" cy="2008"/>
                  </a:xfrm>
                  <a:prstGeom prst="line">
                    <a:avLst/>
                  </a:prstGeom>
                  <a:noFill/>
                  <a:ln w="12700">
                    <a:solidFill>
                      <a:srgbClr val="00FF00"/>
                    </a:solidFill>
                    <a:round/>
                    <a:headEnd/>
                    <a:tailEnd/>
                  </a:ln>
                  <a:effectLst/>
                </p:spPr>
                <p:txBody>
                  <a:bodyPr wrap="none" anchor="ctr"/>
                  <a:lstStyle/>
                  <a:p>
                    <a:endParaRPr lang="it-IT"/>
                  </a:p>
                </p:txBody>
              </p:sp>
              <p:sp>
                <p:nvSpPr>
                  <p:cNvPr id="209143" name="Line 247"/>
                  <p:cNvSpPr>
                    <a:spLocks noChangeShapeType="1"/>
                  </p:cNvSpPr>
                  <p:nvPr/>
                </p:nvSpPr>
                <p:spPr bwMode="auto">
                  <a:xfrm rot="2506232">
                    <a:off x="2981" y="1999"/>
                    <a:ext cx="0" cy="2008"/>
                  </a:xfrm>
                  <a:prstGeom prst="line">
                    <a:avLst/>
                  </a:prstGeom>
                  <a:noFill/>
                  <a:ln w="12700">
                    <a:solidFill>
                      <a:srgbClr val="00FF00"/>
                    </a:solidFill>
                    <a:round/>
                    <a:headEnd/>
                    <a:tailEnd/>
                  </a:ln>
                  <a:effectLst/>
                </p:spPr>
                <p:txBody>
                  <a:bodyPr wrap="none" anchor="ctr"/>
                  <a:lstStyle/>
                  <a:p>
                    <a:endParaRPr lang="it-IT"/>
                  </a:p>
                </p:txBody>
              </p:sp>
              <p:sp>
                <p:nvSpPr>
                  <p:cNvPr id="209144" name="Line 248"/>
                  <p:cNvSpPr>
                    <a:spLocks noChangeShapeType="1"/>
                  </p:cNvSpPr>
                  <p:nvPr/>
                </p:nvSpPr>
                <p:spPr bwMode="auto">
                  <a:xfrm rot="2506232">
                    <a:off x="3232" y="2223"/>
                    <a:ext cx="0" cy="2008"/>
                  </a:xfrm>
                  <a:prstGeom prst="line">
                    <a:avLst/>
                  </a:prstGeom>
                  <a:noFill/>
                  <a:ln w="12700">
                    <a:solidFill>
                      <a:srgbClr val="00FF00"/>
                    </a:solidFill>
                    <a:round/>
                    <a:headEnd/>
                    <a:tailEnd/>
                  </a:ln>
                  <a:effectLst/>
                </p:spPr>
                <p:txBody>
                  <a:bodyPr wrap="none" anchor="ctr"/>
                  <a:lstStyle/>
                  <a:p>
                    <a:endParaRPr lang="it-IT"/>
                  </a:p>
                </p:txBody>
              </p:sp>
            </p:grpSp>
            <p:grpSp>
              <p:nvGrpSpPr>
                <p:cNvPr id="20" name="Group 249"/>
                <p:cNvGrpSpPr>
                  <a:grpSpLocks/>
                </p:cNvGrpSpPr>
                <p:nvPr/>
              </p:nvGrpSpPr>
              <p:grpSpPr bwMode="auto">
                <a:xfrm>
                  <a:off x="3192" y="-240"/>
                  <a:ext cx="1504" cy="3351"/>
                  <a:chOff x="1983" y="1109"/>
                  <a:chExt cx="1504" cy="3351"/>
                </a:xfrm>
              </p:grpSpPr>
              <p:sp>
                <p:nvSpPr>
                  <p:cNvPr id="209146" name="Line 250"/>
                  <p:cNvSpPr>
                    <a:spLocks noChangeShapeType="1"/>
                  </p:cNvSpPr>
                  <p:nvPr/>
                </p:nvSpPr>
                <p:spPr bwMode="auto">
                  <a:xfrm rot="2506232">
                    <a:off x="3487" y="2452"/>
                    <a:ext cx="0" cy="2008"/>
                  </a:xfrm>
                  <a:prstGeom prst="line">
                    <a:avLst/>
                  </a:prstGeom>
                  <a:noFill/>
                  <a:ln w="12700">
                    <a:solidFill>
                      <a:srgbClr val="00FF00"/>
                    </a:solidFill>
                    <a:round/>
                    <a:headEnd/>
                    <a:tailEnd/>
                  </a:ln>
                  <a:effectLst/>
                </p:spPr>
                <p:txBody>
                  <a:bodyPr wrap="none" anchor="ctr"/>
                  <a:lstStyle/>
                  <a:p>
                    <a:endParaRPr lang="it-IT"/>
                  </a:p>
                </p:txBody>
              </p:sp>
              <p:sp>
                <p:nvSpPr>
                  <p:cNvPr id="209147" name="Line 251"/>
                  <p:cNvSpPr>
                    <a:spLocks noChangeShapeType="1"/>
                  </p:cNvSpPr>
                  <p:nvPr/>
                </p:nvSpPr>
                <p:spPr bwMode="auto">
                  <a:xfrm rot="2506232">
                    <a:off x="1983" y="1109"/>
                    <a:ext cx="0" cy="2008"/>
                  </a:xfrm>
                  <a:prstGeom prst="line">
                    <a:avLst/>
                  </a:prstGeom>
                  <a:noFill/>
                  <a:ln w="12700">
                    <a:solidFill>
                      <a:srgbClr val="00FF00"/>
                    </a:solidFill>
                    <a:round/>
                    <a:headEnd/>
                    <a:tailEnd/>
                  </a:ln>
                  <a:effectLst/>
                </p:spPr>
                <p:txBody>
                  <a:bodyPr wrap="none" anchor="ctr"/>
                  <a:lstStyle/>
                  <a:p>
                    <a:endParaRPr lang="it-IT"/>
                  </a:p>
                </p:txBody>
              </p:sp>
              <p:sp>
                <p:nvSpPr>
                  <p:cNvPr id="209148" name="Line 252"/>
                  <p:cNvSpPr>
                    <a:spLocks noChangeShapeType="1"/>
                  </p:cNvSpPr>
                  <p:nvPr/>
                </p:nvSpPr>
                <p:spPr bwMode="auto">
                  <a:xfrm rot="2506232">
                    <a:off x="2229" y="1328"/>
                    <a:ext cx="0" cy="2008"/>
                  </a:xfrm>
                  <a:prstGeom prst="line">
                    <a:avLst/>
                  </a:prstGeom>
                  <a:noFill/>
                  <a:ln w="12700">
                    <a:solidFill>
                      <a:srgbClr val="00FF00"/>
                    </a:solidFill>
                    <a:round/>
                    <a:headEnd/>
                    <a:tailEnd/>
                  </a:ln>
                  <a:effectLst/>
                </p:spPr>
                <p:txBody>
                  <a:bodyPr wrap="none" anchor="ctr"/>
                  <a:lstStyle/>
                  <a:p>
                    <a:endParaRPr lang="it-IT"/>
                  </a:p>
                </p:txBody>
              </p:sp>
              <p:sp>
                <p:nvSpPr>
                  <p:cNvPr id="209149" name="Line 253"/>
                  <p:cNvSpPr>
                    <a:spLocks noChangeShapeType="1"/>
                  </p:cNvSpPr>
                  <p:nvPr/>
                </p:nvSpPr>
                <p:spPr bwMode="auto">
                  <a:xfrm rot="2506232">
                    <a:off x="2480" y="1552"/>
                    <a:ext cx="0" cy="2008"/>
                  </a:xfrm>
                  <a:prstGeom prst="line">
                    <a:avLst/>
                  </a:prstGeom>
                  <a:noFill/>
                  <a:ln w="12700">
                    <a:solidFill>
                      <a:srgbClr val="00FF00"/>
                    </a:solidFill>
                    <a:round/>
                    <a:headEnd/>
                    <a:tailEnd/>
                  </a:ln>
                  <a:effectLst/>
                </p:spPr>
                <p:txBody>
                  <a:bodyPr wrap="none" anchor="ctr"/>
                  <a:lstStyle/>
                  <a:p>
                    <a:endParaRPr lang="it-IT"/>
                  </a:p>
                </p:txBody>
              </p:sp>
              <p:sp>
                <p:nvSpPr>
                  <p:cNvPr id="209150" name="Line 254"/>
                  <p:cNvSpPr>
                    <a:spLocks noChangeShapeType="1"/>
                  </p:cNvSpPr>
                  <p:nvPr/>
                </p:nvSpPr>
                <p:spPr bwMode="auto">
                  <a:xfrm rot="2506232">
                    <a:off x="2731" y="1776"/>
                    <a:ext cx="0" cy="2008"/>
                  </a:xfrm>
                  <a:prstGeom prst="line">
                    <a:avLst/>
                  </a:prstGeom>
                  <a:noFill/>
                  <a:ln w="12700">
                    <a:solidFill>
                      <a:srgbClr val="00FF00"/>
                    </a:solidFill>
                    <a:round/>
                    <a:headEnd/>
                    <a:tailEnd/>
                  </a:ln>
                  <a:effectLst/>
                </p:spPr>
                <p:txBody>
                  <a:bodyPr wrap="none" anchor="ctr"/>
                  <a:lstStyle/>
                  <a:p>
                    <a:endParaRPr lang="it-IT"/>
                  </a:p>
                </p:txBody>
              </p:sp>
              <p:sp>
                <p:nvSpPr>
                  <p:cNvPr id="209151" name="Line 255"/>
                  <p:cNvSpPr>
                    <a:spLocks noChangeShapeType="1"/>
                  </p:cNvSpPr>
                  <p:nvPr/>
                </p:nvSpPr>
                <p:spPr bwMode="auto">
                  <a:xfrm rot="2506232">
                    <a:off x="2981" y="1999"/>
                    <a:ext cx="0" cy="2008"/>
                  </a:xfrm>
                  <a:prstGeom prst="line">
                    <a:avLst/>
                  </a:prstGeom>
                  <a:noFill/>
                  <a:ln w="12700">
                    <a:solidFill>
                      <a:srgbClr val="00FF00"/>
                    </a:solidFill>
                    <a:round/>
                    <a:headEnd/>
                    <a:tailEnd/>
                  </a:ln>
                  <a:effectLst/>
                </p:spPr>
                <p:txBody>
                  <a:bodyPr wrap="none" anchor="ctr"/>
                  <a:lstStyle/>
                  <a:p>
                    <a:endParaRPr lang="it-IT"/>
                  </a:p>
                </p:txBody>
              </p:sp>
              <p:sp>
                <p:nvSpPr>
                  <p:cNvPr id="209152" name="Line 256"/>
                  <p:cNvSpPr>
                    <a:spLocks noChangeShapeType="1"/>
                  </p:cNvSpPr>
                  <p:nvPr/>
                </p:nvSpPr>
                <p:spPr bwMode="auto">
                  <a:xfrm rot="2506232">
                    <a:off x="3232" y="2223"/>
                    <a:ext cx="0" cy="2008"/>
                  </a:xfrm>
                  <a:prstGeom prst="line">
                    <a:avLst/>
                  </a:prstGeom>
                  <a:noFill/>
                  <a:ln w="12700">
                    <a:solidFill>
                      <a:srgbClr val="00FF00"/>
                    </a:solidFill>
                    <a:round/>
                    <a:headEnd/>
                    <a:tailEnd/>
                  </a:ln>
                  <a:effectLst/>
                </p:spPr>
                <p:txBody>
                  <a:bodyPr wrap="none" anchor="ctr"/>
                  <a:lstStyle/>
                  <a:p>
                    <a:endParaRPr lang="it-IT"/>
                  </a:p>
                </p:txBody>
              </p:sp>
            </p:grpSp>
          </p:grpSp>
        </p:grpSp>
        <p:grpSp>
          <p:nvGrpSpPr>
            <p:cNvPr id="21" name="Group 257"/>
            <p:cNvGrpSpPr>
              <a:grpSpLocks/>
            </p:cNvGrpSpPr>
            <p:nvPr/>
          </p:nvGrpSpPr>
          <p:grpSpPr bwMode="auto">
            <a:xfrm rot="2467220">
              <a:off x="1342" y="3096"/>
              <a:ext cx="2050" cy="174"/>
              <a:chOff x="3206" y="3618"/>
              <a:chExt cx="2050" cy="174"/>
            </a:xfrm>
          </p:grpSpPr>
          <p:sp>
            <p:nvSpPr>
              <p:cNvPr id="209154" name="Rectangle 258"/>
              <p:cNvSpPr>
                <a:spLocks noChangeArrowheads="1"/>
              </p:cNvSpPr>
              <p:nvPr/>
            </p:nvSpPr>
            <p:spPr bwMode="auto">
              <a:xfrm>
                <a:off x="4852" y="3618"/>
                <a:ext cx="404" cy="17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400" b="1">
                    <a:latin typeface="Arial" charset="0"/>
                  </a:rPr>
                  <a:t>106</a:t>
                </a:r>
              </a:p>
            </p:txBody>
          </p:sp>
          <p:sp>
            <p:nvSpPr>
              <p:cNvPr id="209155" name="Rectangle 259"/>
              <p:cNvSpPr>
                <a:spLocks noChangeArrowheads="1"/>
              </p:cNvSpPr>
              <p:nvPr/>
            </p:nvSpPr>
            <p:spPr bwMode="auto">
              <a:xfrm>
                <a:off x="3206" y="3618"/>
                <a:ext cx="370" cy="17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400" b="1">
                    <a:latin typeface="Arial" charset="0"/>
                  </a:rPr>
                  <a:t>118</a:t>
                </a:r>
              </a:p>
            </p:txBody>
          </p:sp>
          <p:sp>
            <p:nvSpPr>
              <p:cNvPr id="209156" name="Rectangle 260"/>
              <p:cNvSpPr>
                <a:spLocks noChangeArrowheads="1"/>
              </p:cNvSpPr>
              <p:nvPr/>
            </p:nvSpPr>
            <p:spPr bwMode="auto">
              <a:xfrm>
                <a:off x="3552" y="3618"/>
                <a:ext cx="336" cy="17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400" b="1">
                    <a:latin typeface="Arial" charset="0"/>
                  </a:rPr>
                  <a:t>4512</a:t>
                </a:r>
              </a:p>
            </p:txBody>
          </p:sp>
          <p:sp>
            <p:nvSpPr>
              <p:cNvPr id="209157" name="Rectangle 261"/>
              <p:cNvSpPr>
                <a:spLocks noChangeArrowheads="1"/>
              </p:cNvSpPr>
              <p:nvPr/>
            </p:nvSpPr>
            <p:spPr bwMode="auto">
              <a:xfrm>
                <a:off x="4170" y="3618"/>
                <a:ext cx="438" cy="17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400" b="1">
                    <a:latin typeface="Arial" charset="0"/>
                  </a:rPr>
                  <a:t>6906</a:t>
                </a:r>
              </a:p>
            </p:txBody>
          </p:sp>
          <p:sp>
            <p:nvSpPr>
              <p:cNvPr id="209158" name="Rectangle 262"/>
              <p:cNvSpPr>
                <a:spLocks noChangeArrowheads="1"/>
              </p:cNvSpPr>
              <p:nvPr/>
            </p:nvSpPr>
            <p:spPr bwMode="auto">
              <a:xfrm>
                <a:off x="4540" y="3618"/>
                <a:ext cx="404" cy="17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400" b="1">
                    <a:latin typeface="Arial" charset="0"/>
                  </a:rPr>
                  <a:t>6321</a:t>
                </a:r>
              </a:p>
            </p:txBody>
          </p:sp>
          <p:sp>
            <p:nvSpPr>
              <p:cNvPr id="209159" name="Rectangle 263"/>
              <p:cNvSpPr>
                <a:spLocks noChangeArrowheads="1"/>
              </p:cNvSpPr>
              <p:nvPr/>
            </p:nvSpPr>
            <p:spPr bwMode="auto">
              <a:xfrm>
                <a:off x="3834" y="3618"/>
                <a:ext cx="438" cy="174"/>
              </a:xfrm>
              <a:prstGeom prst="rect">
                <a:avLst/>
              </a:prstGeom>
              <a:noFill/>
              <a:ln w="12700">
                <a:noFill/>
                <a:miter lim="800000"/>
                <a:headEnd/>
                <a:tailEnd/>
              </a:ln>
              <a:effectLst/>
            </p:spPr>
            <p:txBody>
              <a:bodyPr lIns="65088" tIns="31750" rIns="65088" bIns="31750">
                <a:spAutoFit/>
              </a:bodyPr>
              <a:lstStyle/>
              <a:p>
                <a:pPr algn="ctr" defTabSz="447675" eaLnBrk="0" hangingPunct="0">
                  <a:spcBef>
                    <a:spcPct val="50000"/>
                  </a:spcBef>
                  <a:buFontTx/>
                  <a:buNone/>
                </a:pPr>
                <a:r>
                  <a:rPr lang="it-IT" sz="1400" b="1">
                    <a:latin typeface="Arial" charset="0"/>
                  </a:rPr>
                  <a:t>7321</a:t>
                </a:r>
              </a:p>
            </p:txBody>
          </p:sp>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1+#ppt_w/2"/>
                                          </p:val>
                                        </p:tav>
                                        <p:tav tm="100000">
                                          <p:val>
                                            <p:strVal val="#ppt_x"/>
                                          </p:val>
                                        </p:tav>
                                      </p:tavLst>
                                    </p:anim>
                                    <p:anim calcmode="lin" valueType="num">
                                      <p:cBhvr additive="base">
                                        <p:cTn id="14"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499"/>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4" name="Segnaposto numero diapositiva 3"/>
          <p:cNvSpPr>
            <a:spLocks noGrp="1"/>
          </p:cNvSpPr>
          <p:nvPr>
            <p:ph type="sldNum" sz="quarter" idx="10"/>
          </p:nvPr>
        </p:nvSpPr>
        <p:spPr/>
        <p:txBody>
          <a:bodyPr/>
          <a:lstStyle/>
          <a:p>
            <a:pPr>
              <a:defRPr/>
            </a:pPr>
            <a:fld id="{1FB8C1C1-7AAA-4AD0-9D4E-7C3AB0B465F5}" type="slidenum">
              <a:rPr lang="it-IT" smtClean="0"/>
              <a:pPr>
                <a:defRPr/>
              </a:pPr>
              <a:t>34</a:t>
            </a:fld>
            <a:endParaRPr lang="it-IT"/>
          </a:p>
        </p:txBody>
      </p:sp>
      <p:sp>
        <p:nvSpPr>
          <p:cNvPr id="5" name="Segnaposto data 4"/>
          <p:cNvSpPr>
            <a:spLocks noGrp="1"/>
          </p:cNvSpPr>
          <p:nvPr>
            <p:ph type="dt" sz="half" idx="11"/>
          </p:nvPr>
        </p:nvSpPr>
        <p:spPr/>
        <p:txBody>
          <a:bodyPr/>
          <a:lstStyle/>
          <a:p>
            <a:pPr>
              <a:defRPr/>
            </a:pPr>
            <a:r>
              <a:rPr lang="it-IT" smtClean="0"/>
              <a:t>Giorgio De Nunzio  </a:t>
            </a:r>
            <a:endParaRPr lang="it-IT"/>
          </a:p>
        </p:txBody>
      </p:sp>
      <p:sp>
        <p:nvSpPr>
          <p:cNvPr id="6" name="Segnaposto piè di pagina 5"/>
          <p:cNvSpPr>
            <a:spLocks noGrp="1"/>
          </p:cNvSpPr>
          <p:nvPr>
            <p:ph type="ftr" sz="quarter" idx="12"/>
          </p:nvPr>
        </p:nvSpPr>
        <p:spPr/>
        <p:txBody>
          <a:bodyPr/>
          <a:lstStyle/>
          <a:p>
            <a:pPr>
              <a:defRPr/>
            </a:pPr>
            <a:r>
              <a:rPr lang="it-IT" smtClean="0"/>
              <a:t>giorgio.denunzio@unisalento.it</a:t>
            </a:r>
            <a:endParaRPr lang="it-IT"/>
          </a:p>
        </p:txBody>
      </p:sp>
      <p:grpSp>
        <p:nvGrpSpPr>
          <p:cNvPr id="7" name="Group 848"/>
          <p:cNvGrpSpPr>
            <a:grpSpLocks/>
          </p:cNvGrpSpPr>
          <p:nvPr/>
        </p:nvGrpSpPr>
        <p:grpSpPr bwMode="auto">
          <a:xfrm>
            <a:off x="838200" y="336550"/>
            <a:ext cx="6429375" cy="6175375"/>
            <a:chOff x="528" y="212"/>
            <a:chExt cx="4050" cy="3890"/>
          </a:xfrm>
        </p:grpSpPr>
        <p:sp>
          <p:nvSpPr>
            <p:cNvPr id="8" name="Text Box 849"/>
            <p:cNvSpPr txBox="1">
              <a:spLocks noChangeArrowheads="1"/>
            </p:cNvSpPr>
            <p:nvPr/>
          </p:nvSpPr>
          <p:spPr bwMode="auto">
            <a:xfrm>
              <a:off x="4194" y="154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grpSp>
          <p:nvGrpSpPr>
            <p:cNvPr id="9" name="Group 850"/>
            <p:cNvGrpSpPr>
              <a:grpSpLocks/>
            </p:cNvGrpSpPr>
            <p:nvPr/>
          </p:nvGrpSpPr>
          <p:grpSpPr bwMode="auto">
            <a:xfrm>
              <a:off x="633" y="226"/>
              <a:ext cx="3840" cy="3840"/>
              <a:chOff x="624" y="240"/>
              <a:chExt cx="3840" cy="3840"/>
            </a:xfrm>
          </p:grpSpPr>
          <p:sp>
            <p:nvSpPr>
              <p:cNvPr id="809" name="Rectangle 851"/>
              <p:cNvSpPr>
                <a:spLocks noChangeArrowheads="1"/>
              </p:cNvSpPr>
              <p:nvPr/>
            </p:nvSpPr>
            <p:spPr bwMode="auto">
              <a:xfrm>
                <a:off x="624" y="240"/>
                <a:ext cx="3840" cy="3840"/>
              </a:xfrm>
              <a:prstGeom prst="rect">
                <a:avLst/>
              </a:prstGeom>
              <a:noFill/>
              <a:ln w="12700">
                <a:solidFill>
                  <a:schemeClr val="tx1"/>
                </a:solidFill>
                <a:miter lim="800000"/>
                <a:headEnd/>
                <a:tailEnd/>
              </a:ln>
              <a:effectLst/>
            </p:spPr>
            <p:txBody>
              <a:bodyPr wrap="none" anchor="ctr"/>
              <a:lstStyle/>
              <a:p>
                <a:endParaRPr lang="it-IT"/>
              </a:p>
            </p:txBody>
          </p:sp>
          <p:grpSp>
            <p:nvGrpSpPr>
              <p:cNvPr id="810" name="Group 852"/>
              <p:cNvGrpSpPr>
                <a:grpSpLocks/>
              </p:cNvGrpSpPr>
              <p:nvPr/>
            </p:nvGrpSpPr>
            <p:grpSpPr bwMode="auto">
              <a:xfrm>
                <a:off x="624" y="240"/>
                <a:ext cx="3840" cy="3840"/>
                <a:chOff x="1344" y="192"/>
                <a:chExt cx="3840" cy="3840"/>
              </a:xfrm>
            </p:grpSpPr>
            <p:sp>
              <p:nvSpPr>
                <p:cNvPr id="811" name="Line 853"/>
                <p:cNvSpPr>
                  <a:spLocks noChangeShapeType="1"/>
                </p:cNvSpPr>
                <p:nvPr/>
              </p:nvSpPr>
              <p:spPr bwMode="auto">
                <a:xfrm>
                  <a:off x="1344" y="192"/>
                  <a:ext cx="0" cy="3840"/>
                </a:xfrm>
                <a:prstGeom prst="line">
                  <a:avLst/>
                </a:prstGeom>
                <a:noFill/>
                <a:ln w="12700">
                  <a:solidFill>
                    <a:schemeClr val="tx1"/>
                  </a:solidFill>
                  <a:round/>
                  <a:headEnd/>
                  <a:tailEnd/>
                </a:ln>
                <a:effectLst/>
              </p:spPr>
              <p:txBody>
                <a:bodyPr/>
                <a:lstStyle/>
                <a:p>
                  <a:endParaRPr lang="it-IT"/>
                </a:p>
              </p:txBody>
            </p:sp>
            <p:sp>
              <p:nvSpPr>
                <p:cNvPr id="812" name="Line 854"/>
                <p:cNvSpPr>
                  <a:spLocks noChangeShapeType="1"/>
                </p:cNvSpPr>
                <p:nvPr/>
              </p:nvSpPr>
              <p:spPr bwMode="auto">
                <a:xfrm>
                  <a:off x="1344" y="192"/>
                  <a:ext cx="3840" cy="0"/>
                </a:xfrm>
                <a:prstGeom prst="line">
                  <a:avLst/>
                </a:prstGeom>
                <a:noFill/>
                <a:ln w="12700">
                  <a:solidFill>
                    <a:schemeClr val="tx1"/>
                  </a:solidFill>
                  <a:round/>
                  <a:headEnd/>
                  <a:tailEnd/>
                </a:ln>
                <a:effectLst/>
              </p:spPr>
              <p:txBody>
                <a:bodyPr/>
                <a:lstStyle/>
                <a:p>
                  <a:endParaRPr lang="it-IT"/>
                </a:p>
              </p:txBody>
            </p:sp>
            <p:sp>
              <p:nvSpPr>
                <p:cNvPr id="813" name="Line 855"/>
                <p:cNvSpPr>
                  <a:spLocks noChangeShapeType="1"/>
                </p:cNvSpPr>
                <p:nvPr/>
              </p:nvSpPr>
              <p:spPr bwMode="auto">
                <a:xfrm>
                  <a:off x="1344" y="384"/>
                  <a:ext cx="3840" cy="0"/>
                </a:xfrm>
                <a:prstGeom prst="line">
                  <a:avLst/>
                </a:prstGeom>
                <a:noFill/>
                <a:ln w="12700">
                  <a:solidFill>
                    <a:schemeClr val="tx1"/>
                  </a:solidFill>
                  <a:round/>
                  <a:headEnd/>
                  <a:tailEnd/>
                </a:ln>
                <a:effectLst/>
              </p:spPr>
              <p:txBody>
                <a:bodyPr/>
                <a:lstStyle/>
                <a:p>
                  <a:endParaRPr lang="it-IT"/>
                </a:p>
              </p:txBody>
            </p:sp>
            <p:sp>
              <p:nvSpPr>
                <p:cNvPr id="814" name="Line 856"/>
                <p:cNvSpPr>
                  <a:spLocks noChangeShapeType="1"/>
                </p:cNvSpPr>
                <p:nvPr/>
              </p:nvSpPr>
              <p:spPr bwMode="auto">
                <a:xfrm>
                  <a:off x="1344" y="576"/>
                  <a:ext cx="3840" cy="0"/>
                </a:xfrm>
                <a:prstGeom prst="line">
                  <a:avLst/>
                </a:prstGeom>
                <a:noFill/>
                <a:ln w="12700">
                  <a:solidFill>
                    <a:schemeClr val="tx1"/>
                  </a:solidFill>
                  <a:round/>
                  <a:headEnd/>
                  <a:tailEnd/>
                </a:ln>
                <a:effectLst/>
              </p:spPr>
              <p:txBody>
                <a:bodyPr/>
                <a:lstStyle/>
                <a:p>
                  <a:endParaRPr lang="it-IT"/>
                </a:p>
              </p:txBody>
            </p:sp>
            <p:sp>
              <p:nvSpPr>
                <p:cNvPr id="815" name="Line 857"/>
                <p:cNvSpPr>
                  <a:spLocks noChangeShapeType="1"/>
                </p:cNvSpPr>
                <p:nvPr/>
              </p:nvSpPr>
              <p:spPr bwMode="auto">
                <a:xfrm>
                  <a:off x="1344" y="768"/>
                  <a:ext cx="3840" cy="0"/>
                </a:xfrm>
                <a:prstGeom prst="line">
                  <a:avLst/>
                </a:prstGeom>
                <a:noFill/>
                <a:ln w="12700">
                  <a:solidFill>
                    <a:schemeClr val="tx1"/>
                  </a:solidFill>
                  <a:round/>
                  <a:headEnd/>
                  <a:tailEnd/>
                </a:ln>
                <a:effectLst/>
              </p:spPr>
              <p:txBody>
                <a:bodyPr/>
                <a:lstStyle/>
                <a:p>
                  <a:endParaRPr lang="it-IT"/>
                </a:p>
              </p:txBody>
            </p:sp>
            <p:sp>
              <p:nvSpPr>
                <p:cNvPr id="816" name="Line 858"/>
                <p:cNvSpPr>
                  <a:spLocks noChangeShapeType="1"/>
                </p:cNvSpPr>
                <p:nvPr/>
              </p:nvSpPr>
              <p:spPr bwMode="auto">
                <a:xfrm>
                  <a:off x="1344" y="960"/>
                  <a:ext cx="3840" cy="0"/>
                </a:xfrm>
                <a:prstGeom prst="line">
                  <a:avLst/>
                </a:prstGeom>
                <a:noFill/>
                <a:ln w="12700">
                  <a:solidFill>
                    <a:schemeClr val="tx1"/>
                  </a:solidFill>
                  <a:round/>
                  <a:headEnd/>
                  <a:tailEnd/>
                </a:ln>
                <a:effectLst/>
              </p:spPr>
              <p:txBody>
                <a:bodyPr/>
                <a:lstStyle/>
                <a:p>
                  <a:endParaRPr lang="it-IT"/>
                </a:p>
              </p:txBody>
            </p:sp>
            <p:sp>
              <p:nvSpPr>
                <p:cNvPr id="817" name="Line 859"/>
                <p:cNvSpPr>
                  <a:spLocks noChangeShapeType="1"/>
                </p:cNvSpPr>
                <p:nvPr/>
              </p:nvSpPr>
              <p:spPr bwMode="auto">
                <a:xfrm>
                  <a:off x="1344" y="1152"/>
                  <a:ext cx="3840" cy="0"/>
                </a:xfrm>
                <a:prstGeom prst="line">
                  <a:avLst/>
                </a:prstGeom>
                <a:noFill/>
                <a:ln w="12700">
                  <a:solidFill>
                    <a:schemeClr val="tx1"/>
                  </a:solidFill>
                  <a:round/>
                  <a:headEnd/>
                  <a:tailEnd/>
                </a:ln>
                <a:effectLst/>
              </p:spPr>
              <p:txBody>
                <a:bodyPr/>
                <a:lstStyle/>
                <a:p>
                  <a:endParaRPr lang="it-IT"/>
                </a:p>
              </p:txBody>
            </p:sp>
            <p:sp>
              <p:nvSpPr>
                <p:cNvPr id="818" name="Line 860"/>
                <p:cNvSpPr>
                  <a:spLocks noChangeShapeType="1"/>
                </p:cNvSpPr>
                <p:nvPr/>
              </p:nvSpPr>
              <p:spPr bwMode="auto">
                <a:xfrm>
                  <a:off x="1344" y="1344"/>
                  <a:ext cx="3840" cy="0"/>
                </a:xfrm>
                <a:prstGeom prst="line">
                  <a:avLst/>
                </a:prstGeom>
                <a:noFill/>
                <a:ln w="12700">
                  <a:solidFill>
                    <a:schemeClr val="tx1"/>
                  </a:solidFill>
                  <a:round/>
                  <a:headEnd/>
                  <a:tailEnd/>
                </a:ln>
                <a:effectLst/>
              </p:spPr>
              <p:txBody>
                <a:bodyPr/>
                <a:lstStyle/>
                <a:p>
                  <a:endParaRPr lang="it-IT"/>
                </a:p>
              </p:txBody>
            </p:sp>
            <p:sp>
              <p:nvSpPr>
                <p:cNvPr id="819" name="Line 861"/>
                <p:cNvSpPr>
                  <a:spLocks noChangeShapeType="1"/>
                </p:cNvSpPr>
                <p:nvPr/>
              </p:nvSpPr>
              <p:spPr bwMode="auto">
                <a:xfrm>
                  <a:off x="1344" y="1536"/>
                  <a:ext cx="3840" cy="0"/>
                </a:xfrm>
                <a:prstGeom prst="line">
                  <a:avLst/>
                </a:prstGeom>
                <a:noFill/>
                <a:ln w="12700">
                  <a:solidFill>
                    <a:schemeClr val="tx1"/>
                  </a:solidFill>
                  <a:round/>
                  <a:headEnd/>
                  <a:tailEnd/>
                </a:ln>
                <a:effectLst/>
              </p:spPr>
              <p:txBody>
                <a:bodyPr/>
                <a:lstStyle/>
                <a:p>
                  <a:endParaRPr lang="it-IT"/>
                </a:p>
              </p:txBody>
            </p:sp>
            <p:sp>
              <p:nvSpPr>
                <p:cNvPr id="820" name="Line 862"/>
                <p:cNvSpPr>
                  <a:spLocks noChangeShapeType="1"/>
                </p:cNvSpPr>
                <p:nvPr/>
              </p:nvSpPr>
              <p:spPr bwMode="auto">
                <a:xfrm>
                  <a:off x="1344" y="1728"/>
                  <a:ext cx="3840" cy="0"/>
                </a:xfrm>
                <a:prstGeom prst="line">
                  <a:avLst/>
                </a:prstGeom>
                <a:noFill/>
                <a:ln w="12700">
                  <a:solidFill>
                    <a:schemeClr val="tx1"/>
                  </a:solidFill>
                  <a:round/>
                  <a:headEnd/>
                  <a:tailEnd/>
                </a:ln>
                <a:effectLst/>
              </p:spPr>
              <p:txBody>
                <a:bodyPr/>
                <a:lstStyle/>
                <a:p>
                  <a:endParaRPr lang="it-IT"/>
                </a:p>
              </p:txBody>
            </p:sp>
            <p:sp>
              <p:nvSpPr>
                <p:cNvPr id="821" name="Line 863"/>
                <p:cNvSpPr>
                  <a:spLocks noChangeShapeType="1"/>
                </p:cNvSpPr>
                <p:nvPr/>
              </p:nvSpPr>
              <p:spPr bwMode="auto">
                <a:xfrm>
                  <a:off x="1344" y="1920"/>
                  <a:ext cx="3840" cy="0"/>
                </a:xfrm>
                <a:prstGeom prst="line">
                  <a:avLst/>
                </a:prstGeom>
                <a:noFill/>
                <a:ln w="12700">
                  <a:solidFill>
                    <a:schemeClr val="tx1"/>
                  </a:solidFill>
                  <a:round/>
                  <a:headEnd/>
                  <a:tailEnd/>
                </a:ln>
                <a:effectLst/>
              </p:spPr>
              <p:txBody>
                <a:bodyPr/>
                <a:lstStyle/>
                <a:p>
                  <a:endParaRPr lang="it-IT"/>
                </a:p>
              </p:txBody>
            </p:sp>
            <p:sp>
              <p:nvSpPr>
                <p:cNvPr id="822" name="Line 864"/>
                <p:cNvSpPr>
                  <a:spLocks noChangeShapeType="1"/>
                </p:cNvSpPr>
                <p:nvPr/>
              </p:nvSpPr>
              <p:spPr bwMode="auto">
                <a:xfrm>
                  <a:off x="1344" y="2112"/>
                  <a:ext cx="3840" cy="0"/>
                </a:xfrm>
                <a:prstGeom prst="line">
                  <a:avLst/>
                </a:prstGeom>
                <a:noFill/>
                <a:ln w="12700">
                  <a:solidFill>
                    <a:schemeClr val="tx1"/>
                  </a:solidFill>
                  <a:round/>
                  <a:headEnd/>
                  <a:tailEnd/>
                </a:ln>
                <a:effectLst/>
              </p:spPr>
              <p:txBody>
                <a:bodyPr/>
                <a:lstStyle/>
                <a:p>
                  <a:endParaRPr lang="it-IT"/>
                </a:p>
              </p:txBody>
            </p:sp>
            <p:sp>
              <p:nvSpPr>
                <p:cNvPr id="823" name="Line 865"/>
                <p:cNvSpPr>
                  <a:spLocks noChangeShapeType="1"/>
                </p:cNvSpPr>
                <p:nvPr/>
              </p:nvSpPr>
              <p:spPr bwMode="auto">
                <a:xfrm>
                  <a:off x="1344" y="2304"/>
                  <a:ext cx="3840" cy="0"/>
                </a:xfrm>
                <a:prstGeom prst="line">
                  <a:avLst/>
                </a:prstGeom>
                <a:noFill/>
                <a:ln w="12700">
                  <a:solidFill>
                    <a:schemeClr val="tx1"/>
                  </a:solidFill>
                  <a:round/>
                  <a:headEnd/>
                  <a:tailEnd/>
                </a:ln>
                <a:effectLst/>
              </p:spPr>
              <p:txBody>
                <a:bodyPr/>
                <a:lstStyle/>
                <a:p>
                  <a:endParaRPr lang="it-IT"/>
                </a:p>
              </p:txBody>
            </p:sp>
            <p:sp>
              <p:nvSpPr>
                <p:cNvPr id="824" name="Line 866"/>
                <p:cNvSpPr>
                  <a:spLocks noChangeShapeType="1"/>
                </p:cNvSpPr>
                <p:nvPr/>
              </p:nvSpPr>
              <p:spPr bwMode="auto">
                <a:xfrm>
                  <a:off x="1344" y="2496"/>
                  <a:ext cx="3840" cy="0"/>
                </a:xfrm>
                <a:prstGeom prst="line">
                  <a:avLst/>
                </a:prstGeom>
                <a:noFill/>
                <a:ln w="12700">
                  <a:solidFill>
                    <a:schemeClr val="tx1"/>
                  </a:solidFill>
                  <a:round/>
                  <a:headEnd/>
                  <a:tailEnd/>
                </a:ln>
                <a:effectLst/>
              </p:spPr>
              <p:txBody>
                <a:bodyPr/>
                <a:lstStyle/>
                <a:p>
                  <a:endParaRPr lang="it-IT"/>
                </a:p>
              </p:txBody>
            </p:sp>
            <p:sp>
              <p:nvSpPr>
                <p:cNvPr id="825" name="Line 867"/>
                <p:cNvSpPr>
                  <a:spLocks noChangeShapeType="1"/>
                </p:cNvSpPr>
                <p:nvPr/>
              </p:nvSpPr>
              <p:spPr bwMode="auto">
                <a:xfrm>
                  <a:off x="1344" y="2688"/>
                  <a:ext cx="3840" cy="0"/>
                </a:xfrm>
                <a:prstGeom prst="line">
                  <a:avLst/>
                </a:prstGeom>
                <a:noFill/>
                <a:ln w="12700">
                  <a:solidFill>
                    <a:schemeClr val="tx1"/>
                  </a:solidFill>
                  <a:round/>
                  <a:headEnd/>
                  <a:tailEnd/>
                </a:ln>
                <a:effectLst/>
              </p:spPr>
              <p:txBody>
                <a:bodyPr/>
                <a:lstStyle/>
                <a:p>
                  <a:endParaRPr lang="it-IT"/>
                </a:p>
              </p:txBody>
            </p:sp>
            <p:sp>
              <p:nvSpPr>
                <p:cNvPr id="826" name="Line 868"/>
                <p:cNvSpPr>
                  <a:spLocks noChangeShapeType="1"/>
                </p:cNvSpPr>
                <p:nvPr/>
              </p:nvSpPr>
              <p:spPr bwMode="auto">
                <a:xfrm>
                  <a:off x="1344" y="2880"/>
                  <a:ext cx="3840" cy="0"/>
                </a:xfrm>
                <a:prstGeom prst="line">
                  <a:avLst/>
                </a:prstGeom>
                <a:noFill/>
                <a:ln w="12700">
                  <a:solidFill>
                    <a:schemeClr val="tx1"/>
                  </a:solidFill>
                  <a:round/>
                  <a:headEnd/>
                  <a:tailEnd/>
                </a:ln>
                <a:effectLst/>
              </p:spPr>
              <p:txBody>
                <a:bodyPr/>
                <a:lstStyle/>
                <a:p>
                  <a:endParaRPr lang="it-IT"/>
                </a:p>
              </p:txBody>
            </p:sp>
            <p:sp>
              <p:nvSpPr>
                <p:cNvPr id="827" name="Line 869"/>
                <p:cNvSpPr>
                  <a:spLocks noChangeShapeType="1"/>
                </p:cNvSpPr>
                <p:nvPr/>
              </p:nvSpPr>
              <p:spPr bwMode="auto">
                <a:xfrm>
                  <a:off x="1344" y="3072"/>
                  <a:ext cx="3840" cy="0"/>
                </a:xfrm>
                <a:prstGeom prst="line">
                  <a:avLst/>
                </a:prstGeom>
                <a:noFill/>
                <a:ln w="12700">
                  <a:solidFill>
                    <a:schemeClr val="tx1"/>
                  </a:solidFill>
                  <a:round/>
                  <a:headEnd/>
                  <a:tailEnd/>
                </a:ln>
                <a:effectLst/>
              </p:spPr>
              <p:txBody>
                <a:bodyPr/>
                <a:lstStyle/>
                <a:p>
                  <a:endParaRPr lang="it-IT"/>
                </a:p>
              </p:txBody>
            </p:sp>
            <p:sp>
              <p:nvSpPr>
                <p:cNvPr id="828" name="Line 870"/>
                <p:cNvSpPr>
                  <a:spLocks noChangeShapeType="1"/>
                </p:cNvSpPr>
                <p:nvPr/>
              </p:nvSpPr>
              <p:spPr bwMode="auto">
                <a:xfrm>
                  <a:off x="1344" y="3264"/>
                  <a:ext cx="3840" cy="0"/>
                </a:xfrm>
                <a:prstGeom prst="line">
                  <a:avLst/>
                </a:prstGeom>
                <a:noFill/>
                <a:ln w="12700">
                  <a:solidFill>
                    <a:schemeClr val="tx1"/>
                  </a:solidFill>
                  <a:round/>
                  <a:headEnd/>
                  <a:tailEnd/>
                </a:ln>
                <a:effectLst/>
              </p:spPr>
              <p:txBody>
                <a:bodyPr/>
                <a:lstStyle/>
                <a:p>
                  <a:endParaRPr lang="it-IT"/>
                </a:p>
              </p:txBody>
            </p:sp>
            <p:sp>
              <p:nvSpPr>
                <p:cNvPr id="829" name="Line 871"/>
                <p:cNvSpPr>
                  <a:spLocks noChangeShapeType="1"/>
                </p:cNvSpPr>
                <p:nvPr/>
              </p:nvSpPr>
              <p:spPr bwMode="auto">
                <a:xfrm>
                  <a:off x="1344" y="3456"/>
                  <a:ext cx="3840" cy="0"/>
                </a:xfrm>
                <a:prstGeom prst="line">
                  <a:avLst/>
                </a:prstGeom>
                <a:noFill/>
                <a:ln w="12700">
                  <a:solidFill>
                    <a:schemeClr val="tx1"/>
                  </a:solidFill>
                  <a:round/>
                  <a:headEnd/>
                  <a:tailEnd/>
                </a:ln>
                <a:effectLst/>
              </p:spPr>
              <p:txBody>
                <a:bodyPr/>
                <a:lstStyle/>
                <a:p>
                  <a:endParaRPr lang="it-IT"/>
                </a:p>
              </p:txBody>
            </p:sp>
            <p:sp>
              <p:nvSpPr>
                <p:cNvPr id="830" name="Line 872"/>
                <p:cNvSpPr>
                  <a:spLocks noChangeShapeType="1"/>
                </p:cNvSpPr>
                <p:nvPr/>
              </p:nvSpPr>
              <p:spPr bwMode="auto">
                <a:xfrm>
                  <a:off x="1344" y="3648"/>
                  <a:ext cx="3840" cy="0"/>
                </a:xfrm>
                <a:prstGeom prst="line">
                  <a:avLst/>
                </a:prstGeom>
                <a:noFill/>
                <a:ln w="12700">
                  <a:solidFill>
                    <a:schemeClr val="tx1"/>
                  </a:solidFill>
                  <a:round/>
                  <a:headEnd/>
                  <a:tailEnd/>
                </a:ln>
                <a:effectLst/>
              </p:spPr>
              <p:txBody>
                <a:bodyPr/>
                <a:lstStyle/>
                <a:p>
                  <a:endParaRPr lang="it-IT"/>
                </a:p>
              </p:txBody>
            </p:sp>
            <p:sp>
              <p:nvSpPr>
                <p:cNvPr id="831" name="Line 873"/>
                <p:cNvSpPr>
                  <a:spLocks noChangeShapeType="1"/>
                </p:cNvSpPr>
                <p:nvPr/>
              </p:nvSpPr>
              <p:spPr bwMode="auto">
                <a:xfrm>
                  <a:off x="1344" y="3840"/>
                  <a:ext cx="3840" cy="0"/>
                </a:xfrm>
                <a:prstGeom prst="line">
                  <a:avLst/>
                </a:prstGeom>
                <a:noFill/>
                <a:ln w="12700">
                  <a:solidFill>
                    <a:schemeClr val="tx1"/>
                  </a:solidFill>
                  <a:round/>
                  <a:headEnd/>
                  <a:tailEnd/>
                </a:ln>
                <a:effectLst/>
              </p:spPr>
              <p:txBody>
                <a:bodyPr/>
                <a:lstStyle/>
                <a:p>
                  <a:endParaRPr lang="it-IT"/>
                </a:p>
              </p:txBody>
            </p:sp>
            <p:sp>
              <p:nvSpPr>
                <p:cNvPr id="832" name="Line 874"/>
                <p:cNvSpPr>
                  <a:spLocks noChangeShapeType="1"/>
                </p:cNvSpPr>
                <p:nvPr/>
              </p:nvSpPr>
              <p:spPr bwMode="auto">
                <a:xfrm>
                  <a:off x="1344" y="4032"/>
                  <a:ext cx="3840" cy="0"/>
                </a:xfrm>
                <a:prstGeom prst="line">
                  <a:avLst/>
                </a:prstGeom>
                <a:noFill/>
                <a:ln w="12700">
                  <a:solidFill>
                    <a:schemeClr val="tx1"/>
                  </a:solidFill>
                  <a:round/>
                  <a:headEnd/>
                  <a:tailEnd/>
                </a:ln>
                <a:effectLst/>
              </p:spPr>
              <p:txBody>
                <a:bodyPr/>
                <a:lstStyle/>
                <a:p>
                  <a:endParaRPr lang="it-IT"/>
                </a:p>
              </p:txBody>
            </p:sp>
            <p:sp>
              <p:nvSpPr>
                <p:cNvPr id="833" name="Line 875"/>
                <p:cNvSpPr>
                  <a:spLocks noChangeShapeType="1"/>
                </p:cNvSpPr>
                <p:nvPr/>
              </p:nvSpPr>
              <p:spPr bwMode="auto">
                <a:xfrm>
                  <a:off x="1536" y="192"/>
                  <a:ext cx="0" cy="3840"/>
                </a:xfrm>
                <a:prstGeom prst="line">
                  <a:avLst/>
                </a:prstGeom>
                <a:noFill/>
                <a:ln w="12700">
                  <a:solidFill>
                    <a:schemeClr val="tx1"/>
                  </a:solidFill>
                  <a:round/>
                  <a:headEnd/>
                  <a:tailEnd/>
                </a:ln>
                <a:effectLst/>
              </p:spPr>
              <p:txBody>
                <a:bodyPr/>
                <a:lstStyle/>
                <a:p>
                  <a:endParaRPr lang="it-IT"/>
                </a:p>
              </p:txBody>
            </p:sp>
            <p:sp>
              <p:nvSpPr>
                <p:cNvPr id="834" name="Line 876"/>
                <p:cNvSpPr>
                  <a:spLocks noChangeShapeType="1"/>
                </p:cNvSpPr>
                <p:nvPr/>
              </p:nvSpPr>
              <p:spPr bwMode="auto">
                <a:xfrm>
                  <a:off x="1728" y="192"/>
                  <a:ext cx="0" cy="3840"/>
                </a:xfrm>
                <a:prstGeom prst="line">
                  <a:avLst/>
                </a:prstGeom>
                <a:noFill/>
                <a:ln w="12700">
                  <a:solidFill>
                    <a:schemeClr val="tx1"/>
                  </a:solidFill>
                  <a:round/>
                  <a:headEnd/>
                  <a:tailEnd/>
                </a:ln>
                <a:effectLst/>
              </p:spPr>
              <p:txBody>
                <a:bodyPr/>
                <a:lstStyle/>
                <a:p>
                  <a:endParaRPr lang="it-IT"/>
                </a:p>
              </p:txBody>
            </p:sp>
            <p:sp>
              <p:nvSpPr>
                <p:cNvPr id="835" name="Line 877"/>
                <p:cNvSpPr>
                  <a:spLocks noChangeShapeType="1"/>
                </p:cNvSpPr>
                <p:nvPr/>
              </p:nvSpPr>
              <p:spPr bwMode="auto">
                <a:xfrm>
                  <a:off x="1920" y="192"/>
                  <a:ext cx="0" cy="3840"/>
                </a:xfrm>
                <a:prstGeom prst="line">
                  <a:avLst/>
                </a:prstGeom>
                <a:noFill/>
                <a:ln w="12700">
                  <a:solidFill>
                    <a:schemeClr val="tx1"/>
                  </a:solidFill>
                  <a:round/>
                  <a:headEnd/>
                  <a:tailEnd/>
                </a:ln>
                <a:effectLst/>
              </p:spPr>
              <p:txBody>
                <a:bodyPr/>
                <a:lstStyle/>
                <a:p>
                  <a:endParaRPr lang="it-IT"/>
                </a:p>
              </p:txBody>
            </p:sp>
            <p:sp>
              <p:nvSpPr>
                <p:cNvPr id="836" name="Line 878"/>
                <p:cNvSpPr>
                  <a:spLocks noChangeShapeType="1"/>
                </p:cNvSpPr>
                <p:nvPr/>
              </p:nvSpPr>
              <p:spPr bwMode="auto">
                <a:xfrm>
                  <a:off x="2112" y="192"/>
                  <a:ext cx="0" cy="3840"/>
                </a:xfrm>
                <a:prstGeom prst="line">
                  <a:avLst/>
                </a:prstGeom>
                <a:noFill/>
                <a:ln w="12700">
                  <a:solidFill>
                    <a:schemeClr val="tx1"/>
                  </a:solidFill>
                  <a:round/>
                  <a:headEnd/>
                  <a:tailEnd/>
                </a:ln>
                <a:effectLst/>
              </p:spPr>
              <p:txBody>
                <a:bodyPr/>
                <a:lstStyle/>
                <a:p>
                  <a:endParaRPr lang="it-IT"/>
                </a:p>
              </p:txBody>
            </p:sp>
            <p:sp>
              <p:nvSpPr>
                <p:cNvPr id="837" name="Line 879"/>
                <p:cNvSpPr>
                  <a:spLocks noChangeShapeType="1"/>
                </p:cNvSpPr>
                <p:nvPr/>
              </p:nvSpPr>
              <p:spPr bwMode="auto">
                <a:xfrm>
                  <a:off x="2304" y="192"/>
                  <a:ext cx="0" cy="3840"/>
                </a:xfrm>
                <a:prstGeom prst="line">
                  <a:avLst/>
                </a:prstGeom>
                <a:noFill/>
                <a:ln w="12700">
                  <a:solidFill>
                    <a:schemeClr val="tx1"/>
                  </a:solidFill>
                  <a:round/>
                  <a:headEnd/>
                  <a:tailEnd/>
                </a:ln>
                <a:effectLst/>
              </p:spPr>
              <p:txBody>
                <a:bodyPr/>
                <a:lstStyle/>
                <a:p>
                  <a:endParaRPr lang="it-IT"/>
                </a:p>
              </p:txBody>
            </p:sp>
            <p:sp>
              <p:nvSpPr>
                <p:cNvPr id="838" name="Line 880"/>
                <p:cNvSpPr>
                  <a:spLocks noChangeShapeType="1"/>
                </p:cNvSpPr>
                <p:nvPr/>
              </p:nvSpPr>
              <p:spPr bwMode="auto">
                <a:xfrm>
                  <a:off x="2496" y="192"/>
                  <a:ext cx="0" cy="3840"/>
                </a:xfrm>
                <a:prstGeom prst="line">
                  <a:avLst/>
                </a:prstGeom>
                <a:noFill/>
                <a:ln w="12700">
                  <a:solidFill>
                    <a:schemeClr val="tx1"/>
                  </a:solidFill>
                  <a:round/>
                  <a:headEnd/>
                  <a:tailEnd/>
                </a:ln>
                <a:effectLst/>
              </p:spPr>
              <p:txBody>
                <a:bodyPr/>
                <a:lstStyle/>
                <a:p>
                  <a:endParaRPr lang="it-IT"/>
                </a:p>
              </p:txBody>
            </p:sp>
            <p:sp>
              <p:nvSpPr>
                <p:cNvPr id="839" name="Line 881"/>
                <p:cNvSpPr>
                  <a:spLocks noChangeShapeType="1"/>
                </p:cNvSpPr>
                <p:nvPr/>
              </p:nvSpPr>
              <p:spPr bwMode="auto">
                <a:xfrm>
                  <a:off x="2688" y="192"/>
                  <a:ext cx="0" cy="3840"/>
                </a:xfrm>
                <a:prstGeom prst="line">
                  <a:avLst/>
                </a:prstGeom>
                <a:noFill/>
                <a:ln w="12700">
                  <a:solidFill>
                    <a:schemeClr val="tx1"/>
                  </a:solidFill>
                  <a:round/>
                  <a:headEnd/>
                  <a:tailEnd/>
                </a:ln>
                <a:effectLst/>
              </p:spPr>
              <p:txBody>
                <a:bodyPr/>
                <a:lstStyle/>
                <a:p>
                  <a:endParaRPr lang="it-IT"/>
                </a:p>
              </p:txBody>
            </p:sp>
            <p:sp>
              <p:nvSpPr>
                <p:cNvPr id="840" name="Line 882"/>
                <p:cNvSpPr>
                  <a:spLocks noChangeShapeType="1"/>
                </p:cNvSpPr>
                <p:nvPr/>
              </p:nvSpPr>
              <p:spPr bwMode="auto">
                <a:xfrm>
                  <a:off x="2880" y="192"/>
                  <a:ext cx="0" cy="3840"/>
                </a:xfrm>
                <a:prstGeom prst="line">
                  <a:avLst/>
                </a:prstGeom>
                <a:noFill/>
                <a:ln w="12700">
                  <a:solidFill>
                    <a:schemeClr val="tx1"/>
                  </a:solidFill>
                  <a:round/>
                  <a:headEnd/>
                  <a:tailEnd/>
                </a:ln>
                <a:effectLst/>
              </p:spPr>
              <p:txBody>
                <a:bodyPr/>
                <a:lstStyle/>
                <a:p>
                  <a:endParaRPr lang="it-IT"/>
                </a:p>
              </p:txBody>
            </p:sp>
            <p:sp>
              <p:nvSpPr>
                <p:cNvPr id="841" name="Line 883"/>
                <p:cNvSpPr>
                  <a:spLocks noChangeShapeType="1"/>
                </p:cNvSpPr>
                <p:nvPr/>
              </p:nvSpPr>
              <p:spPr bwMode="auto">
                <a:xfrm>
                  <a:off x="3072" y="192"/>
                  <a:ext cx="0" cy="3840"/>
                </a:xfrm>
                <a:prstGeom prst="line">
                  <a:avLst/>
                </a:prstGeom>
                <a:noFill/>
                <a:ln w="12700">
                  <a:solidFill>
                    <a:schemeClr val="tx1"/>
                  </a:solidFill>
                  <a:round/>
                  <a:headEnd/>
                  <a:tailEnd/>
                </a:ln>
                <a:effectLst/>
              </p:spPr>
              <p:txBody>
                <a:bodyPr/>
                <a:lstStyle/>
                <a:p>
                  <a:endParaRPr lang="it-IT"/>
                </a:p>
              </p:txBody>
            </p:sp>
            <p:sp>
              <p:nvSpPr>
                <p:cNvPr id="842" name="Line 884"/>
                <p:cNvSpPr>
                  <a:spLocks noChangeShapeType="1"/>
                </p:cNvSpPr>
                <p:nvPr/>
              </p:nvSpPr>
              <p:spPr bwMode="auto">
                <a:xfrm>
                  <a:off x="3264" y="192"/>
                  <a:ext cx="0" cy="3840"/>
                </a:xfrm>
                <a:prstGeom prst="line">
                  <a:avLst/>
                </a:prstGeom>
                <a:noFill/>
                <a:ln w="12700">
                  <a:solidFill>
                    <a:schemeClr val="tx1"/>
                  </a:solidFill>
                  <a:round/>
                  <a:headEnd/>
                  <a:tailEnd/>
                </a:ln>
                <a:effectLst/>
              </p:spPr>
              <p:txBody>
                <a:bodyPr/>
                <a:lstStyle/>
                <a:p>
                  <a:endParaRPr lang="it-IT"/>
                </a:p>
              </p:txBody>
            </p:sp>
            <p:sp>
              <p:nvSpPr>
                <p:cNvPr id="843" name="Line 885"/>
                <p:cNvSpPr>
                  <a:spLocks noChangeShapeType="1"/>
                </p:cNvSpPr>
                <p:nvPr/>
              </p:nvSpPr>
              <p:spPr bwMode="auto">
                <a:xfrm>
                  <a:off x="3456" y="192"/>
                  <a:ext cx="0" cy="3840"/>
                </a:xfrm>
                <a:prstGeom prst="line">
                  <a:avLst/>
                </a:prstGeom>
                <a:noFill/>
                <a:ln w="12700">
                  <a:solidFill>
                    <a:schemeClr val="tx1"/>
                  </a:solidFill>
                  <a:round/>
                  <a:headEnd/>
                  <a:tailEnd/>
                </a:ln>
                <a:effectLst/>
              </p:spPr>
              <p:txBody>
                <a:bodyPr/>
                <a:lstStyle/>
                <a:p>
                  <a:endParaRPr lang="it-IT"/>
                </a:p>
              </p:txBody>
            </p:sp>
            <p:sp>
              <p:nvSpPr>
                <p:cNvPr id="844" name="Line 886"/>
                <p:cNvSpPr>
                  <a:spLocks noChangeShapeType="1"/>
                </p:cNvSpPr>
                <p:nvPr/>
              </p:nvSpPr>
              <p:spPr bwMode="auto">
                <a:xfrm>
                  <a:off x="3648" y="192"/>
                  <a:ext cx="0" cy="3840"/>
                </a:xfrm>
                <a:prstGeom prst="line">
                  <a:avLst/>
                </a:prstGeom>
                <a:noFill/>
                <a:ln w="12700">
                  <a:solidFill>
                    <a:schemeClr val="tx1"/>
                  </a:solidFill>
                  <a:round/>
                  <a:headEnd/>
                  <a:tailEnd/>
                </a:ln>
                <a:effectLst/>
              </p:spPr>
              <p:txBody>
                <a:bodyPr/>
                <a:lstStyle/>
                <a:p>
                  <a:endParaRPr lang="it-IT"/>
                </a:p>
              </p:txBody>
            </p:sp>
            <p:sp>
              <p:nvSpPr>
                <p:cNvPr id="845" name="Line 887"/>
                <p:cNvSpPr>
                  <a:spLocks noChangeShapeType="1"/>
                </p:cNvSpPr>
                <p:nvPr/>
              </p:nvSpPr>
              <p:spPr bwMode="auto">
                <a:xfrm>
                  <a:off x="3840" y="192"/>
                  <a:ext cx="0" cy="3840"/>
                </a:xfrm>
                <a:prstGeom prst="line">
                  <a:avLst/>
                </a:prstGeom>
                <a:noFill/>
                <a:ln w="12700">
                  <a:solidFill>
                    <a:schemeClr val="tx1"/>
                  </a:solidFill>
                  <a:round/>
                  <a:headEnd/>
                  <a:tailEnd/>
                </a:ln>
                <a:effectLst/>
              </p:spPr>
              <p:txBody>
                <a:bodyPr/>
                <a:lstStyle/>
                <a:p>
                  <a:endParaRPr lang="it-IT"/>
                </a:p>
              </p:txBody>
            </p:sp>
            <p:sp>
              <p:nvSpPr>
                <p:cNvPr id="846" name="Line 888"/>
                <p:cNvSpPr>
                  <a:spLocks noChangeShapeType="1"/>
                </p:cNvSpPr>
                <p:nvPr/>
              </p:nvSpPr>
              <p:spPr bwMode="auto">
                <a:xfrm>
                  <a:off x="4032" y="192"/>
                  <a:ext cx="0" cy="3840"/>
                </a:xfrm>
                <a:prstGeom prst="line">
                  <a:avLst/>
                </a:prstGeom>
                <a:noFill/>
                <a:ln w="12700">
                  <a:solidFill>
                    <a:schemeClr val="tx1"/>
                  </a:solidFill>
                  <a:round/>
                  <a:headEnd/>
                  <a:tailEnd/>
                </a:ln>
                <a:effectLst/>
              </p:spPr>
              <p:txBody>
                <a:bodyPr/>
                <a:lstStyle/>
                <a:p>
                  <a:endParaRPr lang="it-IT"/>
                </a:p>
              </p:txBody>
            </p:sp>
            <p:sp>
              <p:nvSpPr>
                <p:cNvPr id="847" name="Line 889"/>
                <p:cNvSpPr>
                  <a:spLocks noChangeShapeType="1"/>
                </p:cNvSpPr>
                <p:nvPr/>
              </p:nvSpPr>
              <p:spPr bwMode="auto">
                <a:xfrm>
                  <a:off x="4224" y="192"/>
                  <a:ext cx="0" cy="3840"/>
                </a:xfrm>
                <a:prstGeom prst="line">
                  <a:avLst/>
                </a:prstGeom>
                <a:noFill/>
                <a:ln w="12700">
                  <a:solidFill>
                    <a:schemeClr val="tx1"/>
                  </a:solidFill>
                  <a:round/>
                  <a:headEnd/>
                  <a:tailEnd/>
                </a:ln>
                <a:effectLst/>
              </p:spPr>
              <p:txBody>
                <a:bodyPr/>
                <a:lstStyle/>
                <a:p>
                  <a:endParaRPr lang="it-IT"/>
                </a:p>
              </p:txBody>
            </p:sp>
            <p:sp>
              <p:nvSpPr>
                <p:cNvPr id="848" name="Line 890"/>
                <p:cNvSpPr>
                  <a:spLocks noChangeShapeType="1"/>
                </p:cNvSpPr>
                <p:nvPr/>
              </p:nvSpPr>
              <p:spPr bwMode="auto">
                <a:xfrm>
                  <a:off x="4416" y="192"/>
                  <a:ext cx="0" cy="3840"/>
                </a:xfrm>
                <a:prstGeom prst="line">
                  <a:avLst/>
                </a:prstGeom>
                <a:noFill/>
                <a:ln w="12700">
                  <a:solidFill>
                    <a:schemeClr val="tx1"/>
                  </a:solidFill>
                  <a:round/>
                  <a:headEnd/>
                  <a:tailEnd/>
                </a:ln>
                <a:effectLst/>
              </p:spPr>
              <p:txBody>
                <a:bodyPr/>
                <a:lstStyle/>
                <a:p>
                  <a:endParaRPr lang="it-IT"/>
                </a:p>
              </p:txBody>
            </p:sp>
            <p:sp>
              <p:nvSpPr>
                <p:cNvPr id="849" name="Line 891"/>
                <p:cNvSpPr>
                  <a:spLocks noChangeShapeType="1"/>
                </p:cNvSpPr>
                <p:nvPr/>
              </p:nvSpPr>
              <p:spPr bwMode="auto">
                <a:xfrm>
                  <a:off x="4608" y="192"/>
                  <a:ext cx="0" cy="3840"/>
                </a:xfrm>
                <a:prstGeom prst="line">
                  <a:avLst/>
                </a:prstGeom>
                <a:noFill/>
                <a:ln w="12700">
                  <a:solidFill>
                    <a:schemeClr val="tx1"/>
                  </a:solidFill>
                  <a:round/>
                  <a:headEnd/>
                  <a:tailEnd/>
                </a:ln>
                <a:effectLst/>
              </p:spPr>
              <p:txBody>
                <a:bodyPr/>
                <a:lstStyle/>
                <a:p>
                  <a:endParaRPr lang="it-IT"/>
                </a:p>
              </p:txBody>
            </p:sp>
            <p:sp>
              <p:nvSpPr>
                <p:cNvPr id="850" name="Line 892"/>
                <p:cNvSpPr>
                  <a:spLocks noChangeShapeType="1"/>
                </p:cNvSpPr>
                <p:nvPr/>
              </p:nvSpPr>
              <p:spPr bwMode="auto">
                <a:xfrm>
                  <a:off x="4800" y="192"/>
                  <a:ext cx="0" cy="3840"/>
                </a:xfrm>
                <a:prstGeom prst="line">
                  <a:avLst/>
                </a:prstGeom>
                <a:noFill/>
                <a:ln w="12700">
                  <a:solidFill>
                    <a:schemeClr val="tx1"/>
                  </a:solidFill>
                  <a:round/>
                  <a:headEnd/>
                  <a:tailEnd/>
                </a:ln>
                <a:effectLst/>
              </p:spPr>
              <p:txBody>
                <a:bodyPr/>
                <a:lstStyle/>
                <a:p>
                  <a:endParaRPr lang="it-IT"/>
                </a:p>
              </p:txBody>
            </p:sp>
            <p:sp>
              <p:nvSpPr>
                <p:cNvPr id="851" name="Line 893"/>
                <p:cNvSpPr>
                  <a:spLocks noChangeShapeType="1"/>
                </p:cNvSpPr>
                <p:nvPr/>
              </p:nvSpPr>
              <p:spPr bwMode="auto">
                <a:xfrm>
                  <a:off x="4992" y="192"/>
                  <a:ext cx="0" cy="3840"/>
                </a:xfrm>
                <a:prstGeom prst="line">
                  <a:avLst/>
                </a:prstGeom>
                <a:noFill/>
                <a:ln w="12700">
                  <a:solidFill>
                    <a:schemeClr val="tx1"/>
                  </a:solidFill>
                  <a:round/>
                  <a:headEnd/>
                  <a:tailEnd/>
                </a:ln>
                <a:effectLst/>
              </p:spPr>
              <p:txBody>
                <a:bodyPr/>
                <a:lstStyle/>
                <a:p>
                  <a:endParaRPr lang="it-IT"/>
                </a:p>
              </p:txBody>
            </p:sp>
            <p:sp>
              <p:nvSpPr>
                <p:cNvPr id="852" name="Line 894"/>
                <p:cNvSpPr>
                  <a:spLocks noChangeShapeType="1"/>
                </p:cNvSpPr>
                <p:nvPr/>
              </p:nvSpPr>
              <p:spPr bwMode="auto">
                <a:xfrm>
                  <a:off x="5184" y="192"/>
                  <a:ext cx="0" cy="3840"/>
                </a:xfrm>
                <a:prstGeom prst="line">
                  <a:avLst/>
                </a:prstGeom>
                <a:noFill/>
                <a:ln w="12700">
                  <a:solidFill>
                    <a:schemeClr val="tx1"/>
                  </a:solidFill>
                  <a:round/>
                  <a:headEnd/>
                  <a:tailEnd/>
                </a:ln>
                <a:effectLst/>
              </p:spPr>
              <p:txBody>
                <a:bodyPr/>
                <a:lstStyle/>
                <a:p>
                  <a:endParaRPr lang="it-IT"/>
                </a:p>
              </p:txBody>
            </p:sp>
          </p:grpSp>
        </p:grpSp>
        <p:sp>
          <p:nvSpPr>
            <p:cNvPr id="10" name="Text Box 895"/>
            <p:cNvSpPr txBox="1">
              <a:spLocks noChangeArrowheads="1"/>
            </p:cNvSpPr>
            <p:nvPr/>
          </p:nvSpPr>
          <p:spPr bwMode="auto">
            <a:xfrm>
              <a:off x="738" y="154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11" name="Text Box 896"/>
            <p:cNvSpPr txBox="1">
              <a:spLocks noChangeArrowheads="1"/>
            </p:cNvSpPr>
            <p:nvPr/>
          </p:nvSpPr>
          <p:spPr bwMode="auto">
            <a:xfrm>
              <a:off x="930" y="155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 name="Text Box 897"/>
            <p:cNvSpPr txBox="1">
              <a:spLocks noChangeArrowheads="1"/>
            </p:cNvSpPr>
            <p:nvPr/>
          </p:nvSpPr>
          <p:spPr bwMode="auto">
            <a:xfrm>
              <a:off x="1122" y="154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7</a:t>
              </a:r>
            </a:p>
          </p:txBody>
        </p:sp>
        <p:sp>
          <p:nvSpPr>
            <p:cNvPr id="13" name="Text Box 898"/>
            <p:cNvSpPr txBox="1">
              <a:spLocks noChangeArrowheads="1"/>
            </p:cNvSpPr>
            <p:nvPr/>
          </p:nvSpPr>
          <p:spPr bwMode="auto">
            <a:xfrm>
              <a:off x="1314" y="154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4" name="Text Box 899"/>
            <p:cNvSpPr txBox="1">
              <a:spLocks noChangeArrowheads="1"/>
            </p:cNvSpPr>
            <p:nvPr/>
          </p:nvSpPr>
          <p:spPr bwMode="auto">
            <a:xfrm>
              <a:off x="1498" y="155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15" name="Text Box 900"/>
            <p:cNvSpPr txBox="1">
              <a:spLocks noChangeArrowheads="1"/>
            </p:cNvSpPr>
            <p:nvPr/>
          </p:nvSpPr>
          <p:spPr bwMode="auto">
            <a:xfrm>
              <a:off x="1698" y="154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6" name="Text Box 901"/>
            <p:cNvSpPr txBox="1">
              <a:spLocks noChangeArrowheads="1"/>
            </p:cNvSpPr>
            <p:nvPr/>
          </p:nvSpPr>
          <p:spPr bwMode="auto">
            <a:xfrm>
              <a:off x="1890" y="154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7</a:t>
              </a:r>
            </a:p>
          </p:txBody>
        </p:sp>
        <p:sp>
          <p:nvSpPr>
            <p:cNvPr id="17" name="Text Box 902"/>
            <p:cNvSpPr txBox="1">
              <a:spLocks noChangeArrowheads="1"/>
            </p:cNvSpPr>
            <p:nvPr/>
          </p:nvSpPr>
          <p:spPr bwMode="auto">
            <a:xfrm>
              <a:off x="2082" y="155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8" name="Text Box 903"/>
            <p:cNvSpPr txBox="1">
              <a:spLocks noChangeArrowheads="1"/>
            </p:cNvSpPr>
            <p:nvPr/>
          </p:nvSpPr>
          <p:spPr bwMode="auto">
            <a:xfrm>
              <a:off x="2274" y="154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4</a:t>
              </a:r>
            </a:p>
          </p:txBody>
        </p:sp>
        <p:sp>
          <p:nvSpPr>
            <p:cNvPr id="19" name="Text Box 904"/>
            <p:cNvSpPr txBox="1">
              <a:spLocks noChangeArrowheads="1"/>
            </p:cNvSpPr>
            <p:nvPr/>
          </p:nvSpPr>
          <p:spPr bwMode="auto">
            <a:xfrm>
              <a:off x="2466" y="154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4</a:t>
              </a:r>
            </a:p>
          </p:txBody>
        </p:sp>
        <p:sp>
          <p:nvSpPr>
            <p:cNvPr id="20" name="Text Box 905"/>
            <p:cNvSpPr txBox="1">
              <a:spLocks noChangeArrowheads="1"/>
            </p:cNvSpPr>
            <p:nvPr/>
          </p:nvSpPr>
          <p:spPr bwMode="auto">
            <a:xfrm>
              <a:off x="2658" y="155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5</a:t>
              </a:r>
            </a:p>
          </p:txBody>
        </p:sp>
        <p:sp>
          <p:nvSpPr>
            <p:cNvPr id="21" name="Text Box 906"/>
            <p:cNvSpPr txBox="1">
              <a:spLocks noChangeArrowheads="1"/>
            </p:cNvSpPr>
            <p:nvPr/>
          </p:nvSpPr>
          <p:spPr bwMode="auto">
            <a:xfrm>
              <a:off x="2850" y="154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3</a:t>
              </a:r>
            </a:p>
          </p:txBody>
        </p:sp>
        <p:sp>
          <p:nvSpPr>
            <p:cNvPr id="22" name="Text Box 907"/>
            <p:cNvSpPr txBox="1">
              <a:spLocks noChangeArrowheads="1"/>
            </p:cNvSpPr>
            <p:nvPr/>
          </p:nvSpPr>
          <p:spPr bwMode="auto">
            <a:xfrm>
              <a:off x="3042" y="154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7</a:t>
              </a:r>
            </a:p>
          </p:txBody>
        </p:sp>
        <p:sp>
          <p:nvSpPr>
            <p:cNvPr id="23" name="Text Box 908"/>
            <p:cNvSpPr txBox="1">
              <a:spLocks noChangeArrowheads="1"/>
            </p:cNvSpPr>
            <p:nvPr/>
          </p:nvSpPr>
          <p:spPr bwMode="auto">
            <a:xfrm>
              <a:off x="3234" y="155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4" name="Text Box 909"/>
            <p:cNvSpPr txBox="1">
              <a:spLocks noChangeArrowheads="1"/>
            </p:cNvSpPr>
            <p:nvPr/>
          </p:nvSpPr>
          <p:spPr bwMode="auto">
            <a:xfrm>
              <a:off x="3426" y="154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5" name="Text Box 910"/>
            <p:cNvSpPr txBox="1">
              <a:spLocks noChangeArrowheads="1"/>
            </p:cNvSpPr>
            <p:nvPr/>
          </p:nvSpPr>
          <p:spPr bwMode="auto">
            <a:xfrm>
              <a:off x="3618" y="154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6" name="Text Box 911"/>
            <p:cNvSpPr txBox="1">
              <a:spLocks noChangeArrowheads="1"/>
            </p:cNvSpPr>
            <p:nvPr/>
          </p:nvSpPr>
          <p:spPr bwMode="auto">
            <a:xfrm>
              <a:off x="3810" y="155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7" name="Text Box 912"/>
            <p:cNvSpPr txBox="1">
              <a:spLocks noChangeArrowheads="1"/>
            </p:cNvSpPr>
            <p:nvPr/>
          </p:nvSpPr>
          <p:spPr bwMode="auto">
            <a:xfrm>
              <a:off x="4002" y="154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8" name="Text Box 913"/>
            <p:cNvSpPr txBox="1">
              <a:spLocks noChangeArrowheads="1"/>
            </p:cNvSpPr>
            <p:nvPr/>
          </p:nvSpPr>
          <p:spPr bwMode="auto">
            <a:xfrm>
              <a:off x="546" y="154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29" name="Text Box 914"/>
            <p:cNvSpPr txBox="1">
              <a:spLocks noChangeArrowheads="1"/>
            </p:cNvSpPr>
            <p:nvPr/>
          </p:nvSpPr>
          <p:spPr bwMode="auto">
            <a:xfrm>
              <a:off x="729" y="174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0" name="Text Box 915"/>
            <p:cNvSpPr txBox="1">
              <a:spLocks noChangeArrowheads="1"/>
            </p:cNvSpPr>
            <p:nvPr/>
          </p:nvSpPr>
          <p:spPr bwMode="auto">
            <a:xfrm>
              <a:off x="921" y="175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1" name="Text Box 916"/>
            <p:cNvSpPr txBox="1">
              <a:spLocks noChangeArrowheads="1"/>
            </p:cNvSpPr>
            <p:nvPr/>
          </p:nvSpPr>
          <p:spPr bwMode="auto">
            <a:xfrm>
              <a:off x="1113" y="174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2" name="Text Box 917"/>
            <p:cNvSpPr txBox="1">
              <a:spLocks noChangeArrowheads="1"/>
            </p:cNvSpPr>
            <p:nvPr/>
          </p:nvSpPr>
          <p:spPr bwMode="auto">
            <a:xfrm>
              <a:off x="1305" y="174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15</a:t>
              </a:r>
            </a:p>
          </p:txBody>
        </p:sp>
        <p:sp>
          <p:nvSpPr>
            <p:cNvPr id="33" name="Text Box 918"/>
            <p:cNvSpPr txBox="1">
              <a:spLocks noChangeArrowheads="1"/>
            </p:cNvSpPr>
            <p:nvPr/>
          </p:nvSpPr>
          <p:spPr bwMode="auto">
            <a:xfrm>
              <a:off x="1505" y="175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34" name="Text Box 919"/>
            <p:cNvSpPr txBox="1">
              <a:spLocks noChangeArrowheads="1"/>
            </p:cNvSpPr>
            <p:nvPr/>
          </p:nvSpPr>
          <p:spPr bwMode="auto">
            <a:xfrm>
              <a:off x="1689" y="174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15</a:t>
              </a:r>
            </a:p>
          </p:txBody>
        </p:sp>
        <p:sp>
          <p:nvSpPr>
            <p:cNvPr id="35" name="Text Box 920"/>
            <p:cNvSpPr txBox="1">
              <a:spLocks noChangeArrowheads="1"/>
            </p:cNvSpPr>
            <p:nvPr/>
          </p:nvSpPr>
          <p:spPr bwMode="auto">
            <a:xfrm>
              <a:off x="1881" y="174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6" name="Text Box 921"/>
            <p:cNvSpPr txBox="1">
              <a:spLocks noChangeArrowheads="1"/>
            </p:cNvSpPr>
            <p:nvPr/>
          </p:nvSpPr>
          <p:spPr bwMode="auto">
            <a:xfrm>
              <a:off x="2073" y="175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7</a:t>
              </a:r>
            </a:p>
          </p:txBody>
        </p:sp>
        <p:sp>
          <p:nvSpPr>
            <p:cNvPr id="37" name="Text Box 922"/>
            <p:cNvSpPr txBox="1">
              <a:spLocks noChangeArrowheads="1"/>
            </p:cNvSpPr>
            <p:nvPr/>
          </p:nvSpPr>
          <p:spPr bwMode="auto">
            <a:xfrm>
              <a:off x="2265" y="174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8" name="Text Box 923"/>
            <p:cNvSpPr txBox="1">
              <a:spLocks noChangeArrowheads="1"/>
            </p:cNvSpPr>
            <p:nvPr/>
          </p:nvSpPr>
          <p:spPr bwMode="auto">
            <a:xfrm>
              <a:off x="2457" y="174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9" name="Text Box 924"/>
            <p:cNvSpPr txBox="1">
              <a:spLocks noChangeArrowheads="1"/>
            </p:cNvSpPr>
            <p:nvPr/>
          </p:nvSpPr>
          <p:spPr bwMode="auto">
            <a:xfrm>
              <a:off x="2649" y="175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40" name="Text Box 925"/>
            <p:cNvSpPr txBox="1">
              <a:spLocks noChangeArrowheads="1"/>
            </p:cNvSpPr>
            <p:nvPr/>
          </p:nvSpPr>
          <p:spPr bwMode="auto">
            <a:xfrm>
              <a:off x="2841" y="174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41" name="Text Box 926"/>
            <p:cNvSpPr txBox="1">
              <a:spLocks noChangeArrowheads="1"/>
            </p:cNvSpPr>
            <p:nvPr/>
          </p:nvSpPr>
          <p:spPr bwMode="auto">
            <a:xfrm>
              <a:off x="3033" y="174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42" name="Text Box 927"/>
            <p:cNvSpPr txBox="1">
              <a:spLocks noChangeArrowheads="1"/>
            </p:cNvSpPr>
            <p:nvPr/>
          </p:nvSpPr>
          <p:spPr bwMode="auto">
            <a:xfrm>
              <a:off x="3225" y="175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43" name="Text Box 928"/>
            <p:cNvSpPr txBox="1">
              <a:spLocks noChangeArrowheads="1"/>
            </p:cNvSpPr>
            <p:nvPr/>
          </p:nvSpPr>
          <p:spPr bwMode="auto">
            <a:xfrm>
              <a:off x="3417" y="174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44" name="Text Box 929"/>
            <p:cNvSpPr txBox="1">
              <a:spLocks noChangeArrowheads="1"/>
            </p:cNvSpPr>
            <p:nvPr/>
          </p:nvSpPr>
          <p:spPr bwMode="auto">
            <a:xfrm>
              <a:off x="3609" y="174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45" name="Text Box 930"/>
            <p:cNvSpPr txBox="1">
              <a:spLocks noChangeArrowheads="1"/>
            </p:cNvSpPr>
            <p:nvPr/>
          </p:nvSpPr>
          <p:spPr bwMode="auto">
            <a:xfrm>
              <a:off x="3801" y="175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46" name="Text Box 931"/>
            <p:cNvSpPr txBox="1">
              <a:spLocks noChangeArrowheads="1"/>
            </p:cNvSpPr>
            <p:nvPr/>
          </p:nvSpPr>
          <p:spPr bwMode="auto">
            <a:xfrm>
              <a:off x="3993" y="174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47" name="Text Box 932"/>
            <p:cNvSpPr txBox="1">
              <a:spLocks noChangeArrowheads="1"/>
            </p:cNvSpPr>
            <p:nvPr/>
          </p:nvSpPr>
          <p:spPr bwMode="auto">
            <a:xfrm>
              <a:off x="4185" y="174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48" name="Text Box 933"/>
            <p:cNvSpPr txBox="1">
              <a:spLocks noChangeArrowheads="1"/>
            </p:cNvSpPr>
            <p:nvPr/>
          </p:nvSpPr>
          <p:spPr bwMode="auto">
            <a:xfrm>
              <a:off x="537" y="174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49" name="Text Box 934"/>
            <p:cNvSpPr txBox="1">
              <a:spLocks noChangeArrowheads="1"/>
            </p:cNvSpPr>
            <p:nvPr/>
          </p:nvSpPr>
          <p:spPr bwMode="auto">
            <a:xfrm>
              <a:off x="720" y="194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50" name="Text Box 935"/>
            <p:cNvSpPr txBox="1">
              <a:spLocks noChangeArrowheads="1"/>
            </p:cNvSpPr>
            <p:nvPr/>
          </p:nvSpPr>
          <p:spPr bwMode="auto">
            <a:xfrm>
              <a:off x="920" y="194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51" name="Text Box 936"/>
            <p:cNvSpPr txBox="1">
              <a:spLocks noChangeArrowheads="1"/>
            </p:cNvSpPr>
            <p:nvPr/>
          </p:nvSpPr>
          <p:spPr bwMode="auto">
            <a:xfrm>
              <a:off x="1104" y="194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7</a:t>
              </a:r>
            </a:p>
          </p:txBody>
        </p:sp>
        <p:sp>
          <p:nvSpPr>
            <p:cNvPr id="52" name="Text Box 937"/>
            <p:cNvSpPr txBox="1">
              <a:spLocks noChangeArrowheads="1"/>
            </p:cNvSpPr>
            <p:nvPr/>
          </p:nvSpPr>
          <p:spPr bwMode="auto">
            <a:xfrm>
              <a:off x="1296" y="194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6</a:t>
              </a:r>
            </a:p>
          </p:txBody>
        </p:sp>
        <p:sp>
          <p:nvSpPr>
            <p:cNvPr id="53" name="Text Box 938"/>
            <p:cNvSpPr txBox="1">
              <a:spLocks noChangeArrowheads="1"/>
            </p:cNvSpPr>
            <p:nvPr/>
          </p:nvSpPr>
          <p:spPr bwMode="auto">
            <a:xfrm>
              <a:off x="1496" y="194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15</a:t>
              </a:r>
            </a:p>
          </p:txBody>
        </p:sp>
        <p:sp>
          <p:nvSpPr>
            <p:cNvPr id="54" name="Text Box 939"/>
            <p:cNvSpPr txBox="1">
              <a:spLocks noChangeArrowheads="1"/>
            </p:cNvSpPr>
            <p:nvPr/>
          </p:nvSpPr>
          <p:spPr bwMode="auto">
            <a:xfrm>
              <a:off x="1696" y="194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6</a:t>
              </a:r>
            </a:p>
          </p:txBody>
        </p:sp>
        <p:sp>
          <p:nvSpPr>
            <p:cNvPr id="55" name="Text Box 940"/>
            <p:cNvSpPr txBox="1">
              <a:spLocks noChangeArrowheads="1"/>
            </p:cNvSpPr>
            <p:nvPr/>
          </p:nvSpPr>
          <p:spPr bwMode="auto">
            <a:xfrm>
              <a:off x="1872" y="194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56" name="Text Box 941"/>
            <p:cNvSpPr txBox="1">
              <a:spLocks noChangeArrowheads="1"/>
            </p:cNvSpPr>
            <p:nvPr/>
          </p:nvSpPr>
          <p:spPr bwMode="auto">
            <a:xfrm>
              <a:off x="2072" y="194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57" name="Text Box 942"/>
            <p:cNvSpPr txBox="1">
              <a:spLocks noChangeArrowheads="1"/>
            </p:cNvSpPr>
            <p:nvPr/>
          </p:nvSpPr>
          <p:spPr bwMode="auto">
            <a:xfrm>
              <a:off x="2256" y="194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58" name="Text Box 943"/>
            <p:cNvSpPr txBox="1">
              <a:spLocks noChangeArrowheads="1"/>
            </p:cNvSpPr>
            <p:nvPr/>
          </p:nvSpPr>
          <p:spPr bwMode="auto">
            <a:xfrm>
              <a:off x="2456" y="194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6</a:t>
              </a:r>
            </a:p>
          </p:txBody>
        </p:sp>
        <p:sp>
          <p:nvSpPr>
            <p:cNvPr id="59" name="Text Box 944"/>
            <p:cNvSpPr txBox="1">
              <a:spLocks noChangeArrowheads="1"/>
            </p:cNvSpPr>
            <p:nvPr/>
          </p:nvSpPr>
          <p:spPr bwMode="auto">
            <a:xfrm>
              <a:off x="2640" y="194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60" name="Text Box 945"/>
            <p:cNvSpPr txBox="1">
              <a:spLocks noChangeArrowheads="1"/>
            </p:cNvSpPr>
            <p:nvPr/>
          </p:nvSpPr>
          <p:spPr bwMode="auto">
            <a:xfrm>
              <a:off x="2832" y="194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61" name="Text Box 946"/>
            <p:cNvSpPr txBox="1">
              <a:spLocks noChangeArrowheads="1"/>
            </p:cNvSpPr>
            <p:nvPr/>
          </p:nvSpPr>
          <p:spPr bwMode="auto">
            <a:xfrm>
              <a:off x="3024" y="194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62" name="Text Box 947"/>
            <p:cNvSpPr txBox="1">
              <a:spLocks noChangeArrowheads="1"/>
            </p:cNvSpPr>
            <p:nvPr/>
          </p:nvSpPr>
          <p:spPr bwMode="auto">
            <a:xfrm>
              <a:off x="3216" y="194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5</a:t>
              </a:r>
            </a:p>
          </p:txBody>
        </p:sp>
        <p:sp>
          <p:nvSpPr>
            <p:cNvPr id="63" name="Text Box 948"/>
            <p:cNvSpPr txBox="1">
              <a:spLocks noChangeArrowheads="1"/>
            </p:cNvSpPr>
            <p:nvPr/>
          </p:nvSpPr>
          <p:spPr bwMode="auto">
            <a:xfrm>
              <a:off x="3408" y="194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64" name="Text Box 949"/>
            <p:cNvSpPr txBox="1">
              <a:spLocks noChangeArrowheads="1"/>
            </p:cNvSpPr>
            <p:nvPr/>
          </p:nvSpPr>
          <p:spPr bwMode="auto">
            <a:xfrm>
              <a:off x="3600" y="194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3</a:t>
              </a:r>
            </a:p>
          </p:txBody>
        </p:sp>
        <p:sp>
          <p:nvSpPr>
            <p:cNvPr id="65" name="Text Box 950"/>
            <p:cNvSpPr txBox="1">
              <a:spLocks noChangeArrowheads="1"/>
            </p:cNvSpPr>
            <p:nvPr/>
          </p:nvSpPr>
          <p:spPr bwMode="auto">
            <a:xfrm>
              <a:off x="3792" y="194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66" name="Text Box 951"/>
            <p:cNvSpPr txBox="1">
              <a:spLocks noChangeArrowheads="1"/>
            </p:cNvSpPr>
            <p:nvPr/>
          </p:nvSpPr>
          <p:spPr bwMode="auto">
            <a:xfrm>
              <a:off x="3984" y="194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67" name="Text Box 952"/>
            <p:cNvSpPr txBox="1">
              <a:spLocks noChangeArrowheads="1"/>
            </p:cNvSpPr>
            <p:nvPr/>
          </p:nvSpPr>
          <p:spPr bwMode="auto">
            <a:xfrm>
              <a:off x="4176" y="194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68" name="Text Box 953"/>
            <p:cNvSpPr txBox="1">
              <a:spLocks noChangeArrowheads="1"/>
            </p:cNvSpPr>
            <p:nvPr/>
          </p:nvSpPr>
          <p:spPr bwMode="auto">
            <a:xfrm>
              <a:off x="528" y="194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2</a:t>
              </a:r>
            </a:p>
          </p:txBody>
        </p:sp>
        <p:sp>
          <p:nvSpPr>
            <p:cNvPr id="69" name="Text Box 954"/>
            <p:cNvSpPr txBox="1">
              <a:spLocks noChangeArrowheads="1"/>
            </p:cNvSpPr>
            <p:nvPr/>
          </p:nvSpPr>
          <p:spPr bwMode="auto">
            <a:xfrm>
              <a:off x="729" y="213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70" name="Text Box 955"/>
            <p:cNvSpPr txBox="1">
              <a:spLocks noChangeArrowheads="1"/>
            </p:cNvSpPr>
            <p:nvPr/>
          </p:nvSpPr>
          <p:spPr bwMode="auto">
            <a:xfrm>
              <a:off x="921" y="213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71" name="Text Box 956"/>
            <p:cNvSpPr txBox="1">
              <a:spLocks noChangeArrowheads="1"/>
            </p:cNvSpPr>
            <p:nvPr/>
          </p:nvSpPr>
          <p:spPr bwMode="auto">
            <a:xfrm>
              <a:off x="1113" y="213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72" name="Text Box 957"/>
            <p:cNvSpPr txBox="1">
              <a:spLocks noChangeArrowheads="1"/>
            </p:cNvSpPr>
            <p:nvPr/>
          </p:nvSpPr>
          <p:spPr bwMode="auto">
            <a:xfrm>
              <a:off x="1305" y="213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73" name="Text Box 958"/>
            <p:cNvSpPr txBox="1">
              <a:spLocks noChangeArrowheads="1"/>
            </p:cNvSpPr>
            <p:nvPr/>
          </p:nvSpPr>
          <p:spPr bwMode="auto">
            <a:xfrm>
              <a:off x="1497" y="213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74" name="Text Box 959"/>
            <p:cNvSpPr txBox="1">
              <a:spLocks noChangeArrowheads="1"/>
            </p:cNvSpPr>
            <p:nvPr/>
          </p:nvSpPr>
          <p:spPr bwMode="auto">
            <a:xfrm>
              <a:off x="1697" y="213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7</a:t>
              </a:r>
            </a:p>
          </p:txBody>
        </p:sp>
        <p:sp>
          <p:nvSpPr>
            <p:cNvPr id="75" name="Text Box 960"/>
            <p:cNvSpPr txBox="1">
              <a:spLocks noChangeArrowheads="1"/>
            </p:cNvSpPr>
            <p:nvPr/>
          </p:nvSpPr>
          <p:spPr bwMode="auto">
            <a:xfrm>
              <a:off x="1881" y="213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76" name="Text Box 961"/>
            <p:cNvSpPr txBox="1">
              <a:spLocks noChangeArrowheads="1"/>
            </p:cNvSpPr>
            <p:nvPr/>
          </p:nvSpPr>
          <p:spPr bwMode="auto">
            <a:xfrm>
              <a:off x="2073" y="213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7</a:t>
              </a:r>
            </a:p>
          </p:txBody>
        </p:sp>
        <p:sp>
          <p:nvSpPr>
            <p:cNvPr id="77" name="Text Box 962"/>
            <p:cNvSpPr txBox="1">
              <a:spLocks noChangeArrowheads="1"/>
            </p:cNvSpPr>
            <p:nvPr/>
          </p:nvSpPr>
          <p:spPr bwMode="auto">
            <a:xfrm>
              <a:off x="2265" y="213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78" name="Text Box 963"/>
            <p:cNvSpPr txBox="1">
              <a:spLocks noChangeArrowheads="1"/>
            </p:cNvSpPr>
            <p:nvPr/>
          </p:nvSpPr>
          <p:spPr bwMode="auto">
            <a:xfrm>
              <a:off x="2457" y="213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6</a:t>
              </a:r>
            </a:p>
          </p:txBody>
        </p:sp>
        <p:sp>
          <p:nvSpPr>
            <p:cNvPr id="79" name="Text Box 964"/>
            <p:cNvSpPr txBox="1">
              <a:spLocks noChangeArrowheads="1"/>
            </p:cNvSpPr>
            <p:nvPr/>
          </p:nvSpPr>
          <p:spPr bwMode="auto">
            <a:xfrm>
              <a:off x="2649" y="213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80" name="Text Box 965"/>
            <p:cNvSpPr txBox="1">
              <a:spLocks noChangeArrowheads="1"/>
            </p:cNvSpPr>
            <p:nvPr/>
          </p:nvSpPr>
          <p:spPr bwMode="auto">
            <a:xfrm>
              <a:off x="2841" y="213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81" name="Text Box 966"/>
            <p:cNvSpPr txBox="1">
              <a:spLocks noChangeArrowheads="1"/>
            </p:cNvSpPr>
            <p:nvPr/>
          </p:nvSpPr>
          <p:spPr bwMode="auto">
            <a:xfrm>
              <a:off x="3033" y="213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82" name="Text Box 967"/>
            <p:cNvSpPr txBox="1">
              <a:spLocks noChangeArrowheads="1"/>
            </p:cNvSpPr>
            <p:nvPr/>
          </p:nvSpPr>
          <p:spPr bwMode="auto">
            <a:xfrm>
              <a:off x="3225" y="213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5</a:t>
              </a:r>
            </a:p>
          </p:txBody>
        </p:sp>
        <p:sp>
          <p:nvSpPr>
            <p:cNvPr id="83" name="Text Box 968"/>
            <p:cNvSpPr txBox="1">
              <a:spLocks noChangeArrowheads="1"/>
            </p:cNvSpPr>
            <p:nvPr/>
          </p:nvSpPr>
          <p:spPr bwMode="auto">
            <a:xfrm>
              <a:off x="3417" y="213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84" name="Text Box 969"/>
            <p:cNvSpPr txBox="1">
              <a:spLocks noChangeArrowheads="1"/>
            </p:cNvSpPr>
            <p:nvPr/>
          </p:nvSpPr>
          <p:spPr bwMode="auto">
            <a:xfrm>
              <a:off x="3609" y="213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85" name="Text Box 970"/>
            <p:cNvSpPr txBox="1">
              <a:spLocks noChangeArrowheads="1"/>
            </p:cNvSpPr>
            <p:nvPr/>
          </p:nvSpPr>
          <p:spPr bwMode="auto">
            <a:xfrm>
              <a:off x="3801" y="213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86" name="Text Box 971"/>
            <p:cNvSpPr txBox="1">
              <a:spLocks noChangeArrowheads="1"/>
            </p:cNvSpPr>
            <p:nvPr/>
          </p:nvSpPr>
          <p:spPr bwMode="auto">
            <a:xfrm>
              <a:off x="3993" y="213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87" name="Text Box 972"/>
            <p:cNvSpPr txBox="1">
              <a:spLocks noChangeArrowheads="1"/>
            </p:cNvSpPr>
            <p:nvPr/>
          </p:nvSpPr>
          <p:spPr bwMode="auto">
            <a:xfrm>
              <a:off x="4185" y="213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88" name="Text Box 973"/>
            <p:cNvSpPr txBox="1">
              <a:spLocks noChangeArrowheads="1"/>
            </p:cNvSpPr>
            <p:nvPr/>
          </p:nvSpPr>
          <p:spPr bwMode="auto">
            <a:xfrm>
              <a:off x="537" y="213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2</a:t>
              </a:r>
            </a:p>
          </p:txBody>
        </p:sp>
        <p:sp>
          <p:nvSpPr>
            <p:cNvPr id="89" name="Text Box 974"/>
            <p:cNvSpPr txBox="1">
              <a:spLocks noChangeArrowheads="1"/>
            </p:cNvSpPr>
            <p:nvPr/>
          </p:nvSpPr>
          <p:spPr bwMode="auto">
            <a:xfrm>
              <a:off x="729" y="233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90" name="Text Box 975"/>
            <p:cNvSpPr txBox="1">
              <a:spLocks noChangeArrowheads="1"/>
            </p:cNvSpPr>
            <p:nvPr/>
          </p:nvSpPr>
          <p:spPr bwMode="auto">
            <a:xfrm>
              <a:off x="921" y="233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91" name="Text Box 976"/>
            <p:cNvSpPr txBox="1">
              <a:spLocks noChangeArrowheads="1"/>
            </p:cNvSpPr>
            <p:nvPr/>
          </p:nvSpPr>
          <p:spPr bwMode="auto">
            <a:xfrm>
              <a:off x="1113" y="233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92" name="Text Box 977"/>
            <p:cNvSpPr txBox="1">
              <a:spLocks noChangeArrowheads="1"/>
            </p:cNvSpPr>
            <p:nvPr/>
          </p:nvSpPr>
          <p:spPr bwMode="auto">
            <a:xfrm>
              <a:off x="1305" y="232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93" name="Text Box 978"/>
            <p:cNvSpPr txBox="1">
              <a:spLocks noChangeArrowheads="1"/>
            </p:cNvSpPr>
            <p:nvPr/>
          </p:nvSpPr>
          <p:spPr bwMode="auto">
            <a:xfrm>
              <a:off x="1497" y="233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94" name="Text Box 979"/>
            <p:cNvSpPr txBox="1">
              <a:spLocks noChangeArrowheads="1"/>
            </p:cNvSpPr>
            <p:nvPr/>
          </p:nvSpPr>
          <p:spPr bwMode="auto">
            <a:xfrm>
              <a:off x="1689" y="233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95" name="Text Box 980"/>
            <p:cNvSpPr txBox="1">
              <a:spLocks noChangeArrowheads="1"/>
            </p:cNvSpPr>
            <p:nvPr/>
          </p:nvSpPr>
          <p:spPr bwMode="auto">
            <a:xfrm>
              <a:off x="1881" y="232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96" name="Text Box 981"/>
            <p:cNvSpPr txBox="1">
              <a:spLocks noChangeArrowheads="1"/>
            </p:cNvSpPr>
            <p:nvPr/>
          </p:nvSpPr>
          <p:spPr bwMode="auto">
            <a:xfrm>
              <a:off x="2073" y="233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7</a:t>
              </a:r>
            </a:p>
          </p:txBody>
        </p:sp>
        <p:sp>
          <p:nvSpPr>
            <p:cNvPr id="97" name="Text Box 982"/>
            <p:cNvSpPr txBox="1">
              <a:spLocks noChangeArrowheads="1"/>
            </p:cNvSpPr>
            <p:nvPr/>
          </p:nvSpPr>
          <p:spPr bwMode="auto">
            <a:xfrm>
              <a:off x="2265" y="233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98" name="Text Box 983"/>
            <p:cNvSpPr txBox="1">
              <a:spLocks noChangeArrowheads="1"/>
            </p:cNvSpPr>
            <p:nvPr/>
          </p:nvSpPr>
          <p:spPr bwMode="auto">
            <a:xfrm>
              <a:off x="2457" y="232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99" name="Text Box 984"/>
            <p:cNvSpPr txBox="1">
              <a:spLocks noChangeArrowheads="1"/>
            </p:cNvSpPr>
            <p:nvPr/>
          </p:nvSpPr>
          <p:spPr bwMode="auto">
            <a:xfrm>
              <a:off x="2649" y="233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0" name="Text Box 985"/>
            <p:cNvSpPr txBox="1">
              <a:spLocks noChangeArrowheads="1"/>
            </p:cNvSpPr>
            <p:nvPr/>
          </p:nvSpPr>
          <p:spPr bwMode="auto">
            <a:xfrm>
              <a:off x="2841" y="233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1" name="Text Box 986"/>
            <p:cNvSpPr txBox="1">
              <a:spLocks noChangeArrowheads="1"/>
            </p:cNvSpPr>
            <p:nvPr/>
          </p:nvSpPr>
          <p:spPr bwMode="auto">
            <a:xfrm>
              <a:off x="3033" y="232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5</a:t>
              </a:r>
            </a:p>
          </p:txBody>
        </p:sp>
        <p:sp>
          <p:nvSpPr>
            <p:cNvPr id="102" name="Text Box 987"/>
            <p:cNvSpPr txBox="1">
              <a:spLocks noChangeArrowheads="1"/>
            </p:cNvSpPr>
            <p:nvPr/>
          </p:nvSpPr>
          <p:spPr bwMode="auto">
            <a:xfrm>
              <a:off x="3225" y="233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3" name="Text Box 988"/>
            <p:cNvSpPr txBox="1">
              <a:spLocks noChangeArrowheads="1"/>
            </p:cNvSpPr>
            <p:nvPr/>
          </p:nvSpPr>
          <p:spPr bwMode="auto">
            <a:xfrm>
              <a:off x="3417" y="233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4" name="Text Box 989"/>
            <p:cNvSpPr txBox="1">
              <a:spLocks noChangeArrowheads="1"/>
            </p:cNvSpPr>
            <p:nvPr/>
          </p:nvSpPr>
          <p:spPr bwMode="auto">
            <a:xfrm>
              <a:off x="3609" y="232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5" name="Text Box 990"/>
            <p:cNvSpPr txBox="1">
              <a:spLocks noChangeArrowheads="1"/>
            </p:cNvSpPr>
            <p:nvPr/>
          </p:nvSpPr>
          <p:spPr bwMode="auto">
            <a:xfrm>
              <a:off x="3801" y="233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6" name="Text Box 991"/>
            <p:cNvSpPr txBox="1">
              <a:spLocks noChangeArrowheads="1"/>
            </p:cNvSpPr>
            <p:nvPr/>
          </p:nvSpPr>
          <p:spPr bwMode="auto">
            <a:xfrm>
              <a:off x="3993" y="233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7" name="Text Box 992"/>
            <p:cNvSpPr txBox="1">
              <a:spLocks noChangeArrowheads="1"/>
            </p:cNvSpPr>
            <p:nvPr/>
          </p:nvSpPr>
          <p:spPr bwMode="auto">
            <a:xfrm>
              <a:off x="4185" y="232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8" name="Text Box 993"/>
            <p:cNvSpPr txBox="1">
              <a:spLocks noChangeArrowheads="1"/>
            </p:cNvSpPr>
            <p:nvPr/>
          </p:nvSpPr>
          <p:spPr bwMode="auto">
            <a:xfrm>
              <a:off x="537" y="233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9" name="Text Box 994"/>
            <p:cNvSpPr txBox="1">
              <a:spLocks noChangeArrowheads="1"/>
            </p:cNvSpPr>
            <p:nvPr/>
          </p:nvSpPr>
          <p:spPr bwMode="auto">
            <a:xfrm>
              <a:off x="729" y="252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0" name="Text Box 995"/>
            <p:cNvSpPr txBox="1">
              <a:spLocks noChangeArrowheads="1"/>
            </p:cNvSpPr>
            <p:nvPr/>
          </p:nvSpPr>
          <p:spPr bwMode="auto">
            <a:xfrm>
              <a:off x="921" y="252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1" name="Text Box 996"/>
            <p:cNvSpPr txBox="1">
              <a:spLocks noChangeArrowheads="1"/>
            </p:cNvSpPr>
            <p:nvPr/>
          </p:nvSpPr>
          <p:spPr bwMode="auto">
            <a:xfrm>
              <a:off x="1113" y="252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2" name="Text Box 997"/>
            <p:cNvSpPr txBox="1">
              <a:spLocks noChangeArrowheads="1"/>
            </p:cNvSpPr>
            <p:nvPr/>
          </p:nvSpPr>
          <p:spPr bwMode="auto">
            <a:xfrm>
              <a:off x="1305" y="251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7</a:t>
              </a:r>
            </a:p>
          </p:txBody>
        </p:sp>
        <p:sp>
          <p:nvSpPr>
            <p:cNvPr id="113" name="Text Box 998"/>
            <p:cNvSpPr txBox="1">
              <a:spLocks noChangeArrowheads="1"/>
            </p:cNvSpPr>
            <p:nvPr/>
          </p:nvSpPr>
          <p:spPr bwMode="auto">
            <a:xfrm>
              <a:off x="1497" y="252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4" name="Text Box 999"/>
            <p:cNvSpPr txBox="1">
              <a:spLocks noChangeArrowheads="1"/>
            </p:cNvSpPr>
            <p:nvPr/>
          </p:nvSpPr>
          <p:spPr bwMode="auto">
            <a:xfrm>
              <a:off x="1689" y="252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7</a:t>
              </a:r>
            </a:p>
          </p:txBody>
        </p:sp>
        <p:sp>
          <p:nvSpPr>
            <p:cNvPr id="115" name="Text Box 1000"/>
            <p:cNvSpPr txBox="1">
              <a:spLocks noChangeArrowheads="1"/>
            </p:cNvSpPr>
            <p:nvPr/>
          </p:nvSpPr>
          <p:spPr bwMode="auto">
            <a:xfrm>
              <a:off x="1881" y="251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6" name="Text Box 1001"/>
            <p:cNvSpPr txBox="1">
              <a:spLocks noChangeArrowheads="1"/>
            </p:cNvSpPr>
            <p:nvPr/>
          </p:nvSpPr>
          <p:spPr bwMode="auto">
            <a:xfrm>
              <a:off x="2073" y="252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7" name="Text Box 1002"/>
            <p:cNvSpPr txBox="1">
              <a:spLocks noChangeArrowheads="1"/>
            </p:cNvSpPr>
            <p:nvPr/>
          </p:nvSpPr>
          <p:spPr bwMode="auto">
            <a:xfrm>
              <a:off x="2265" y="252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8" name="Text Box 1003"/>
            <p:cNvSpPr txBox="1">
              <a:spLocks noChangeArrowheads="1"/>
            </p:cNvSpPr>
            <p:nvPr/>
          </p:nvSpPr>
          <p:spPr bwMode="auto">
            <a:xfrm>
              <a:off x="2457" y="251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9" name="Text Box 1004"/>
            <p:cNvSpPr txBox="1">
              <a:spLocks noChangeArrowheads="1"/>
            </p:cNvSpPr>
            <p:nvPr/>
          </p:nvSpPr>
          <p:spPr bwMode="auto">
            <a:xfrm>
              <a:off x="2649" y="252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0" name="Text Box 1005"/>
            <p:cNvSpPr txBox="1">
              <a:spLocks noChangeArrowheads="1"/>
            </p:cNvSpPr>
            <p:nvPr/>
          </p:nvSpPr>
          <p:spPr bwMode="auto">
            <a:xfrm>
              <a:off x="2841" y="252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1" name="Text Box 1006"/>
            <p:cNvSpPr txBox="1">
              <a:spLocks noChangeArrowheads="1"/>
            </p:cNvSpPr>
            <p:nvPr/>
          </p:nvSpPr>
          <p:spPr bwMode="auto">
            <a:xfrm>
              <a:off x="3033" y="251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2" name="Text Box 1007"/>
            <p:cNvSpPr txBox="1">
              <a:spLocks noChangeArrowheads="1"/>
            </p:cNvSpPr>
            <p:nvPr/>
          </p:nvSpPr>
          <p:spPr bwMode="auto">
            <a:xfrm>
              <a:off x="3225" y="252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3" name="Text Box 1008"/>
            <p:cNvSpPr txBox="1">
              <a:spLocks noChangeArrowheads="1"/>
            </p:cNvSpPr>
            <p:nvPr/>
          </p:nvSpPr>
          <p:spPr bwMode="auto">
            <a:xfrm>
              <a:off x="3417" y="252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4" name="Text Box 1009"/>
            <p:cNvSpPr txBox="1">
              <a:spLocks noChangeArrowheads="1"/>
            </p:cNvSpPr>
            <p:nvPr/>
          </p:nvSpPr>
          <p:spPr bwMode="auto">
            <a:xfrm>
              <a:off x="3609" y="251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5" name="Text Box 1010"/>
            <p:cNvSpPr txBox="1">
              <a:spLocks noChangeArrowheads="1"/>
            </p:cNvSpPr>
            <p:nvPr/>
          </p:nvSpPr>
          <p:spPr bwMode="auto">
            <a:xfrm>
              <a:off x="3801" y="252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6" name="Text Box 1011"/>
            <p:cNvSpPr txBox="1">
              <a:spLocks noChangeArrowheads="1"/>
            </p:cNvSpPr>
            <p:nvPr/>
          </p:nvSpPr>
          <p:spPr bwMode="auto">
            <a:xfrm>
              <a:off x="3993" y="252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7" name="Text Box 1012"/>
            <p:cNvSpPr txBox="1">
              <a:spLocks noChangeArrowheads="1"/>
            </p:cNvSpPr>
            <p:nvPr/>
          </p:nvSpPr>
          <p:spPr bwMode="auto">
            <a:xfrm>
              <a:off x="4185" y="251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8" name="Text Box 1013"/>
            <p:cNvSpPr txBox="1">
              <a:spLocks noChangeArrowheads="1"/>
            </p:cNvSpPr>
            <p:nvPr/>
          </p:nvSpPr>
          <p:spPr bwMode="auto">
            <a:xfrm>
              <a:off x="537" y="252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9" name="Text Box 1014"/>
            <p:cNvSpPr txBox="1">
              <a:spLocks noChangeArrowheads="1"/>
            </p:cNvSpPr>
            <p:nvPr/>
          </p:nvSpPr>
          <p:spPr bwMode="auto">
            <a:xfrm>
              <a:off x="729" y="271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30" name="Text Box 1015"/>
            <p:cNvSpPr txBox="1">
              <a:spLocks noChangeArrowheads="1"/>
            </p:cNvSpPr>
            <p:nvPr/>
          </p:nvSpPr>
          <p:spPr bwMode="auto">
            <a:xfrm>
              <a:off x="921" y="271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31" name="Text Box 1016"/>
            <p:cNvSpPr txBox="1">
              <a:spLocks noChangeArrowheads="1"/>
            </p:cNvSpPr>
            <p:nvPr/>
          </p:nvSpPr>
          <p:spPr bwMode="auto">
            <a:xfrm>
              <a:off x="1113" y="271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32" name="Text Box 1017"/>
            <p:cNvSpPr txBox="1">
              <a:spLocks noChangeArrowheads="1"/>
            </p:cNvSpPr>
            <p:nvPr/>
          </p:nvSpPr>
          <p:spPr bwMode="auto">
            <a:xfrm>
              <a:off x="1305" y="270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33" name="Text Box 1018"/>
            <p:cNvSpPr txBox="1">
              <a:spLocks noChangeArrowheads="1"/>
            </p:cNvSpPr>
            <p:nvPr/>
          </p:nvSpPr>
          <p:spPr bwMode="auto">
            <a:xfrm>
              <a:off x="1497" y="271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34" name="Text Box 1019"/>
            <p:cNvSpPr txBox="1">
              <a:spLocks noChangeArrowheads="1"/>
            </p:cNvSpPr>
            <p:nvPr/>
          </p:nvSpPr>
          <p:spPr bwMode="auto">
            <a:xfrm>
              <a:off x="1689" y="271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3</a:t>
              </a:r>
            </a:p>
          </p:txBody>
        </p:sp>
        <p:sp>
          <p:nvSpPr>
            <p:cNvPr id="135" name="Text Box 1020"/>
            <p:cNvSpPr txBox="1">
              <a:spLocks noChangeArrowheads="1"/>
            </p:cNvSpPr>
            <p:nvPr/>
          </p:nvSpPr>
          <p:spPr bwMode="auto">
            <a:xfrm>
              <a:off x="1881" y="270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4</a:t>
              </a:r>
            </a:p>
          </p:txBody>
        </p:sp>
        <p:sp>
          <p:nvSpPr>
            <p:cNvPr id="136" name="Text Box 1021"/>
            <p:cNvSpPr txBox="1">
              <a:spLocks noChangeArrowheads="1"/>
            </p:cNvSpPr>
            <p:nvPr/>
          </p:nvSpPr>
          <p:spPr bwMode="auto">
            <a:xfrm>
              <a:off x="2073" y="271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4</a:t>
              </a:r>
            </a:p>
          </p:txBody>
        </p:sp>
        <p:sp>
          <p:nvSpPr>
            <p:cNvPr id="137" name="Text Box 1022"/>
            <p:cNvSpPr txBox="1">
              <a:spLocks noChangeArrowheads="1"/>
            </p:cNvSpPr>
            <p:nvPr/>
          </p:nvSpPr>
          <p:spPr bwMode="auto">
            <a:xfrm>
              <a:off x="2265" y="271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3</a:t>
              </a:r>
            </a:p>
          </p:txBody>
        </p:sp>
        <p:sp>
          <p:nvSpPr>
            <p:cNvPr id="138" name="Text Box 1023"/>
            <p:cNvSpPr txBox="1">
              <a:spLocks noChangeArrowheads="1"/>
            </p:cNvSpPr>
            <p:nvPr/>
          </p:nvSpPr>
          <p:spPr bwMode="auto">
            <a:xfrm>
              <a:off x="2457" y="270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6</a:t>
              </a:r>
            </a:p>
          </p:txBody>
        </p:sp>
        <p:sp>
          <p:nvSpPr>
            <p:cNvPr id="139" name="Text Box 1024"/>
            <p:cNvSpPr txBox="1">
              <a:spLocks noChangeArrowheads="1"/>
            </p:cNvSpPr>
            <p:nvPr/>
          </p:nvSpPr>
          <p:spPr bwMode="auto">
            <a:xfrm>
              <a:off x="2649" y="271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40" name="Text Box 1025"/>
            <p:cNvSpPr txBox="1">
              <a:spLocks noChangeArrowheads="1"/>
            </p:cNvSpPr>
            <p:nvPr/>
          </p:nvSpPr>
          <p:spPr bwMode="auto">
            <a:xfrm>
              <a:off x="2841" y="271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41" name="Text Box 1026"/>
            <p:cNvSpPr txBox="1">
              <a:spLocks noChangeArrowheads="1"/>
            </p:cNvSpPr>
            <p:nvPr/>
          </p:nvSpPr>
          <p:spPr bwMode="auto">
            <a:xfrm>
              <a:off x="3033" y="270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42" name="Text Box 1027"/>
            <p:cNvSpPr txBox="1">
              <a:spLocks noChangeArrowheads="1"/>
            </p:cNvSpPr>
            <p:nvPr/>
          </p:nvSpPr>
          <p:spPr bwMode="auto">
            <a:xfrm>
              <a:off x="3225" y="271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43" name="Text Box 1028"/>
            <p:cNvSpPr txBox="1">
              <a:spLocks noChangeArrowheads="1"/>
            </p:cNvSpPr>
            <p:nvPr/>
          </p:nvSpPr>
          <p:spPr bwMode="auto">
            <a:xfrm>
              <a:off x="3417" y="271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44" name="Text Box 1029"/>
            <p:cNvSpPr txBox="1">
              <a:spLocks noChangeArrowheads="1"/>
            </p:cNvSpPr>
            <p:nvPr/>
          </p:nvSpPr>
          <p:spPr bwMode="auto">
            <a:xfrm>
              <a:off x="3609" y="270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3</a:t>
              </a:r>
            </a:p>
          </p:txBody>
        </p:sp>
        <p:sp>
          <p:nvSpPr>
            <p:cNvPr id="145" name="Text Box 1030"/>
            <p:cNvSpPr txBox="1">
              <a:spLocks noChangeArrowheads="1"/>
            </p:cNvSpPr>
            <p:nvPr/>
          </p:nvSpPr>
          <p:spPr bwMode="auto">
            <a:xfrm>
              <a:off x="3801" y="271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46" name="Text Box 1031"/>
            <p:cNvSpPr txBox="1">
              <a:spLocks noChangeArrowheads="1"/>
            </p:cNvSpPr>
            <p:nvPr/>
          </p:nvSpPr>
          <p:spPr bwMode="auto">
            <a:xfrm>
              <a:off x="3993" y="271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47" name="Text Box 1032"/>
            <p:cNvSpPr txBox="1">
              <a:spLocks noChangeArrowheads="1"/>
            </p:cNvSpPr>
            <p:nvPr/>
          </p:nvSpPr>
          <p:spPr bwMode="auto">
            <a:xfrm>
              <a:off x="4185" y="270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48" name="Text Box 1033"/>
            <p:cNvSpPr txBox="1">
              <a:spLocks noChangeArrowheads="1"/>
            </p:cNvSpPr>
            <p:nvPr/>
          </p:nvSpPr>
          <p:spPr bwMode="auto">
            <a:xfrm>
              <a:off x="537" y="271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49" name="Text Box 1034"/>
            <p:cNvSpPr txBox="1">
              <a:spLocks noChangeArrowheads="1"/>
            </p:cNvSpPr>
            <p:nvPr/>
          </p:nvSpPr>
          <p:spPr bwMode="auto">
            <a:xfrm>
              <a:off x="729" y="289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50" name="Text Box 1035"/>
            <p:cNvSpPr txBox="1">
              <a:spLocks noChangeArrowheads="1"/>
            </p:cNvSpPr>
            <p:nvPr/>
          </p:nvSpPr>
          <p:spPr bwMode="auto">
            <a:xfrm>
              <a:off x="921" y="290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51" name="Text Box 1036"/>
            <p:cNvSpPr txBox="1">
              <a:spLocks noChangeArrowheads="1"/>
            </p:cNvSpPr>
            <p:nvPr/>
          </p:nvSpPr>
          <p:spPr bwMode="auto">
            <a:xfrm>
              <a:off x="1113" y="289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52" name="Text Box 1037"/>
            <p:cNvSpPr txBox="1">
              <a:spLocks noChangeArrowheads="1"/>
            </p:cNvSpPr>
            <p:nvPr/>
          </p:nvSpPr>
          <p:spPr bwMode="auto">
            <a:xfrm>
              <a:off x="1305" y="289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53" name="Text Box 1038"/>
            <p:cNvSpPr txBox="1">
              <a:spLocks noChangeArrowheads="1"/>
            </p:cNvSpPr>
            <p:nvPr/>
          </p:nvSpPr>
          <p:spPr bwMode="auto">
            <a:xfrm>
              <a:off x="1497" y="290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54" name="Text Box 1039"/>
            <p:cNvSpPr txBox="1">
              <a:spLocks noChangeArrowheads="1"/>
            </p:cNvSpPr>
            <p:nvPr/>
          </p:nvSpPr>
          <p:spPr bwMode="auto">
            <a:xfrm>
              <a:off x="1689" y="289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55" name="Text Box 1040"/>
            <p:cNvSpPr txBox="1">
              <a:spLocks noChangeArrowheads="1"/>
            </p:cNvSpPr>
            <p:nvPr/>
          </p:nvSpPr>
          <p:spPr bwMode="auto">
            <a:xfrm>
              <a:off x="1881" y="289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2</a:t>
              </a:r>
            </a:p>
          </p:txBody>
        </p:sp>
        <p:sp>
          <p:nvSpPr>
            <p:cNvPr id="156" name="Text Box 1041"/>
            <p:cNvSpPr txBox="1">
              <a:spLocks noChangeArrowheads="1"/>
            </p:cNvSpPr>
            <p:nvPr/>
          </p:nvSpPr>
          <p:spPr bwMode="auto">
            <a:xfrm>
              <a:off x="2073" y="290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3</a:t>
              </a:r>
            </a:p>
          </p:txBody>
        </p:sp>
        <p:sp>
          <p:nvSpPr>
            <p:cNvPr id="157" name="Text Box 1042"/>
            <p:cNvSpPr txBox="1">
              <a:spLocks noChangeArrowheads="1"/>
            </p:cNvSpPr>
            <p:nvPr/>
          </p:nvSpPr>
          <p:spPr bwMode="auto">
            <a:xfrm>
              <a:off x="2265" y="289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5</a:t>
              </a:r>
            </a:p>
          </p:txBody>
        </p:sp>
        <p:sp>
          <p:nvSpPr>
            <p:cNvPr id="158" name="Text Box 1043"/>
            <p:cNvSpPr txBox="1">
              <a:spLocks noChangeArrowheads="1"/>
            </p:cNvSpPr>
            <p:nvPr/>
          </p:nvSpPr>
          <p:spPr bwMode="auto">
            <a:xfrm>
              <a:off x="2457" y="289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6</a:t>
              </a:r>
            </a:p>
          </p:txBody>
        </p:sp>
        <p:sp>
          <p:nvSpPr>
            <p:cNvPr id="159" name="Text Box 1044"/>
            <p:cNvSpPr txBox="1">
              <a:spLocks noChangeArrowheads="1"/>
            </p:cNvSpPr>
            <p:nvPr/>
          </p:nvSpPr>
          <p:spPr bwMode="auto">
            <a:xfrm>
              <a:off x="2649" y="290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60" name="Text Box 1045"/>
            <p:cNvSpPr txBox="1">
              <a:spLocks noChangeArrowheads="1"/>
            </p:cNvSpPr>
            <p:nvPr/>
          </p:nvSpPr>
          <p:spPr bwMode="auto">
            <a:xfrm>
              <a:off x="2841" y="289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61" name="Text Box 1046"/>
            <p:cNvSpPr txBox="1">
              <a:spLocks noChangeArrowheads="1"/>
            </p:cNvSpPr>
            <p:nvPr/>
          </p:nvSpPr>
          <p:spPr bwMode="auto">
            <a:xfrm>
              <a:off x="3033" y="289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62" name="Text Box 1047"/>
            <p:cNvSpPr txBox="1">
              <a:spLocks noChangeArrowheads="1"/>
            </p:cNvSpPr>
            <p:nvPr/>
          </p:nvSpPr>
          <p:spPr bwMode="auto">
            <a:xfrm>
              <a:off x="3225" y="290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4</a:t>
              </a:r>
            </a:p>
          </p:txBody>
        </p:sp>
        <p:sp>
          <p:nvSpPr>
            <p:cNvPr id="163" name="Text Box 1048"/>
            <p:cNvSpPr txBox="1">
              <a:spLocks noChangeArrowheads="1"/>
            </p:cNvSpPr>
            <p:nvPr/>
          </p:nvSpPr>
          <p:spPr bwMode="auto">
            <a:xfrm>
              <a:off x="3417" y="289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4</a:t>
              </a:r>
            </a:p>
          </p:txBody>
        </p:sp>
        <p:sp>
          <p:nvSpPr>
            <p:cNvPr id="164" name="Text Box 1049"/>
            <p:cNvSpPr txBox="1">
              <a:spLocks noChangeArrowheads="1"/>
            </p:cNvSpPr>
            <p:nvPr/>
          </p:nvSpPr>
          <p:spPr bwMode="auto">
            <a:xfrm>
              <a:off x="3609" y="289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4</a:t>
              </a:r>
            </a:p>
          </p:txBody>
        </p:sp>
        <p:sp>
          <p:nvSpPr>
            <p:cNvPr id="165" name="Text Box 1050"/>
            <p:cNvSpPr txBox="1">
              <a:spLocks noChangeArrowheads="1"/>
            </p:cNvSpPr>
            <p:nvPr/>
          </p:nvSpPr>
          <p:spPr bwMode="auto">
            <a:xfrm>
              <a:off x="3801" y="290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66" name="Text Box 1051"/>
            <p:cNvSpPr txBox="1">
              <a:spLocks noChangeArrowheads="1"/>
            </p:cNvSpPr>
            <p:nvPr/>
          </p:nvSpPr>
          <p:spPr bwMode="auto">
            <a:xfrm>
              <a:off x="3993" y="289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67" name="Text Box 1052"/>
            <p:cNvSpPr txBox="1">
              <a:spLocks noChangeArrowheads="1"/>
            </p:cNvSpPr>
            <p:nvPr/>
          </p:nvSpPr>
          <p:spPr bwMode="auto">
            <a:xfrm>
              <a:off x="4185" y="289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68" name="Text Box 1053"/>
            <p:cNvSpPr txBox="1">
              <a:spLocks noChangeArrowheads="1"/>
            </p:cNvSpPr>
            <p:nvPr/>
          </p:nvSpPr>
          <p:spPr bwMode="auto">
            <a:xfrm>
              <a:off x="537" y="289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169" name="Text Box 1054"/>
            <p:cNvSpPr txBox="1">
              <a:spLocks noChangeArrowheads="1"/>
            </p:cNvSpPr>
            <p:nvPr/>
          </p:nvSpPr>
          <p:spPr bwMode="auto">
            <a:xfrm>
              <a:off x="729" y="308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70" name="Text Box 1055"/>
            <p:cNvSpPr txBox="1">
              <a:spLocks noChangeArrowheads="1"/>
            </p:cNvSpPr>
            <p:nvPr/>
          </p:nvSpPr>
          <p:spPr bwMode="auto">
            <a:xfrm>
              <a:off x="921" y="309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71" name="Text Box 1056"/>
            <p:cNvSpPr txBox="1">
              <a:spLocks noChangeArrowheads="1"/>
            </p:cNvSpPr>
            <p:nvPr/>
          </p:nvSpPr>
          <p:spPr bwMode="auto">
            <a:xfrm>
              <a:off x="1113" y="308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2</a:t>
              </a:r>
            </a:p>
          </p:txBody>
        </p:sp>
        <p:sp>
          <p:nvSpPr>
            <p:cNvPr id="172" name="Text Box 1057"/>
            <p:cNvSpPr txBox="1">
              <a:spLocks noChangeArrowheads="1"/>
            </p:cNvSpPr>
            <p:nvPr/>
          </p:nvSpPr>
          <p:spPr bwMode="auto">
            <a:xfrm>
              <a:off x="1305" y="308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73" name="Text Box 1058"/>
            <p:cNvSpPr txBox="1">
              <a:spLocks noChangeArrowheads="1"/>
            </p:cNvSpPr>
            <p:nvPr/>
          </p:nvSpPr>
          <p:spPr bwMode="auto">
            <a:xfrm>
              <a:off x="1497" y="309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74" name="Text Box 1059"/>
            <p:cNvSpPr txBox="1">
              <a:spLocks noChangeArrowheads="1"/>
            </p:cNvSpPr>
            <p:nvPr/>
          </p:nvSpPr>
          <p:spPr bwMode="auto">
            <a:xfrm>
              <a:off x="1689" y="308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2</a:t>
              </a:r>
            </a:p>
          </p:txBody>
        </p:sp>
        <p:sp>
          <p:nvSpPr>
            <p:cNvPr id="175" name="Text Box 1060"/>
            <p:cNvSpPr txBox="1">
              <a:spLocks noChangeArrowheads="1"/>
            </p:cNvSpPr>
            <p:nvPr/>
          </p:nvSpPr>
          <p:spPr bwMode="auto">
            <a:xfrm>
              <a:off x="1881" y="308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76" name="Text Box 1061"/>
            <p:cNvSpPr txBox="1">
              <a:spLocks noChangeArrowheads="1"/>
            </p:cNvSpPr>
            <p:nvPr/>
          </p:nvSpPr>
          <p:spPr bwMode="auto">
            <a:xfrm>
              <a:off x="2073" y="309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77" name="Text Box 1062"/>
            <p:cNvSpPr txBox="1">
              <a:spLocks noChangeArrowheads="1"/>
            </p:cNvSpPr>
            <p:nvPr/>
          </p:nvSpPr>
          <p:spPr bwMode="auto">
            <a:xfrm>
              <a:off x="2265" y="308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5</a:t>
              </a:r>
            </a:p>
          </p:txBody>
        </p:sp>
        <p:sp>
          <p:nvSpPr>
            <p:cNvPr id="178" name="Text Box 1063"/>
            <p:cNvSpPr txBox="1">
              <a:spLocks noChangeArrowheads="1"/>
            </p:cNvSpPr>
            <p:nvPr/>
          </p:nvSpPr>
          <p:spPr bwMode="auto">
            <a:xfrm>
              <a:off x="2457" y="308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7</a:t>
              </a:r>
            </a:p>
          </p:txBody>
        </p:sp>
        <p:sp>
          <p:nvSpPr>
            <p:cNvPr id="179" name="Text Box 1064"/>
            <p:cNvSpPr txBox="1">
              <a:spLocks noChangeArrowheads="1"/>
            </p:cNvSpPr>
            <p:nvPr/>
          </p:nvSpPr>
          <p:spPr bwMode="auto">
            <a:xfrm>
              <a:off x="2649" y="309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80" name="Text Box 1065"/>
            <p:cNvSpPr txBox="1">
              <a:spLocks noChangeArrowheads="1"/>
            </p:cNvSpPr>
            <p:nvPr/>
          </p:nvSpPr>
          <p:spPr bwMode="auto">
            <a:xfrm>
              <a:off x="2841" y="308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81" name="Text Box 1066"/>
            <p:cNvSpPr txBox="1">
              <a:spLocks noChangeArrowheads="1"/>
            </p:cNvSpPr>
            <p:nvPr/>
          </p:nvSpPr>
          <p:spPr bwMode="auto">
            <a:xfrm>
              <a:off x="3033" y="308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82" name="Text Box 1067"/>
            <p:cNvSpPr txBox="1">
              <a:spLocks noChangeArrowheads="1"/>
            </p:cNvSpPr>
            <p:nvPr/>
          </p:nvSpPr>
          <p:spPr bwMode="auto">
            <a:xfrm>
              <a:off x="3225" y="309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3</a:t>
              </a:r>
            </a:p>
          </p:txBody>
        </p:sp>
        <p:sp>
          <p:nvSpPr>
            <p:cNvPr id="183" name="Text Box 1068"/>
            <p:cNvSpPr txBox="1">
              <a:spLocks noChangeArrowheads="1"/>
            </p:cNvSpPr>
            <p:nvPr/>
          </p:nvSpPr>
          <p:spPr bwMode="auto">
            <a:xfrm>
              <a:off x="3417" y="308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5</a:t>
              </a:r>
            </a:p>
          </p:txBody>
        </p:sp>
        <p:sp>
          <p:nvSpPr>
            <p:cNvPr id="184" name="Text Box 1069"/>
            <p:cNvSpPr txBox="1">
              <a:spLocks noChangeArrowheads="1"/>
            </p:cNvSpPr>
            <p:nvPr/>
          </p:nvSpPr>
          <p:spPr bwMode="auto">
            <a:xfrm>
              <a:off x="3609" y="308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4</a:t>
              </a:r>
            </a:p>
          </p:txBody>
        </p:sp>
        <p:sp>
          <p:nvSpPr>
            <p:cNvPr id="185" name="Text Box 1070"/>
            <p:cNvSpPr txBox="1">
              <a:spLocks noChangeArrowheads="1"/>
            </p:cNvSpPr>
            <p:nvPr/>
          </p:nvSpPr>
          <p:spPr bwMode="auto">
            <a:xfrm>
              <a:off x="3801" y="309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86" name="Text Box 1071"/>
            <p:cNvSpPr txBox="1">
              <a:spLocks noChangeArrowheads="1"/>
            </p:cNvSpPr>
            <p:nvPr/>
          </p:nvSpPr>
          <p:spPr bwMode="auto">
            <a:xfrm>
              <a:off x="3993" y="308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87" name="Text Box 1072"/>
            <p:cNvSpPr txBox="1">
              <a:spLocks noChangeArrowheads="1"/>
            </p:cNvSpPr>
            <p:nvPr/>
          </p:nvSpPr>
          <p:spPr bwMode="auto">
            <a:xfrm>
              <a:off x="4185" y="308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88" name="Text Box 1073"/>
            <p:cNvSpPr txBox="1">
              <a:spLocks noChangeArrowheads="1"/>
            </p:cNvSpPr>
            <p:nvPr/>
          </p:nvSpPr>
          <p:spPr bwMode="auto">
            <a:xfrm>
              <a:off x="537" y="308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189" name="Text Box 1074"/>
            <p:cNvSpPr txBox="1">
              <a:spLocks noChangeArrowheads="1"/>
            </p:cNvSpPr>
            <p:nvPr/>
          </p:nvSpPr>
          <p:spPr bwMode="auto">
            <a:xfrm>
              <a:off x="729" y="136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90" name="Text Box 1075"/>
            <p:cNvSpPr txBox="1">
              <a:spLocks noChangeArrowheads="1"/>
            </p:cNvSpPr>
            <p:nvPr/>
          </p:nvSpPr>
          <p:spPr bwMode="auto">
            <a:xfrm>
              <a:off x="2649" y="136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4</a:t>
              </a:r>
            </a:p>
          </p:txBody>
        </p:sp>
        <p:sp>
          <p:nvSpPr>
            <p:cNvPr id="191" name="Text Box 1076"/>
            <p:cNvSpPr txBox="1">
              <a:spLocks noChangeArrowheads="1"/>
            </p:cNvSpPr>
            <p:nvPr/>
          </p:nvSpPr>
          <p:spPr bwMode="auto">
            <a:xfrm>
              <a:off x="2841" y="136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3</a:t>
              </a:r>
            </a:p>
          </p:txBody>
        </p:sp>
        <p:sp>
          <p:nvSpPr>
            <p:cNvPr id="192" name="Text Box 1077"/>
            <p:cNvSpPr txBox="1">
              <a:spLocks noChangeArrowheads="1"/>
            </p:cNvSpPr>
            <p:nvPr/>
          </p:nvSpPr>
          <p:spPr bwMode="auto">
            <a:xfrm>
              <a:off x="3033" y="136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93" name="Text Box 1078"/>
            <p:cNvSpPr txBox="1">
              <a:spLocks noChangeArrowheads="1"/>
            </p:cNvSpPr>
            <p:nvPr/>
          </p:nvSpPr>
          <p:spPr bwMode="auto">
            <a:xfrm>
              <a:off x="3225" y="136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94" name="Text Box 1079"/>
            <p:cNvSpPr txBox="1">
              <a:spLocks noChangeArrowheads="1"/>
            </p:cNvSpPr>
            <p:nvPr/>
          </p:nvSpPr>
          <p:spPr bwMode="auto">
            <a:xfrm>
              <a:off x="3417" y="136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95" name="Text Box 1080"/>
            <p:cNvSpPr txBox="1">
              <a:spLocks noChangeArrowheads="1"/>
            </p:cNvSpPr>
            <p:nvPr/>
          </p:nvSpPr>
          <p:spPr bwMode="auto">
            <a:xfrm>
              <a:off x="3609" y="136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3</a:t>
              </a:r>
            </a:p>
          </p:txBody>
        </p:sp>
        <p:sp>
          <p:nvSpPr>
            <p:cNvPr id="196" name="Text Box 1081"/>
            <p:cNvSpPr txBox="1">
              <a:spLocks noChangeArrowheads="1"/>
            </p:cNvSpPr>
            <p:nvPr/>
          </p:nvSpPr>
          <p:spPr bwMode="auto">
            <a:xfrm>
              <a:off x="3801" y="136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97" name="Text Box 1082"/>
            <p:cNvSpPr txBox="1">
              <a:spLocks noChangeArrowheads="1"/>
            </p:cNvSpPr>
            <p:nvPr/>
          </p:nvSpPr>
          <p:spPr bwMode="auto">
            <a:xfrm>
              <a:off x="3993" y="136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98" name="Text Box 1083"/>
            <p:cNvSpPr txBox="1">
              <a:spLocks noChangeArrowheads="1"/>
            </p:cNvSpPr>
            <p:nvPr/>
          </p:nvSpPr>
          <p:spPr bwMode="auto">
            <a:xfrm>
              <a:off x="4185" y="136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99" name="Text Box 1084"/>
            <p:cNvSpPr txBox="1">
              <a:spLocks noChangeArrowheads="1"/>
            </p:cNvSpPr>
            <p:nvPr/>
          </p:nvSpPr>
          <p:spPr bwMode="auto">
            <a:xfrm>
              <a:off x="537" y="136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200" name="Text Box 1085"/>
            <p:cNvSpPr txBox="1">
              <a:spLocks noChangeArrowheads="1"/>
            </p:cNvSpPr>
            <p:nvPr/>
          </p:nvSpPr>
          <p:spPr bwMode="auto">
            <a:xfrm>
              <a:off x="729" y="117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201" name="Text Box 1086"/>
            <p:cNvSpPr txBox="1">
              <a:spLocks noChangeArrowheads="1"/>
            </p:cNvSpPr>
            <p:nvPr/>
          </p:nvSpPr>
          <p:spPr bwMode="auto">
            <a:xfrm>
              <a:off x="921" y="117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02" name="Text Box 1087"/>
            <p:cNvSpPr txBox="1">
              <a:spLocks noChangeArrowheads="1"/>
            </p:cNvSpPr>
            <p:nvPr/>
          </p:nvSpPr>
          <p:spPr bwMode="auto">
            <a:xfrm>
              <a:off x="1113" y="117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03" name="Text Box 1088"/>
            <p:cNvSpPr txBox="1">
              <a:spLocks noChangeArrowheads="1"/>
            </p:cNvSpPr>
            <p:nvPr/>
          </p:nvSpPr>
          <p:spPr bwMode="auto">
            <a:xfrm>
              <a:off x="1305" y="117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04" name="Text Box 1089"/>
            <p:cNvSpPr txBox="1">
              <a:spLocks noChangeArrowheads="1"/>
            </p:cNvSpPr>
            <p:nvPr/>
          </p:nvSpPr>
          <p:spPr bwMode="auto">
            <a:xfrm>
              <a:off x="1497" y="117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05" name="Text Box 1090"/>
            <p:cNvSpPr txBox="1">
              <a:spLocks noChangeArrowheads="1"/>
            </p:cNvSpPr>
            <p:nvPr/>
          </p:nvSpPr>
          <p:spPr bwMode="auto">
            <a:xfrm>
              <a:off x="1689" y="117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12</a:t>
              </a:r>
            </a:p>
          </p:txBody>
        </p:sp>
        <p:sp>
          <p:nvSpPr>
            <p:cNvPr id="206" name="Text Box 1091"/>
            <p:cNvSpPr txBox="1">
              <a:spLocks noChangeArrowheads="1"/>
            </p:cNvSpPr>
            <p:nvPr/>
          </p:nvSpPr>
          <p:spPr bwMode="auto">
            <a:xfrm>
              <a:off x="1881" y="117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07" name="Text Box 1092"/>
            <p:cNvSpPr txBox="1">
              <a:spLocks noChangeArrowheads="1"/>
            </p:cNvSpPr>
            <p:nvPr/>
          </p:nvSpPr>
          <p:spPr bwMode="auto">
            <a:xfrm>
              <a:off x="2073" y="117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7</a:t>
              </a:r>
            </a:p>
          </p:txBody>
        </p:sp>
        <p:sp>
          <p:nvSpPr>
            <p:cNvPr id="208" name="Text Box 1093"/>
            <p:cNvSpPr txBox="1">
              <a:spLocks noChangeArrowheads="1"/>
            </p:cNvSpPr>
            <p:nvPr/>
          </p:nvSpPr>
          <p:spPr bwMode="auto">
            <a:xfrm>
              <a:off x="2265" y="117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09" name="Text Box 1094"/>
            <p:cNvSpPr txBox="1">
              <a:spLocks noChangeArrowheads="1"/>
            </p:cNvSpPr>
            <p:nvPr/>
          </p:nvSpPr>
          <p:spPr bwMode="auto">
            <a:xfrm>
              <a:off x="2457" y="117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10" name="Text Box 1095"/>
            <p:cNvSpPr txBox="1">
              <a:spLocks noChangeArrowheads="1"/>
            </p:cNvSpPr>
            <p:nvPr/>
          </p:nvSpPr>
          <p:spPr bwMode="auto">
            <a:xfrm>
              <a:off x="2649" y="117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11" name="Text Box 1096"/>
            <p:cNvSpPr txBox="1">
              <a:spLocks noChangeArrowheads="1"/>
            </p:cNvSpPr>
            <p:nvPr/>
          </p:nvSpPr>
          <p:spPr bwMode="auto">
            <a:xfrm>
              <a:off x="2841" y="117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12" name="Text Box 1097"/>
            <p:cNvSpPr txBox="1">
              <a:spLocks noChangeArrowheads="1"/>
            </p:cNvSpPr>
            <p:nvPr/>
          </p:nvSpPr>
          <p:spPr bwMode="auto">
            <a:xfrm>
              <a:off x="3033" y="117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13" name="Text Box 1098"/>
            <p:cNvSpPr txBox="1">
              <a:spLocks noChangeArrowheads="1"/>
            </p:cNvSpPr>
            <p:nvPr/>
          </p:nvSpPr>
          <p:spPr bwMode="auto">
            <a:xfrm>
              <a:off x="3225" y="117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14" name="Text Box 1099"/>
            <p:cNvSpPr txBox="1">
              <a:spLocks noChangeArrowheads="1"/>
            </p:cNvSpPr>
            <p:nvPr/>
          </p:nvSpPr>
          <p:spPr bwMode="auto">
            <a:xfrm>
              <a:off x="3417" y="117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2</a:t>
              </a:r>
            </a:p>
          </p:txBody>
        </p:sp>
        <p:sp>
          <p:nvSpPr>
            <p:cNvPr id="215" name="Text Box 1100"/>
            <p:cNvSpPr txBox="1">
              <a:spLocks noChangeArrowheads="1"/>
            </p:cNvSpPr>
            <p:nvPr/>
          </p:nvSpPr>
          <p:spPr bwMode="auto">
            <a:xfrm>
              <a:off x="3609" y="117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3</a:t>
              </a:r>
            </a:p>
          </p:txBody>
        </p:sp>
        <p:sp>
          <p:nvSpPr>
            <p:cNvPr id="216" name="Text Box 1101"/>
            <p:cNvSpPr txBox="1">
              <a:spLocks noChangeArrowheads="1"/>
            </p:cNvSpPr>
            <p:nvPr/>
          </p:nvSpPr>
          <p:spPr bwMode="auto">
            <a:xfrm>
              <a:off x="3801" y="117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17" name="Text Box 1102"/>
            <p:cNvSpPr txBox="1">
              <a:spLocks noChangeArrowheads="1"/>
            </p:cNvSpPr>
            <p:nvPr/>
          </p:nvSpPr>
          <p:spPr bwMode="auto">
            <a:xfrm>
              <a:off x="3993" y="117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18" name="Text Box 1103"/>
            <p:cNvSpPr txBox="1">
              <a:spLocks noChangeArrowheads="1"/>
            </p:cNvSpPr>
            <p:nvPr/>
          </p:nvSpPr>
          <p:spPr bwMode="auto">
            <a:xfrm>
              <a:off x="4185" y="117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19" name="Text Box 1104"/>
            <p:cNvSpPr txBox="1">
              <a:spLocks noChangeArrowheads="1"/>
            </p:cNvSpPr>
            <p:nvPr/>
          </p:nvSpPr>
          <p:spPr bwMode="auto">
            <a:xfrm>
              <a:off x="537" y="117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220" name="Text Box 1105"/>
            <p:cNvSpPr txBox="1">
              <a:spLocks noChangeArrowheads="1"/>
            </p:cNvSpPr>
            <p:nvPr/>
          </p:nvSpPr>
          <p:spPr bwMode="auto">
            <a:xfrm>
              <a:off x="832" y="977"/>
              <a:ext cx="193"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9</a:t>
              </a:r>
            </a:p>
          </p:txBody>
        </p:sp>
        <p:sp>
          <p:nvSpPr>
            <p:cNvPr id="221" name="Text Box 1106"/>
            <p:cNvSpPr txBox="1">
              <a:spLocks noChangeArrowheads="1"/>
            </p:cNvSpPr>
            <p:nvPr/>
          </p:nvSpPr>
          <p:spPr bwMode="auto">
            <a:xfrm>
              <a:off x="1016" y="980"/>
              <a:ext cx="201"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8</a:t>
              </a:r>
            </a:p>
          </p:txBody>
        </p:sp>
        <p:sp>
          <p:nvSpPr>
            <p:cNvPr id="222" name="Text Box 1107"/>
            <p:cNvSpPr txBox="1">
              <a:spLocks noChangeArrowheads="1"/>
            </p:cNvSpPr>
            <p:nvPr/>
          </p:nvSpPr>
          <p:spPr bwMode="auto">
            <a:xfrm>
              <a:off x="1208" y="985"/>
              <a:ext cx="201"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8</a:t>
              </a:r>
            </a:p>
          </p:txBody>
        </p:sp>
        <p:sp>
          <p:nvSpPr>
            <p:cNvPr id="223" name="Text Box 1108"/>
            <p:cNvSpPr txBox="1">
              <a:spLocks noChangeArrowheads="1"/>
            </p:cNvSpPr>
            <p:nvPr/>
          </p:nvSpPr>
          <p:spPr bwMode="auto">
            <a:xfrm>
              <a:off x="1305" y="98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24" name="Text Box 1109"/>
            <p:cNvSpPr txBox="1">
              <a:spLocks noChangeArrowheads="1"/>
            </p:cNvSpPr>
            <p:nvPr/>
          </p:nvSpPr>
          <p:spPr bwMode="auto">
            <a:xfrm>
              <a:off x="1497" y="98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6</a:t>
              </a:r>
            </a:p>
          </p:txBody>
        </p:sp>
        <p:sp>
          <p:nvSpPr>
            <p:cNvPr id="225" name="Text Box 1110"/>
            <p:cNvSpPr txBox="1">
              <a:spLocks noChangeArrowheads="1"/>
            </p:cNvSpPr>
            <p:nvPr/>
          </p:nvSpPr>
          <p:spPr bwMode="auto">
            <a:xfrm>
              <a:off x="1689" y="98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7</a:t>
              </a:r>
            </a:p>
          </p:txBody>
        </p:sp>
        <p:sp>
          <p:nvSpPr>
            <p:cNvPr id="226" name="Text Box 1111"/>
            <p:cNvSpPr txBox="1">
              <a:spLocks noChangeArrowheads="1"/>
            </p:cNvSpPr>
            <p:nvPr/>
          </p:nvSpPr>
          <p:spPr bwMode="auto">
            <a:xfrm>
              <a:off x="1881" y="98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6</a:t>
              </a:r>
            </a:p>
          </p:txBody>
        </p:sp>
        <p:sp>
          <p:nvSpPr>
            <p:cNvPr id="227" name="Text Box 1112"/>
            <p:cNvSpPr txBox="1">
              <a:spLocks noChangeArrowheads="1"/>
            </p:cNvSpPr>
            <p:nvPr/>
          </p:nvSpPr>
          <p:spPr bwMode="auto">
            <a:xfrm>
              <a:off x="2073" y="98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7</a:t>
              </a:r>
            </a:p>
          </p:txBody>
        </p:sp>
        <p:sp>
          <p:nvSpPr>
            <p:cNvPr id="228" name="Text Box 1113"/>
            <p:cNvSpPr txBox="1">
              <a:spLocks noChangeArrowheads="1"/>
            </p:cNvSpPr>
            <p:nvPr/>
          </p:nvSpPr>
          <p:spPr bwMode="auto">
            <a:xfrm>
              <a:off x="2265" y="98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29" name="Text Box 1114"/>
            <p:cNvSpPr txBox="1">
              <a:spLocks noChangeArrowheads="1"/>
            </p:cNvSpPr>
            <p:nvPr/>
          </p:nvSpPr>
          <p:spPr bwMode="auto">
            <a:xfrm>
              <a:off x="2457" y="98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30" name="Text Box 1115"/>
            <p:cNvSpPr txBox="1">
              <a:spLocks noChangeArrowheads="1"/>
            </p:cNvSpPr>
            <p:nvPr/>
          </p:nvSpPr>
          <p:spPr bwMode="auto">
            <a:xfrm>
              <a:off x="2649" y="98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31" name="Text Box 1116"/>
            <p:cNvSpPr txBox="1">
              <a:spLocks noChangeArrowheads="1"/>
            </p:cNvSpPr>
            <p:nvPr/>
          </p:nvSpPr>
          <p:spPr bwMode="auto">
            <a:xfrm>
              <a:off x="2841" y="98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32" name="Text Box 1117"/>
            <p:cNvSpPr txBox="1">
              <a:spLocks noChangeArrowheads="1"/>
            </p:cNvSpPr>
            <p:nvPr/>
          </p:nvSpPr>
          <p:spPr bwMode="auto">
            <a:xfrm>
              <a:off x="3033" y="98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33" name="Text Box 1118"/>
            <p:cNvSpPr txBox="1">
              <a:spLocks noChangeArrowheads="1"/>
            </p:cNvSpPr>
            <p:nvPr/>
          </p:nvSpPr>
          <p:spPr bwMode="auto">
            <a:xfrm>
              <a:off x="3225" y="98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34" name="Text Box 1119"/>
            <p:cNvSpPr txBox="1">
              <a:spLocks noChangeArrowheads="1"/>
            </p:cNvSpPr>
            <p:nvPr/>
          </p:nvSpPr>
          <p:spPr bwMode="auto">
            <a:xfrm>
              <a:off x="3417" y="98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35" name="Text Box 1120"/>
            <p:cNvSpPr txBox="1">
              <a:spLocks noChangeArrowheads="1"/>
            </p:cNvSpPr>
            <p:nvPr/>
          </p:nvSpPr>
          <p:spPr bwMode="auto">
            <a:xfrm>
              <a:off x="3609" y="98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2</a:t>
              </a:r>
            </a:p>
          </p:txBody>
        </p:sp>
        <p:sp>
          <p:nvSpPr>
            <p:cNvPr id="236" name="Text Box 1121"/>
            <p:cNvSpPr txBox="1">
              <a:spLocks noChangeArrowheads="1"/>
            </p:cNvSpPr>
            <p:nvPr/>
          </p:nvSpPr>
          <p:spPr bwMode="auto">
            <a:xfrm>
              <a:off x="3801" y="98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37" name="Text Box 1122"/>
            <p:cNvSpPr txBox="1">
              <a:spLocks noChangeArrowheads="1"/>
            </p:cNvSpPr>
            <p:nvPr/>
          </p:nvSpPr>
          <p:spPr bwMode="auto">
            <a:xfrm>
              <a:off x="3993" y="98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38" name="Text Box 1123"/>
            <p:cNvSpPr txBox="1">
              <a:spLocks noChangeArrowheads="1"/>
            </p:cNvSpPr>
            <p:nvPr/>
          </p:nvSpPr>
          <p:spPr bwMode="auto">
            <a:xfrm>
              <a:off x="4185" y="98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39" name="Text Box 1124"/>
            <p:cNvSpPr txBox="1">
              <a:spLocks noChangeArrowheads="1"/>
            </p:cNvSpPr>
            <p:nvPr/>
          </p:nvSpPr>
          <p:spPr bwMode="auto">
            <a:xfrm>
              <a:off x="537" y="98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240" name="Text Box 1125"/>
            <p:cNvSpPr txBox="1">
              <a:spLocks noChangeArrowheads="1"/>
            </p:cNvSpPr>
            <p:nvPr/>
          </p:nvSpPr>
          <p:spPr bwMode="auto">
            <a:xfrm>
              <a:off x="729" y="79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41" name="Text Box 1126"/>
            <p:cNvSpPr txBox="1">
              <a:spLocks noChangeArrowheads="1"/>
            </p:cNvSpPr>
            <p:nvPr/>
          </p:nvSpPr>
          <p:spPr bwMode="auto">
            <a:xfrm>
              <a:off x="1592" y="783"/>
              <a:ext cx="201"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9</a:t>
              </a:r>
            </a:p>
          </p:txBody>
        </p:sp>
        <p:sp>
          <p:nvSpPr>
            <p:cNvPr id="242" name="Text Box 1127"/>
            <p:cNvSpPr txBox="1">
              <a:spLocks noChangeArrowheads="1"/>
            </p:cNvSpPr>
            <p:nvPr/>
          </p:nvSpPr>
          <p:spPr bwMode="auto">
            <a:xfrm>
              <a:off x="2265" y="79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43" name="Text Box 1128"/>
            <p:cNvSpPr txBox="1">
              <a:spLocks noChangeArrowheads="1"/>
            </p:cNvSpPr>
            <p:nvPr/>
          </p:nvSpPr>
          <p:spPr bwMode="auto">
            <a:xfrm>
              <a:off x="2457" y="79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44" name="Text Box 1129"/>
            <p:cNvSpPr txBox="1">
              <a:spLocks noChangeArrowheads="1"/>
            </p:cNvSpPr>
            <p:nvPr/>
          </p:nvSpPr>
          <p:spPr bwMode="auto">
            <a:xfrm>
              <a:off x="2649" y="79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45" name="Text Box 1130"/>
            <p:cNvSpPr txBox="1">
              <a:spLocks noChangeArrowheads="1"/>
            </p:cNvSpPr>
            <p:nvPr/>
          </p:nvSpPr>
          <p:spPr bwMode="auto">
            <a:xfrm>
              <a:off x="2841" y="79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46" name="Text Box 1131"/>
            <p:cNvSpPr txBox="1">
              <a:spLocks noChangeArrowheads="1"/>
            </p:cNvSpPr>
            <p:nvPr/>
          </p:nvSpPr>
          <p:spPr bwMode="auto">
            <a:xfrm>
              <a:off x="3033" y="79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47" name="Text Box 1132"/>
            <p:cNvSpPr txBox="1">
              <a:spLocks noChangeArrowheads="1"/>
            </p:cNvSpPr>
            <p:nvPr/>
          </p:nvSpPr>
          <p:spPr bwMode="auto">
            <a:xfrm>
              <a:off x="3225" y="79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48" name="Text Box 1133"/>
            <p:cNvSpPr txBox="1">
              <a:spLocks noChangeArrowheads="1"/>
            </p:cNvSpPr>
            <p:nvPr/>
          </p:nvSpPr>
          <p:spPr bwMode="auto">
            <a:xfrm>
              <a:off x="3417" y="79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49" name="Text Box 1134"/>
            <p:cNvSpPr txBox="1">
              <a:spLocks noChangeArrowheads="1"/>
            </p:cNvSpPr>
            <p:nvPr/>
          </p:nvSpPr>
          <p:spPr bwMode="auto">
            <a:xfrm>
              <a:off x="3609" y="79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50" name="Text Box 1135"/>
            <p:cNvSpPr txBox="1">
              <a:spLocks noChangeArrowheads="1"/>
            </p:cNvSpPr>
            <p:nvPr/>
          </p:nvSpPr>
          <p:spPr bwMode="auto">
            <a:xfrm>
              <a:off x="3801" y="79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2</a:t>
              </a:r>
            </a:p>
          </p:txBody>
        </p:sp>
        <p:sp>
          <p:nvSpPr>
            <p:cNvPr id="251" name="Text Box 1136"/>
            <p:cNvSpPr txBox="1">
              <a:spLocks noChangeArrowheads="1"/>
            </p:cNvSpPr>
            <p:nvPr/>
          </p:nvSpPr>
          <p:spPr bwMode="auto">
            <a:xfrm>
              <a:off x="3993" y="79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52" name="Text Box 1137"/>
            <p:cNvSpPr txBox="1">
              <a:spLocks noChangeArrowheads="1"/>
            </p:cNvSpPr>
            <p:nvPr/>
          </p:nvSpPr>
          <p:spPr bwMode="auto">
            <a:xfrm>
              <a:off x="4185" y="79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253" name="Text Box 1138"/>
            <p:cNvSpPr txBox="1">
              <a:spLocks noChangeArrowheads="1"/>
            </p:cNvSpPr>
            <p:nvPr/>
          </p:nvSpPr>
          <p:spPr bwMode="auto">
            <a:xfrm>
              <a:off x="537" y="79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254" name="Text Box 1139"/>
            <p:cNvSpPr txBox="1">
              <a:spLocks noChangeArrowheads="1"/>
            </p:cNvSpPr>
            <p:nvPr/>
          </p:nvSpPr>
          <p:spPr bwMode="auto">
            <a:xfrm>
              <a:off x="729" y="60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55" name="Text Box 1140"/>
            <p:cNvSpPr txBox="1">
              <a:spLocks noChangeArrowheads="1"/>
            </p:cNvSpPr>
            <p:nvPr/>
          </p:nvSpPr>
          <p:spPr bwMode="auto">
            <a:xfrm>
              <a:off x="921" y="61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256" name="Text Box 1141"/>
            <p:cNvSpPr txBox="1">
              <a:spLocks noChangeArrowheads="1"/>
            </p:cNvSpPr>
            <p:nvPr/>
          </p:nvSpPr>
          <p:spPr bwMode="auto">
            <a:xfrm>
              <a:off x="1113" y="60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57" name="Text Box 1142"/>
            <p:cNvSpPr txBox="1">
              <a:spLocks noChangeArrowheads="1"/>
            </p:cNvSpPr>
            <p:nvPr/>
          </p:nvSpPr>
          <p:spPr bwMode="auto">
            <a:xfrm>
              <a:off x="1305" y="60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58" name="Text Box 1143"/>
            <p:cNvSpPr txBox="1">
              <a:spLocks noChangeArrowheads="1"/>
            </p:cNvSpPr>
            <p:nvPr/>
          </p:nvSpPr>
          <p:spPr bwMode="auto">
            <a:xfrm>
              <a:off x="1505" y="59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259" name="Text Box 1144"/>
            <p:cNvSpPr txBox="1">
              <a:spLocks noChangeArrowheads="1"/>
            </p:cNvSpPr>
            <p:nvPr/>
          </p:nvSpPr>
          <p:spPr bwMode="auto">
            <a:xfrm>
              <a:off x="1689" y="60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60" name="Text Box 1145"/>
            <p:cNvSpPr txBox="1">
              <a:spLocks noChangeArrowheads="1"/>
            </p:cNvSpPr>
            <p:nvPr/>
          </p:nvSpPr>
          <p:spPr bwMode="auto">
            <a:xfrm>
              <a:off x="1881" y="60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61" name="Text Box 1146"/>
            <p:cNvSpPr txBox="1">
              <a:spLocks noChangeArrowheads="1"/>
            </p:cNvSpPr>
            <p:nvPr/>
          </p:nvSpPr>
          <p:spPr bwMode="auto">
            <a:xfrm>
              <a:off x="2073" y="61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62" name="Text Box 1147"/>
            <p:cNvSpPr txBox="1">
              <a:spLocks noChangeArrowheads="1"/>
            </p:cNvSpPr>
            <p:nvPr/>
          </p:nvSpPr>
          <p:spPr bwMode="auto">
            <a:xfrm>
              <a:off x="2265" y="60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63" name="Text Box 1148"/>
            <p:cNvSpPr txBox="1">
              <a:spLocks noChangeArrowheads="1"/>
            </p:cNvSpPr>
            <p:nvPr/>
          </p:nvSpPr>
          <p:spPr bwMode="auto">
            <a:xfrm>
              <a:off x="2457" y="60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64" name="Text Box 1149"/>
            <p:cNvSpPr txBox="1">
              <a:spLocks noChangeArrowheads="1"/>
            </p:cNvSpPr>
            <p:nvPr/>
          </p:nvSpPr>
          <p:spPr bwMode="auto">
            <a:xfrm>
              <a:off x="2649" y="61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65" name="Text Box 1150"/>
            <p:cNvSpPr txBox="1">
              <a:spLocks noChangeArrowheads="1"/>
            </p:cNvSpPr>
            <p:nvPr/>
          </p:nvSpPr>
          <p:spPr bwMode="auto">
            <a:xfrm>
              <a:off x="2841" y="60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66" name="Text Box 1151"/>
            <p:cNvSpPr txBox="1">
              <a:spLocks noChangeArrowheads="1"/>
            </p:cNvSpPr>
            <p:nvPr/>
          </p:nvSpPr>
          <p:spPr bwMode="auto">
            <a:xfrm>
              <a:off x="3033" y="60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67" name="Text Box 1152"/>
            <p:cNvSpPr txBox="1">
              <a:spLocks noChangeArrowheads="1"/>
            </p:cNvSpPr>
            <p:nvPr/>
          </p:nvSpPr>
          <p:spPr bwMode="auto">
            <a:xfrm>
              <a:off x="3225" y="61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68" name="Text Box 1153"/>
            <p:cNvSpPr txBox="1">
              <a:spLocks noChangeArrowheads="1"/>
            </p:cNvSpPr>
            <p:nvPr/>
          </p:nvSpPr>
          <p:spPr bwMode="auto">
            <a:xfrm>
              <a:off x="3417" y="60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69" name="Text Box 1154"/>
            <p:cNvSpPr txBox="1">
              <a:spLocks noChangeArrowheads="1"/>
            </p:cNvSpPr>
            <p:nvPr/>
          </p:nvSpPr>
          <p:spPr bwMode="auto">
            <a:xfrm>
              <a:off x="3609" y="60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70" name="Text Box 1155"/>
            <p:cNvSpPr txBox="1">
              <a:spLocks noChangeArrowheads="1"/>
            </p:cNvSpPr>
            <p:nvPr/>
          </p:nvSpPr>
          <p:spPr bwMode="auto">
            <a:xfrm>
              <a:off x="3801" y="61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71" name="Text Box 1156"/>
            <p:cNvSpPr txBox="1">
              <a:spLocks noChangeArrowheads="1"/>
            </p:cNvSpPr>
            <p:nvPr/>
          </p:nvSpPr>
          <p:spPr bwMode="auto">
            <a:xfrm>
              <a:off x="3993" y="60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272" name="Text Box 1157"/>
            <p:cNvSpPr txBox="1">
              <a:spLocks noChangeArrowheads="1"/>
            </p:cNvSpPr>
            <p:nvPr/>
          </p:nvSpPr>
          <p:spPr bwMode="auto">
            <a:xfrm>
              <a:off x="4185" y="60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273" name="Text Box 1158"/>
            <p:cNvSpPr txBox="1">
              <a:spLocks noChangeArrowheads="1"/>
            </p:cNvSpPr>
            <p:nvPr/>
          </p:nvSpPr>
          <p:spPr bwMode="auto">
            <a:xfrm>
              <a:off x="537" y="60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74" name="Text Box 1159"/>
            <p:cNvSpPr txBox="1">
              <a:spLocks noChangeArrowheads="1"/>
            </p:cNvSpPr>
            <p:nvPr/>
          </p:nvSpPr>
          <p:spPr bwMode="auto">
            <a:xfrm>
              <a:off x="729" y="40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275" name="Text Box 1160"/>
            <p:cNvSpPr txBox="1">
              <a:spLocks noChangeArrowheads="1"/>
            </p:cNvSpPr>
            <p:nvPr/>
          </p:nvSpPr>
          <p:spPr bwMode="auto">
            <a:xfrm>
              <a:off x="921" y="41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276" name="Text Box 1161"/>
            <p:cNvSpPr txBox="1">
              <a:spLocks noChangeArrowheads="1"/>
            </p:cNvSpPr>
            <p:nvPr/>
          </p:nvSpPr>
          <p:spPr bwMode="auto">
            <a:xfrm>
              <a:off x="1113" y="40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77" name="Text Box 1162"/>
            <p:cNvSpPr txBox="1">
              <a:spLocks noChangeArrowheads="1"/>
            </p:cNvSpPr>
            <p:nvPr/>
          </p:nvSpPr>
          <p:spPr bwMode="auto">
            <a:xfrm>
              <a:off x="1305" y="40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278" name="Text Box 1163"/>
            <p:cNvSpPr txBox="1">
              <a:spLocks noChangeArrowheads="1"/>
            </p:cNvSpPr>
            <p:nvPr/>
          </p:nvSpPr>
          <p:spPr bwMode="auto">
            <a:xfrm>
              <a:off x="1497" y="41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79" name="Text Box 1164"/>
            <p:cNvSpPr txBox="1">
              <a:spLocks noChangeArrowheads="1"/>
            </p:cNvSpPr>
            <p:nvPr/>
          </p:nvSpPr>
          <p:spPr bwMode="auto">
            <a:xfrm>
              <a:off x="1689" y="40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280" name="Text Box 1165"/>
            <p:cNvSpPr txBox="1">
              <a:spLocks noChangeArrowheads="1"/>
            </p:cNvSpPr>
            <p:nvPr/>
          </p:nvSpPr>
          <p:spPr bwMode="auto">
            <a:xfrm>
              <a:off x="1881" y="40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81" name="Text Box 1166"/>
            <p:cNvSpPr txBox="1">
              <a:spLocks noChangeArrowheads="1"/>
            </p:cNvSpPr>
            <p:nvPr/>
          </p:nvSpPr>
          <p:spPr bwMode="auto">
            <a:xfrm>
              <a:off x="2073" y="41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282" name="Text Box 1167"/>
            <p:cNvSpPr txBox="1">
              <a:spLocks noChangeArrowheads="1"/>
            </p:cNvSpPr>
            <p:nvPr/>
          </p:nvSpPr>
          <p:spPr bwMode="auto">
            <a:xfrm>
              <a:off x="2265" y="40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83" name="Text Box 1168"/>
            <p:cNvSpPr txBox="1">
              <a:spLocks noChangeArrowheads="1"/>
            </p:cNvSpPr>
            <p:nvPr/>
          </p:nvSpPr>
          <p:spPr bwMode="auto">
            <a:xfrm>
              <a:off x="2457" y="40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84" name="Text Box 1169"/>
            <p:cNvSpPr txBox="1">
              <a:spLocks noChangeArrowheads="1"/>
            </p:cNvSpPr>
            <p:nvPr/>
          </p:nvSpPr>
          <p:spPr bwMode="auto">
            <a:xfrm>
              <a:off x="2649" y="41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85" name="Text Box 1170"/>
            <p:cNvSpPr txBox="1">
              <a:spLocks noChangeArrowheads="1"/>
            </p:cNvSpPr>
            <p:nvPr/>
          </p:nvSpPr>
          <p:spPr bwMode="auto">
            <a:xfrm>
              <a:off x="2841" y="40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86" name="Text Box 1171"/>
            <p:cNvSpPr txBox="1">
              <a:spLocks noChangeArrowheads="1"/>
            </p:cNvSpPr>
            <p:nvPr/>
          </p:nvSpPr>
          <p:spPr bwMode="auto">
            <a:xfrm>
              <a:off x="3033" y="40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87" name="Text Box 1172"/>
            <p:cNvSpPr txBox="1">
              <a:spLocks noChangeArrowheads="1"/>
            </p:cNvSpPr>
            <p:nvPr/>
          </p:nvSpPr>
          <p:spPr bwMode="auto">
            <a:xfrm>
              <a:off x="3225" y="41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88" name="Text Box 1173"/>
            <p:cNvSpPr txBox="1">
              <a:spLocks noChangeArrowheads="1"/>
            </p:cNvSpPr>
            <p:nvPr/>
          </p:nvSpPr>
          <p:spPr bwMode="auto">
            <a:xfrm>
              <a:off x="3417" y="40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89" name="Text Box 1174"/>
            <p:cNvSpPr txBox="1">
              <a:spLocks noChangeArrowheads="1"/>
            </p:cNvSpPr>
            <p:nvPr/>
          </p:nvSpPr>
          <p:spPr bwMode="auto">
            <a:xfrm>
              <a:off x="3609" y="40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90" name="Text Box 1175"/>
            <p:cNvSpPr txBox="1">
              <a:spLocks noChangeArrowheads="1"/>
            </p:cNvSpPr>
            <p:nvPr/>
          </p:nvSpPr>
          <p:spPr bwMode="auto">
            <a:xfrm>
              <a:off x="3801" y="41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291" name="Text Box 1176"/>
            <p:cNvSpPr txBox="1">
              <a:spLocks noChangeArrowheads="1"/>
            </p:cNvSpPr>
            <p:nvPr/>
          </p:nvSpPr>
          <p:spPr bwMode="auto">
            <a:xfrm>
              <a:off x="3993" y="40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292" name="Text Box 1177"/>
            <p:cNvSpPr txBox="1">
              <a:spLocks noChangeArrowheads="1"/>
            </p:cNvSpPr>
            <p:nvPr/>
          </p:nvSpPr>
          <p:spPr bwMode="auto">
            <a:xfrm>
              <a:off x="4185" y="40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293" name="Text Box 1178"/>
            <p:cNvSpPr txBox="1">
              <a:spLocks noChangeArrowheads="1"/>
            </p:cNvSpPr>
            <p:nvPr/>
          </p:nvSpPr>
          <p:spPr bwMode="auto">
            <a:xfrm>
              <a:off x="537" y="40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294" name="Text Box 1179"/>
            <p:cNvSpPr txBox="1">
              <a:spLocks noChangeArrowheads="1"/>
            </p:cNvSpPr>
            <p:nvPr/>
          </p:nvSpPr>
          <p:spPr bwMode="auto">
            <a:xfrm>
              <a:off x="729" y="22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295" name="Text Box 1180"/>
            <p:cNvSpPr txBox="1">
              <a:spLocks noChangeArrowheads="1"/>
            </p:cNvSpPr>
            <p:nvPr/>
          </p:nvSpPr>
          <p:spPr bwMode="auto">
            <a:xfrm>
              <a:off x="921" y="22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296" name="Text Box 1181"/>
            <p:cNvSpPr txBox="1">
              <a:spLocks noChangeArrowheads="1"/>
            </p:cNvSpPr>
            <p:nvPr/>
          </p:nvSpPr>
          <p:spPr bwMode="auto">
            <a:xfrm>
              <a:off x="1113" y="22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297" name="Text Box 1182"/>
            <p:cNvSpPr txBox="1">
              <a:spLocks noChangeArrowheads="1"/>
            </p:cNvSpPr>
            <p:nvPr/>
          </p:nvSpPr>
          <p:spPr bwMode="auto">
            <a:xfrm>
              <a:off x="1305" y="21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298" name="Text Box 1183"/>
            <p:cNvSpPr txBox="1">
              <a:spLocks noChangeArrowheads="1"/>
            </p:cNvSpPr>
            <p:nvPr/>
          </p:nvSpPr>
          <p:spPr bwMode="auto">
            <a:xfrm>
              <a:off x="1497" y="21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299" name="Text Box 1184"/>
            <p:cNvSpPr txBox="1">
              <a:spLocks noChangeArrowheads="1"/>
            </p:cNvSpPr>
            <p:nvPr/>
          </p:nvSpPr>
          <p:spPr bwMode="auto">
            <a:xfrm>
              <a:off x="1689" y="21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300" name="Text Box 1185"/>
            <p:cNvSpPr txBox="1">
              <a:spLocks noChangeArrowheads="1"/>
            </p:cNvSpPr>
            <p:nvPr/>
          </p:nvSpPr>
          <p:spPr bwMode="auto">
            <a:xfrm>
              <a:off x="1881" y="21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301" name="Text Box 1186"/>
            <p:cNvSpPr txBox="1">
              <a:spLocks noChangeArrowheads="1"/>
            </p:cNvSpPr>
            <p:nvPr/>
          </p:nvSpPr>
          <p:spPr bwMode="auto">
            <a:xfrm>
              <a:off x="2176" y="215"/>
              <a:ext cx="201"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302" name="Text Box 1187"/>
            <p:cNvSpPr txBox="1">
              <a:spLocks noChangeArrowheads="1"/>
            </p:cNvSpPr>
            <p:nvPr/>
          </p:nvSpPr>
          <p:spPr bwMode="auto">
            <a:xfrm>
              <a:off x="2368" y="212"/>
              <a:ext cx="153"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303" name="Text Box 1188"/>
            <p:cNvSpPr txBox="1">
              <a:spLocks noChangeArrowheads="1"/>
            </p:cNvSpPr>
            <p:nvPr/>
          </p:nvSpPr>
          <p:spPr bwMode="auto">
            <a:xfrm>
              <a:off x="2560" y="217"/>
              <a:ext cx="201"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04" name="Text Box 1189"/>
            <p:cNvSpPr txBox="1">
              <a:spLocks noChangeArrowheads="1"/>
            </p:cNvSpPr>
            <p:nvPr/>
          </p:nvSpPr>
          <p:spPr bwMode="auto">
            <a:xfrm>
              <a:off x="2649" y="22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05" name="Text Box 1190"/>
            <p:cNvSpPr txBox="1">
              <a:spLocks noChangeArrowheads="1"/>
            </p:cNvSpPr>
            <p:nvPr/>
          </p:nvSpPr>
          <p:spPr bwMode="auto">
            <a:xfrm>
              <a:off x="2841" y="22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06" name="Text Box 1191"/>
            <p:cNvSpPr txBox="1">
              <a:spLocks noChangeArrowheads="1"/>
            </p:cNvSpPr>
            <p:nvPr/>
          </p:nvSpPr>
          <p:spPr bwMode="auto">
            <a:xfrm>
              <a:off x="3033" y="21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07" name="Text Box 1192"/>
            <p:cNvSpPr txBox="1">
              <a:spLocks noChangeArrowheads="1"/>
            </p:cNvSpPr>
            <p:nvPr/>
          </p:nvSpPr>
          <p:spPr bwMode="auto">
            <a:xfrm>
              <a:off x="3225" y="22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08" name="Text Box 1193"/>
            <p:cNvSpPr txBox="1">
              <a:spLocks noChangeArrowheads="1"/>
            </p:cNvSpPr>
            <p:nvPr/>
          </p:nvSpPr>
          <p:spPr bwMode="auto">
            <a:xfrm>
              <a:off x="3417" y="22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09" name="Text Box 1194"/>
            <p:cNvSpPr txBox="1">
              <a:spLocks noChangeArrowheads="1"/>
            </p:cNvSpPr>
            <p:nvPr/>
          </p:nvSpPr>
          <p:spPr bwMode="auto">
            <a:xfrm>
              <a:off x="3609" y="21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10" name="Text Box 1195"/>
            <p:cNvSpPr txBox="1">
              <a:spLocks noChangeArrowheads="1"/>
            </p:cNvSpPr>
            <p:nvPr/>
          </p:nvSpPr>
          <p:spPr bwMode="auto">
            <a:xfrm>
              <a:off x="3801" y="22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311" name="Text Box 1196"/>
            <p:cNvSpPr txBox="1">
              <a:spLocks noChangeArrowheads="1"/>
            </p:cNvSpPr>
            <p:nvPr/>
          </p:nvSpPr>
          <p:spPr bwMode="auto">
            <a:xfrm>
              <a:off x="3993" y="22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312" name="Text Box 1197"/>
            <p:cNvSpPr txBox="1">
              <a:spLocks noChangeArrowheads="1"/>
            </p:cNvSpPr>
            <p:nvPr/>
          </p:nvSpPr>
          <p:spPr bwMode="auto">
            <a:xfrm>
              <a:off x="4185" y="21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313" name="Text Box 1198"/>
            <p:cNvSpPr txBox="1">
              <a:spLocks noChangeArrowheads="1"/>
            </p:cNvSpPr>
            <p:nvPr/>
          </p:nvSpPr>
          <p:spPr bwMode="auto">
            <a:xfrm>
              <a:off x="537" y="22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314" name="Text Box 1199"/>
            <p:cNvSpPr txBox="1">
              <a:spLocks noChangeArrowheads="1"/>
            </p:cNvSpPr>
            <p:nvPr/>
          </p:nvSpPr>
          <p:spPr bwMode="auto">
            <a:xfrm>
              <a:off x="729" y="328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15" name="Text Box 1200"/>
            <p:cNvSpPr txBox="1">
              <a:spLocks noChangeArrowheads="1"/>
            </p:cNvSpPr>
            <p:nvPr/>
          </p:nvSpPr>
          <p:spPr bwMode="auto">
            <a:xfrm>
              <a:off x="921" y="328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16" name="Text Box 1201"/>
            <p:cNvSpPr txBox="1">
              <a:spLocks noChangeArrowheads="1"/>
            </p:cNvSpPr>
            <p:nvPr/>
          </p:nvSpPr>
          <p:spPr bwMode="auto">
            <a:xfrm>
              <a:off x="1113" y="328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17" name="Text Box 1202"/>
            <p:cNvSpPr txBox="1">
              <a:spLocks noChangeArrowheads="1"/>
            </p:cNvSpPr>
            <p:nvPr/>
          </p:nvSpPr>
          <p:spPr bwMode="auto">
            <a:xfrm>
              <a:off x="1305" y="328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18" name="Text Box 1203"/>
            <p:cNvSpPr txBox="1">
              <a:spLocks noChangeArrowheads="1"/>
            </p:cNvSpPr>
            <p:nvPr/>
          </p:nvSpPr>
          <p:spPr bwMode="auto">
            <a:xfrm>
              <a:off x="1497" y="328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19" name="Text Box 1204"/>
            <p:cNvSpPr txBox="1">
              <a:spLocks noChangeArrowheads="1"/>
            </p:cNvSpPr>
            <p:nvPr/>
          </p:nvSpPr>
          <p:spPr bwMode="auto">
            <a:xfrm>
              <a:off x="1689" y="328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20" name="Text Box 1205"/>
            <p:cNvSpPr txBox="1">
              <a:spLocks noChangeArrowheads="1"/>
            </p:cNvSpPr>
            <p:nvPr/>
          </p:nvSpPr>
          <p:spPr bwMode="auto">
            <a:xfrm>
              <a:off x="1881" y="328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21" name="Text Box 1206"/>
            <p:cNvSpPr txBox="1">
              <a:spLocks noChangeArrowheads="1"/>
            </p:cNvSpPr>
            <p:nvPr/>
          </p:nvSpPr>
          <p:spPr bwMode="auto">
            <a:xfrm>
              <a:off x="2073" y="328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22" name="Text Box 1207"/>
            <p:cNvSpPr txBox="1">
              <a:spLocks noChangeArrowheads="1"/>
            </p:cNvSpPr>
            <p:nvPr/>
          </p:nvSpPr>
          <p:spPr bwMode="auto">
            <a:xfrm>
              <a:off x="2265" y="328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4</a:t>
              </a:r>
            </a:p>
          </p:txBody>
        </p:sp>
        <p:sp>
          <p:nvSpPr>
            <p:cNvPr id="323" name="Text Box 1208"/>
            <p:cNvSpPr txBox="1">
              <a:spLocks noChangeArrowheads="1"/>
            </p:cNvSpPr>
            <p:nvPr/>
          </p:nvSpPr>
          <p:spPr bwMode="auto">
            <a:xfrm>
              <a:off x="2457" y="328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4</a:t>
              </a:r>
            </a:p>
          </p:txBody>
        </p:sp>
        <p:sp>
          <p:nvSpPr>
            <p:cNvPr id="324" name="Text Box 1209"/>
            <p:cNvSpPr txBox="1">
              <a:spLocks noChangeArrowheads="1"/>
            </p:cNvSpPr>
            <p:nvPr/>
          </p:nvSpPr>
          <p:spPr bwMode="auto">
            <a:xfrm>
              <a:off x="2649" y="328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25" name="Text Box 1210"/>
            <p:cNvSpPr txBox="1">
              <a:spLocks noChangeArrowheads="1"/>
            </p:cNvSpPr>
            <p:nvPr/>
          </p:nvSpPr>
          <p:spPr bwMode="auto">
            <a:xfrm>
              <a:off x="2841" y="328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26" name="Text Box 1211"/>
            <p:cNvSpPr txBox="1">
              <a:spLocks noChangeArrowheads="1"/>
            </p:cNvSpPr>
            <p:nvPr/>
          </p:nvSpPr>
          <p:spPr bwMode="auto">
            <a:xfrm>
              <a:off x="3033" y="328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27" name="Text Box 1212"/>
            <p:cNvSpPr txBox="1">
              <a:spLocks noChangeArrowheads="1"/>
            </p:cNvSpPr>
            <p:nvPr/>
          </p:nvSpPr>
          <p:spPr bwMode="auto">
            <a:xfrm>
              <a:off x="3225" y="328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28" name="Text Box 1213"/>
            <p:cNvSpPr txBox="1">
              <a:spLocks noChangeArrowheads="1"/>
            </p:cNvSpPr>
            <p:nvPr/>
          </p:nvSpPr>
          <p:spPr bwMode="auto">
            <a:xfrm>
              <a:off x="3417" y="328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5</a:t>
              </a:r>
            </a:p>
          </p:txBody>
        </p:sp>
        <p:sp>
          <p:nvSpPr>
            <p:cNvPr id="329" name="Text Box 1214"/>
            <p:cNvSpPr txBox="1">
              <a:spLocks noChangeArrowheads="1"/>
            </p:cNvSpPr>
            <p:nvPr/>
          </p:nvSpPr>
          <p:spPr bwMode="auto">
            <a:xfrm>
              <a:off x="3609" y="328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30" name="Text Box 1215"/>
            <p:cNvSpPr txBox="1">
              <a:spLocks noChangeArrowheads="1"/>
            </p:cNvSpPr>
            <p:nvPr/>
          </p:nvSpPr>
          <p:spPr bwMode="auto">
            <a:xfrm>
              <a:off x="3801" y="328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331" name="Text Box 1216"/>
            <p:cNvSpPr txBox="1">
              <a:spLocks noChangeArrowheads="1"/>
            </p:cNvSpPr>
            <p:nvPr/>
          </p:nvSpPr>
          <p:spPr bwMode="auto">
            <a:xfrm>
              <a:off x="3993" y="328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32" name="Text Box 1217"/>
            <p:cNvSpPr txBox="1">
              <a:spLocks noChangeArrowheads="1"/>
            </p:cNvSpPr>
            <p:nvPr/>
          </p:nvSpPr>
          <p:spPr bwMode="auto">
            <a:xfrm>
              <a:off x="4185" y="328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33" name="Text Box 1218"/>
            <p:cNvSpPr txBox="1">
              <a:spLocks noChangeArrowheads="1"/>
            </p:cNvSpPr>
            <p:nvPr/>
          </p:nvSpPr>
          <p:spPr bwMode="auto">
            <a:xfrm>
              <a:off x="537" y="328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334" name="Text Box 1219"/>
            <p:cNvSpPr txBox="1">
              <a:spLocks noChangeArrowheads="1"/>
            </p:cNvSpPr>
            <p:nvPr/>
          </p:nvSpPr>
          <p:spPr bwMode="auto">
            <a:xfrm>
              <a:off x="729" y="346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35" name="Text Box 1220"/>
            <p:cNvSpPr txBox="1">
              <a:spLocks noChangeArrowheads="1"/>
            </p:cNvSpPr>
            <p:nvPr/>
          </p:nvSpPr>
          <p:spPr bwMode="auto">
            <a:xfrm>
              <a:off x="921" y="346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36" name="Text Box 1221"/>
            <p:cNvSpPr txBox="1">
              <a:spLocks noChangeArrowheads="1"/>
            </p:cNvSpPr>
            <p:nvPr/>
          </p:nvSpPr>
          <p:spPr bwMode="auto">
            <a:xfrm>
              <a:off x="1113" y="346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37" name="Text Box 1222"/>
            <p:cNvSpPr txBox="1">
              <a:spLocks noChangeArrowheads="1"/>
            </p:cNvSpPr>
            <p:nvPr/>
          </p:nvSpPr>
          <p:spPr bwMode="auto">
            <a:xfrm>
              <a:off x="1305" y="346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38" name="Text Box 1223"/>
            <p:cNvSpPr txBox="1">
              <a:spLocks noChangeArrowheads="1"/>
            </p:cNvSpPr>
            <p:nvPr/>
          </p:nvSpPr>
          <p:spPr bwMode="auto">
            <a:xfrm>
              <a:off x="1497" y="346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2</a:t>
              </a:r>
            </a:p>
          </p:txBody>
        </p:sp>
        <p:sp>
          <p:nvSpPr>
            <p:cNvPr id="339" name="Text Box 1224"/>
            <p:cNvSpPr txBox="1">
              <a:spLocks noChangeArrowheads="1"/>
            </p:cNvSpPr>
            <p:nvPr/>
          </p:nvSpPr>
          <p:spPr bwMode="auto">
            <a:xfrm>
              <a:off x="1689" y="346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40" name="Text Box 1225"/>
            <p:cNvSpPr txBox="1">
              <a:spLocks noChangeArrowheads="1"/>
            </p:cNvSpPr>
            <p:nvPr/>
          </p:nvSpPr>
          <p:spPr bwMode="auto">
            <a:xfrm>
              <a:off x="1881" y="346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41" name="Text Box 1226"/>
            <p:cNvSpPr txBox="1">
              <a:spLocks noChangeArrowheads="1"/>
            </p:cNvSpPr>
            <p:nvPr/>
          </p:nvSpPr>
          <p:spPr bwMode="auto">
            <a:xfrm>
              <a:off x="2073" y="346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42" name="Text Box 1227"/>
            <p:cNvSpPr txBox="1">
              <a:spLocks noChangeArrowheads="1"/>
            </p:cNvSpPr>
            <p:nvPr/>
          </p:nvSpPr>
          <p:spPr bwMode="auto">
            <a:xfrm>
              <a:off x="2265" y="346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43" name="Text Box 1228"/>
            <p:cNvSpPr txBox="1">
              <a:spLocks noChangeArrowheads="1"/>
            </p:cNvSpPr>
            <p:nvPr/>
          </p:nvSpPr>
          <p:spPr bwMode="auto">
            <a:xfrm>
              <a:off x="2457" y="346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7</a:t>
              </a:r>
            </a:p>
          </p:txBody>
        </p:sp>
        <p:sp>
          <p:nvSpPr>
            <p:cNvPr id="344" name="Text Box 1229"/>
            <p:cNvSpPr txBox="1">
              <a:spLocks noChangeArrowheads="1"/>
            </p:cNvSpPr>
            <p:nvPr/>
          </p:nvSpPr>
          <p:spPr bwMode="auto">
            <a:xfrm>
              <a:off x="2649" y="346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45" name="Text Box 1230"/>
            <p:cNvSpPr txBox="1">
              <a:spLocks noChangeArrowheads="1"/>
            </p:cNvSpPr>
            <p:nvPr/>
          </p:nvSpPr>
          <p:spPr bwMode="auto">
            <a:xfrm>
              <a:off x="2841" y="346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46" name="Text Box 1231"/>
            <p:cNvSpPr txBox="1">
              <a:spLocks noChangeArrowheads="1"/>
            </p:cNvSpPr>
            <p:nvPr/>
          </p:nvSpPr>
          <p:spPr bwMode="auto">
            <a:xfrm>
              <a:off x="3033" y="346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47" name="Text Box 1232"/>
            <p:cNvSpPr txBox="1">
              <a:spLocks noChangeArrowheads="1"/>
            </p:cNvSpPr>
            <p:nvPr/>
          </p:nvSpPr>
          <p:spPr bwMode="auto">
            <a:xfrm>
              <a:off x="3225" y="346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48" name="Text Box 1233"/>
            <p:cNvSpPr txBox="1">
              <a:spLocks noChangeArrowheads="1"/>
            </p:cNvSpPr>
            <p:nvPr/>
          </p:nvSpPr>
          <p:spPr bwMode="auto">
            <a:xfrm>
              <a:off x="3417" y="346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49" name="Text Box 1234"/>
            <p:cNvSpPr txBox="1">
              <a:spLocks noChangeArrowheads="1"/>
            </p:cNvSpPr>
            <p:nvPr/>
          </p:nvSpPr>
          <p:spPr bwMode="auto">
            <a:xfrm>
              <a:off x="3609" y="346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350" name="Text Box 1235"/>
            <p:cNvSpPr txBox="1">
              <a:spLocks noChangeArrowheads="1"/>
            </p:cNvSpPr>
            <p:nvPr/>
          </p:nvSpPr>
          <p:spPr bwMode="auto">
            <a:xfrm>
              <a:off x="3801" y="346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51" name="Text Box 1236"/>
            <p:cNvSpPr txBox="1">
              <a:spLocks noChangeArrowheads="1"/>
            </p:cNvSpPr>
            <p:nvPr/>
          </p:nvSpPr>
          <p:spPr bwMode="auto">
            <a:xfrm>
              <a:off x="3993" y="346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52" name="Text Box 1237"/>
            <p:cNvSpPr txBox="1">
              <a:spLocks noChangeArrowheads="1"/>
            </p:cNvSpPr>
            <p:nvPr/>
          </p:nvSpPr>
          <p:spPr bwMode="auto">
            <a:xfrm>
              <a:off x="4185" y="346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53" name="Text Box 1238"/>
            <p:cNvSpPr txBox="1">
              <a:spLocks noChangeArrowheads="1"/>
            </p:cNvSpPr>
            <p:nvPr/>
          </p:nvSpPr>
          <p:spPr bwMode="auto">
            <a:xfrm>
              <a:off x="537" y="346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354" name="Text Box 1239"/>
            <p:cNvSpPr txBox="1">
              <a:spLocks noChangeArrowheads="1"/>
            </p:cNvSpPr>
            <p:nvPr/>
          </p:nvSpPr>
          <p:spPr bwMode="auto">
            <a:xfrm>
              <a:off x="729" y="366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55" name="Text Box 1240"/>
            <p:cNvSpPr txBox="1">
              <a:spLocks noChangeArrowheads="1"/>
            </p:cNvSpPr>
            <p:nvPr/>
          </p:nvSpPr>
          <p:spPr bwMode="auto">
            <a:xfrm>
              <a:off x="921" y="367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56" name="Text Box 1241"/>
            <p:cNvSpPr txBox="1">
              <a:spLocks noChangeArrowheads="1"/>
            </p:cNvSpPr>
            <p:nvPr/>
          </p:nvSpPr>
          <p:spPr bwMode="auto">
            <a:xfrm>
              <a:off x="1113" y="366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57" name="Text Box 1242"/>
            <p:cNvSpPr txBox="1">
              <a:spLocks noChangeArrowheads="1"/>
            </p:cNvSpPr>
            <p:nvPr/>
          </p:nvSpPr>
          <p:spPr bwMode="auto">
            <a:xfrm>
              <a:off x="1305" y="366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58" name="Text Box 1243"/>
            <p:cNvSpPr txBox="1">
              <a:spLocks noChangeArrowheads="1"/>
            </p:cNvSpPr>
            <p:nvPr/>
          </p:nvSpPr>
          <p:spPr bwMode="auto">
            <a:xfrm>
              <a:off x="1497" y="367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59" name="Text Box 1244"/>
            <p:cNvSpPr txBox="1">
              <a:spLocks noChangeArrowheads="1"/>
            </p:cNvSpPr>
            <p:nvPr/>
          </p:nvSpPr>
          <p:spPr bwMode="auto">
            <a:xfrm>
              <a:off x="1689" y="366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60" name="Text Box 1245"/>
            <p:cNvSpPr txBox="1">
              <a:spLocks noChangeArrowheads="1"/>
            </p:cNvSpPr>
            <p:nvPr/>
          </p:nvSpPr>
          <p:spPr bwMode="auto">
            <a:xfrm>
              <a:off x="1881" y="366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61" name="Text Box 1246"/>
            <p:cNvSpPr txBox="1">
              <a:spLocks noChangeArrowheads="1"/>
            </p:cNvSpPr>
            <p:nvPr/>
          </p:nvSpPr>
          <p:spPr bwMode="auto">
            <a:xfrm>
              <a:off x="2073" y="367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62" name="Text Box 1247"/>
            <p:cNvSpPr txBox="1">
              <a:spLocks noChangeArrowheads="1"/>
            </p:cNvSpPr>
            <p:nvPr/>
          </p:nvSpPr>
          <p:spPr bwMode="auto">
            <a:xfrm>
              <a:off x="2265" y="366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63" name="Text Box 1248"/>
            <p:cNvSpPr txBox="1">
              <a:spLocks noChangeArrowheads="1"/>
            </p:cNvSpPr>
            <p:nvPr/>
          </p:nvSpPr>
          <p:spPr bwMode="auto">
            <a:xfrm>
              <a:off x="2457" y="366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64" name="Text Box 1249"/>
            <p:cNvSpPr txBox="1">
              <a:spLocks noChangeArrowheads="1"/>
            </p:cNvSpPr>
            <p:nvPr/>
          </p:nvSpPr>
          <p:spPr bwMode="auto">
            <a:xfrm>
              <a:off x="2649" y="367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65" name="Text Box 1250"/>
            <p:cNvSpPr txBox="1">
              <a:spLocks noChangeArrowheads="1"/>
            </p:cNvSpPr>
            <p:nvPr/>
          </p:nvSpPr>
          <p:spPr bwMode="auto">
            <a:xfrm>
              <a:off x="2841" y="366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66" name="Text Box 1251"/>
            <p:cNvSpPr txBox="1">
              <a:spLocks noChangeArrowheads="1"/>
            </p:cNvSpPr>
            <p:nvPr/>
          </p:nvSpPr>
          <p:spPr bwMode="auto">
            <a:xfrm>
              <a:off x="3033" y="366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67" name="Text Box 1252"/>
            <p:cNvSpPr txBox="1">
              <a:spLocks noChangeArrowheads="1"/>
            </p:cNvSpPr>
            <p:nvPr/>
          </p:nvSpPr>
          <p:spPr bwMode="auto">
            <a:xfrm>
              <a:off x="3225" y="367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68" name="Text Box 1253"/>
            <p:cNvSpPr txBox="1">
              <a:spLocks noChangeArrowheads="1"/>
            </p:cNvSpPr>
            <p:nvPr/>
          </p:nvSpPr>
          <p:spPr bwMode="auto">
            <a:xfrm>
              <a:off x="3417" y="366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69" name="Text Box 1254"/>
            <p:cNvSpPr txBox="1">
              <a:spLocks noChangeArrowheads="1"/>
            </p:cNvSpPr>
            <p:nvPr/>
          </p:nvSpPr>
          <p:spPr bwMode="auto">
            <a:xfrm>
              <a:off x="3609" y="366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70" name="Text Box 1255"/>
            <p:cNvSpPr txBox="1">
              <a:spLocks noChangeArrowheads="1"/>
            </p:cNvSpPr>
            <p:nvPr/>
          </p:nvSpPr>
          <p:spPr bwMode="auto">
            <a:xfrm>
              <a:off x="3801" y="367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71" name="Text Box 1256"/>
            <p:cNvSpPr txBox="1">
              <a:spLocks noChangeArrowheads="1"/>
            </p:cNvSpPr>
            <p:nvPr/>
          </p:nvSpPr>
          <p:spPr bwMode="auto">
            <a:xfrm>
              <a:off x="3993" y="366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372" name="Text Box 1257"/>
            <p:cNvSpPr txBox="1">
              <a:spLocks noChangeArrowheads="1"/>
            </p:cNvSpPr>
            <p:nvPr/>
          </p:nvSpPr>
          <p:spPr bwMode="auto">
            <a:xfrm>
              <a:off x="4185" y="366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73" name="Text Box 1258"/>
            <p:cNvSpPr txBox="1">
              <a:spLocks noChangeArrowheads="1"/>
            </p:cNvSpPr>
            <p:nvPr/>
          </p:nvSpPr>
          <p:spPr bwMode="auto">
            <a:xfrm>
              <a:off x="537" y="366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374" name="Text Box 1259"/>
            <p:cNvSpPr txBox="1">
              <a:spLocks noChangeArrowheads="1"/>
            </p:cNvSpPr>
            <p:nvPr/>
          </p:nvSpPr>
          <p:spPr bwMode="auto">
            <a:xfrm>
              <a:off x="729" y="386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375" name="Text Box 1260"/>
            <p:cNvSpPr txBox="1">
              <a:spLocks noChangeArrowheads="1"/>
            </p:cNvSpPr>
            <p:nvPr/>
          </p:nvSpPr>
          <p:spPr bwMode="auto">
            <a:xfrm>
              <a:off x="921" y="387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376" name="Text Box 1261"/>
            <p:cNvSpPr txBox="1">
              <a:spLocks noChangeArrowheads="1"/>
            </p:cNvSpPr>
            <p:nvPr/>
          </p:nvSpPr>
          <p:spPr bwMode="auto">
            <a:xfrm>
              <a:off x="1113" y="386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77" name="Text Box 1262"/>
            <p:cNvSpPr txBox="1">
              <a:spLocks noChangeArrowheads="1"/>
            </p:cNvSpPr>
            <p:nvPr/>
          </p:nvSpPr>
          <p:spPr bwMode="auto">
            <a:xfrm>
              <a:off x="1305" y="386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78" name="Text Box 1263"/>
            <p:cNvSpPr txBox="1">
              <a:spLocks noChangeArrowheads="1"/>
            </p:cNvSpPr>
            <p:nvPr/>
          </p:nvSpPr>
          <p:spPr bwMode="auto">
            <a:xfrm>
              <a:off x="1497" y="387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79" name="Text Box 1264"/>
            <p:cNvSpPr txBox="1">
              <a:spLocks noChangeArrowheads="1"/>
            </p:cNvSpPr>
            <p:nvPr/>
          </p:nvSpPr>
          <p:spPr bwMode="auto">
            <a:xfrm>
              <a:off x="1689" y="386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80" name="Text Box 1265"/>
            <p:cNvSpPr txBox="1">
              <a:spLocks noChangeArrowheads="1"/>
            </p:cNvSpPr>
            <p:nvPr/>
          </p:nvSpPr>
          <p:spPr bwMode="auto">
            <a:xfrm>
              <a:off x="1881" y="386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381" name="Text Box 1266"/>
            <p:cNvSpPr txBox="1">
              <a:spLocks noChangeArrowheads="1"/>
            </p:cNvSpPr>
            <p:nvPr/>
          </p:nvSpPr>
          <p:spPr bwMode="auto">
            <a:xfrm>
              <a:off x="2073" y="387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82" name="Text Box 1267"/>
            <p:cNvSpPr txBox="1">
              <a:spLocks noChangeArrowheads="1"/>
            </p:cNvSpPr>
            <p:nvPr/>
          </p:nvSpPr>
          <p:spPr bwMode="auto">
            <a:xfrm>
              <a:off x="2265" y="386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83" name="Text Box 1268"/>
            <p:cNvSpPr txBox="1">
              <a:spLocks noChangeArrowheads="1"/>
            </p:cNvSpPr>
            <p:nvPr/>
          </p:nvSpPr>
          <p:spPr bwMode="auto">
            <a:xfrm>
              <a:off x="2457" y="386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84" name="Text Box 1269"/>
            <p:cNvSpPr txBox="1">
              <a:spLocks noChangeArrowheads="1"/>
            </p:cNvSpPr>
            <p:nvPr/>
          </p:nvSpPr>
          <p:spPr bwMode="auto">
            <a:xfrm>
              <a:off x="2649" y="387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385" name="Text Box 1270"/>
            <p:cNvSpPr txBox="1">
              <a:spLocks noChangeArrowheads="1"/>
            </p:cNvSpPr>
            <p:nvPr/>
          </p:nvSpPr>
          <p:spPr bwMode="auto">
            <a:xfrm>
              <a:off x="2841" y="386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386" name="Text Box 1271"/>
            <p:cNvSpPr txBox="1">
              <a:spLocks noChangeArrowheads="1"/>
            </p:cNvSpPr>
            <p:nvPr/>
          </p:nvSpPr>
          <p:spPr bwMode="auto">
            <a:xfrm>
              <a:off x="3033" y="386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87" name="Text Box 1272"/>
            <p:cNvSpPr txBox="1">
              <a:spLocks noChangeArrowheads="1"/>
            </p:cNvSpPr>
            <p:nvPr/>
          </p:nvSpPr>
          <p:spPr bwMode="auto">
            <a:xfrm>
              <a:off x="3225" y="387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388" name="Text Box 1273"/>
            <p:cNvSpPr txBox="1">
              <a:spLocks noChangeArrowheads="1"/>
            </p:cNvSpPr>
            <p:nvPr/>
          </p:nvSpPr>
          <p:spPr bwMode="auto">
            <a:xfrm>
              <a:off x="3417" y="386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389" name="Text Box 1274"/>
            <p:cNvSpPr txBox="1">
              <a:spLocks noChangeArrowheads="1"/>
            </p:cNvSpPr>
            <p:nvPr/>
          </p:nvSpPr>
          <p:spPr bwMode="auto">
            <a:xfrm>
              <a:off x="3609" y="386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390" name="Text Box 1275"/>
            <p:cNvSpPr txBox="1">
              <a:spLocks noChangeArrowheads="1"/>
            </p:cNvSpPr>
            <p:nvPr/>
          </p:nvSpPr>
          <p:spPr bwMode="auto">
            <a:xfrm>
              <a:off x="3801" y="387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391" name="Text Box 1276"/>
            <p:cNvSpPr txBox="1">
              <a:spLocks noChangeArrowheads="1"/>
            </p:cNvSpPr>
            <p:nvPr/>
          </p:nvSpPr>
          <p:spPr bwMode="auto">
            <a:xfrm>
              <a:off x="3993" y="386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392" name="Text Box 1277"/>
            <p:cNvSpPr txBox="1">
              <a:spLocks noChangeArrowheads="1"/>
            </p:cNvSpPr>
            <p:nvPr/>
          </p:nvSpPr>
          <p:spPr bwMode="auto">
            <a:xfrm>
              <a:off x="4185" y="386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393" name="Text Box 1278"/>
            <p:cNvSpPr txBox="1">
              <a:spLocks noChangeArrowheads="1"/>
            </p:cNvSpPr>
            <p:nvPr/>
          </p:nvSpPr>
          <p:spPr bwMode="auto">
            <a:xfrm>
              <a:off x="537" y="386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394" name="Rectangle 1279"/>
            <p:cNvSpPr>
              <a:spLocks noChangeArrowheads="1"/>
            </p:cNvSpPr>
            <p:nvPr/>
          </p:nvSpPr>
          <p:spPr bwMode="auto">
            <a:xfrm>
              <a:off x="633" y="272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395" name="Rectangle 1280"/>
            <p:cNvSpPr>
              <a:spLocks noChangeArrowheads="1"/>
            </p:cNvSpPr>
            <p:nvPr/>
          </p:nvSpPr>
          <p:spPr bwMode="auto">
            <a:xfrm>
              <a:off x="825" y="272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396" name="Rectangle 1281"/>
            <p:cNvSpPr>
              <a:spLocks noChangeArrowheads="1"/>
            </p:cNvSpPr>
            <p:nvPr/>
          </p:nvSpPr>
          <p:spPr bwMode="auto">
            <a:xfrm>
              <a:off x="1017" y="272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397" name="Rectangle 1282"/>
            <p:cNvSpPr>
              <a:spLocks noChangeArrowheads="1"/>
            </p:cNvSpPr>
            <p:nvPr/>
          </p:nvSpPr>
          <p:spPr bwMode="auto">
            <a:xfrm>
              <a:off x="1209" y="272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398" name="Rectangle 1283"/>
            <p:cNvSpPr>
              <a:spLocks noChangeArrowheads="1"/>
            </p:cNvSpPr>
            <p:nvPr/>
          </p:nvSpPr>
          <p:spPr bwMode="auto">
            <a:xfrm>
              <a:off x="1401" y="272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399" name="Rectangle 1284"/>
            <p:cNvSpPr>
              <a:spLocks noChangeArrowheads="1"/>
            </p:cNvSpPr>
            <p:nvPr/>
          </p:nvSpPr>
          <p:spPr bwMode="auto">
            <a:xfrm>
              <a:off x="1593" y="272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00" name="Rectangle 1285"/>
            <p:cNvSpPr>
              <a:spLocks noChangeArrowheads="1"/>
            </p:cNvSpPr>
            <p:nvPr/>
          </p:nvSpPr>
          <p:spPr bwMode="auto">
            <a:xfrm>
              <a:off x="1785" y="272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01" name="Rectangle 1286"/>
            <p:cNvSpPr>
              <a:spLocks noChangeArrowheads="1"/>
            </p:cNvSpPr>
            <p:nvPr/>
          </p:nvSpPr>
          <p:spPr bwMode="auto">
            <a:xfrm>
              <a:off x="1977" y="272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02" name="Rectangle 1287"/>
            <p:cNvSpPr>
              <a:spLocks noChangeArrowheads="1"/>
            </p:cNvSpPr>
            <p:nvPr/>
          </p:nvSpPr>
          <p:spPr bwMode="auto">
            <a:xfrm>
              <a:off x="2169" y="272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03" name="Rectangle 1288"/>
            <p:cNvSpPr>
              <a:spLocks noChangeArrowheads="1"/>
            </p:cNvSpPr>
            <p:nvPr/>
          </p:nvSpPr>
          <p:spPr bwMode="auto">
            <a:xfrm>
              <a:off x="2361" y="272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04" name="Rectangle 1289"/>
            <p:cNvSpPr>
              <a:spLocks noChangeArrowheads="1"/>
            </p:cNvSpPr>
            <p:nvPr/>
          </p:nvSpPr>
          <p:spPr bwMode="auto">
            <a:xfrm>
              <a:off x="2553" y="272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05" name="Rectangle 1290"/>
            <p:cNvSpPr>
              <a:spLocks noChangeArrowheads="1"/>
            </p:cNvSpPr>
            <p:nvPr/>
          </p:nvSpPr>
          <p:spPr bwMode="auto">
            <a:xfrm>
              <a:off x="2745" y="272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06" name="Rectangle 1291"/>
            <p:cNvSpPr>
              <a:spLocks noChangeArrowheads="1"/>
            </p:cNvSpPr>
            <p:nvPr/>
          </p:nvSpPr>
          <p:spPr bwMode="auto">
            <a:xfrm>
              <a:off x="2937" y="272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07" name="Rectangle 1292"/>
            <p:cNvSpPr>
              <a:spLocks noChangeArrowheads="1"/>
            </p:cNvSpPr>
            <p:nvPr/>
          </p:nvSpPr>
          <p:spPr bwMode="auto">
            <a:xfrm>
              <a:off x="3129" y="272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08" name="Rectangle 1293"/>
            <p:cNvSpPr>
              <a:spLocks noChangeArrowheads="1"/>
            </p:cNvSpPr>
            <p:nvPr/>
          </p:nvSpPr>
          <p:spPr bwMode="auto">
            <a:xfrm>
              <a:off x="3321" y="272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09" name="Rectangle 1294"/>
            <p:cNvSpPr>
              <a:spLocks noChangeArrowheads="1"/>
            </p:cNvSpPr>
            <p:nvPr/>
          </p:nvSpPr>
          <p:spPr bwMode="auto">
            <a:xfrm>
              <a:off x="3513" y="272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10" name="Rectangle 1295"/>
            <p:cNvSpPr>
              <a:spLocks noChangeArrowheads="1"/>
            </p:cNvSpPr>
            <p:nvPr/>
          </p:nvSpPr>
          <p:spPr bwMode="auto">
            <a:xfrm>
              <a:off x="3705" y="272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11" name="Rectangle 1296"/>
            <p:cNvSpPr>
              <a:spLocks noChangeArrowheads="1"/>
            </p:cNvSpPr>
            <p:nvPr/>
          </p:nvSpPr>
          <p:spPr bwMode="auto">
            <a:xfrm>
              <a:off x="3897" y="272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12" name="Rectangle 1297"/>
            <p:cNvSpPr>
              <a:spLocks noChangeArrowheads="1"/>
            </p:cNvSpPr>
            <p:nvPr/>
          </p:nvSpPr>
          <p:spPr bwMode="auto">
            <a:xfrm>
              <a:off x="4089" y="272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13" name="Rectangle 1298"/>
            <p:cNvSpPr>
              <a:spLocks noChangeArrowheads="1"/>
            </p:cNvSpPr>
            <p:nvPr/>
          </p:nvSpPr>
          <p:spPr bwMode="auto">
            <a:xfrm>
              <a:off x="4281" y="272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14" name="Rectangle 1299"/>
            <p:cNvSpPr>
              <a:spLocks noChangeArrowheads="1"/>
            </p:cNvSpPr>
            <p:nvPr/>
          </p:nvSpPr>
          <p:spPr bwMode="auto">
            <a:xfrm>
              <a:off x="633" y="252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15" name="Rectangle 1300"/>
            <p:cNvSpPr>
              <a:spLocks noChangeArrowheads="1"/>
            </p:cNvSpPr>
            <p:nvPr/>
          </p:nvSpPr>
          <p:spPr bwMode="auto">
            <a:xfrm>
              <a:off x="825" y="252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16" name="Rectangle 1301"/>
            <p:cNvSpPr>
              <a:spLocks noChangeArrowheads="1"/>
            </p:cNvSpPr>
            <p:nvPr/>
          </p:nvSpPr>
          <p:spPr bwMode="auto">
            <a:xfrm>
              <a:off x="1017" y="252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17" name="Rectangle 1302"/>
            <p:cNvSpPr>
              <a:spLocks noChangeArrowheads="1"/>
            </p:cNvSpPr>
            <p:nvPr/>
          </p:nvSpPr>
          <p:spPr bwMode="auto">
            <a:xfrm>
              <a:off x="1209" y="252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18" name="Rectangle 1303"/>
            <p:cNvSpPr>
              <a:spLocks noChangeArrowheads="1"/>
            </p:cNvSpPr>
            <p:nvPr/>
          </p:nvSpPr>
          <p:spPr bwMode="auto">
            <a:xfrm>
              <a:off x="1401" y="252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19" name="Rectangle 1304"/>
            <p:cNvSpPr>
              <a:spLocks noChangeArrowheads="1"/>
            </p:cNvSpPr>
            <p:nvPr/>
          </p:nvSpPr>
          <p:spPr bwMode="auto">
            <a:xfrm>
              <a:off x="1593" y="252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20" name="Rectangle 1305"/>
            <p:cNvSpPr>
              <a:spLocks noChangeArrowheads="1"/>
            </p:cNvSpPr>
            <p:nvPr/>
          </p:nvSpPr>
          <p:spPr bwMode="auto">
            <a:xfrm>
              <a:off x="1785" y="252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21" name="Rectangle 1306"/>
            <p:cNvSpPr>
              <a:spLocks noChangeArrowheads="1"/>
            </p:cNvSpPr>
            <p:nvPr/>
          </p:nvSpPr>
          <p:spPr bwMode="auto">
            <a:xfrm>
              <a:off x="1977" y="252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22" name="Rectangle 1307"/>
            <p:cNvSpPr>
              <a:spLocks noChangeArrowheads="1"/>
            </p:cNvSpPr>
            <p:nvPr/>
          </p:nvSpPr>
          <p:spPr bwMode="auto">
            <a:xfrm>
              <a:off x="2169" y="252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23" name="Rectangle 1308"/>
            <p:cNvSpPr>
              <a:spLocks noChangeArrowheads="1"/>
            </p:cNvSpPr>
            <p:nvPr/>
          </p:nvSpPr>
          <p:spPr bwMode="auto">
            <a:xfrm>
              <a:off x="2361" y="252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24" name="Rectangle 1309"/>
            <p:cNvSpPr>
              <a:spLocks noChangeArrowheads="1"/>
            </p:cNvSpPr>
            <p:nvPr/>
          </p:nvSpPr>
          <p:spPr bwMode="auto">
            <a:xfrm>
              <a:off x="2553" y="252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25" name="Rectangle 1310"/>
            <p:cNvSpPr>
              <a:spLocks noChangeArrowheads="1"/>
            </p:cNvSpPr>
            <p:nvPr/>
          </p:nvSpPr>
          <p:spPr bwMode="auto">
            <a:xfrm>
              <a:off x="2745" y="252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26" name="Rectangle 1311"/>
            <p:cNvSpPr>
              <a:spLocks noChangeArrowheads="1"/>
            </p:cNvSpPr>
            <p:nvPr/>
          </p:nvSpPr>
          <p:spPr bwMode="auto">
            <a:xfrm>
              <a:off x="2937" y="252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27" name="Rectangle 1312"/>
            <p:cNvSpPr>
              <a:spLocks noChangeArrowheads="1"/>
            </p:cNvSpPr>
            <p:nvPr/>
          </p:nvSpPr>
          <p:spPr bwMode="auto">
            <a:xfrm>
              <a:off x="3129" y="252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28" name="Rectangle 1313"/>
            <p:cNvSpPr>
              <a:spLocks noChangeArrowheads="1"/>
            </p:cNvSpPr>
            <p:nvPr/>
          </p:nvSpPr>
          <p:spPr bwMode="auto">
            <a:xfrm>
              <a:off x="3321" y="252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29" name="Rectangle 1314"/>
            <p:cNvSpPr>
              <a:spLocks noChangeArrowheads="1"/>
            </p:cNvSpPr>
            <p:nvPr/>
          </p:nvSpPr>
          <p:spPr bwMode="auto">
            <a:xfrm>
              <a:off x="3513" y="252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30" name="Rectangle 1315"/>
            <p:cNvSpPr>
              <a:spLocks noChangeArrowheads="1"/>
            </p:cNvSpPr>
            <p:nvPr/>
          </p:nvSpPr>
          <p:spPr bwMode="auto">
            <a:xfrm>
              <a:off x="3705" y="252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31" name="Rectangle 1316"/>
            <p:cNvSpPr>
              <a:spLocks noChangeArrowheads="1"/>
            </p:cNvSpPr>
            <p:nvPr/>
          </p:nvSpPr>
          <p:spPr bwMode="auto">
            <a:xfrm>
              <a:off x="3897" y="252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32" name="Rectangle 1317"/>
            <p:cNvSpPr>
              <a:spLocks noChangeArrowheads="1"/>
            </p:cNvSpPr>
            <p:nvPr/>
          </p:nvSpPr>
          <p:spPr bwMode="auto">
            <a:xfrm>
              <a:off x="4089" y="252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33" name="Rectangle 1318"/>
            <p:cNvSpPr>
              <a:spLocks noChangeArrowheads="1"/>
            </p:cNvSpPr>
            <p:nvPr/>
          </p:nvSpPr>
          <p:spPr bwMode="auto">
            <a:xfrm>
              <a:off x="4281" y="252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34" name="Rectangle 1319"/>
            <p:cNvSpPr>
              <a:spLocks noChangeArrowheads="1"/>
            </p:cNvSpPr>
            <p:nvPr/>
          </p:nvSpPr>
          <p:spPr bwMode="auto">
            <a:xfrm>
              <a:off x="633" y="233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35" name="Rectangle 1320"/>
            <p:cNvSpPr>
              <a:spLocks noChangeArrowheads="1"/>
            </p:cNvSpPr>
            <p:nvPr/>
          </p:nvSpPr>
          <p:spPr bwMode="auto">
            <a:xfrm>
              <a:off x="825" y="233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36" name="Rectangle 1321"/>
            <p:cNvSpPr>
              <a:spLocks noChangeArrowheads="1"/>
            </p:cNvSpPr>
            <p:nvPr/>
          </p:nvSpPr>
          <p:spPr bwMode="auto">
            <a:xfrm>
              <a:off x="1017" y="233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37" name="Rectangle 1322"/>
            <p:cNvSpPr>
              <a:spLocks noChangeArrowheads="1"/>
            </p:cNvSpPr>
            <p:nvPr/>
          </p:nvSpPr>
          <p:spPr bwMode="auto">
            <a:xfrm>
              <a:off x="1209" y="233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38" name="Rectangle 1323"/>
            <p:cNvSpPr>
              <a:spLocks noChangeArrowheads="1"/>
            </p:cNvSpPr>
            <p:nvPr/>
          </p:nvSpPr>
          <p:spPr bwMode="auto">
            <a:xfrm>
              <a:off x="1401" y="233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39" name="Rectangle 1324"/>
            <p:cNvSpPr>
              <a:spLocks noChangeArrowheads="1"/>
            </p:cNvSpPr>
            <p:nvPr/>
          </p:nvSpPr>
          <p:spPr bwMode="auto">
            <a:xfrm>
              <a:off x="1593" y="233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40" name="Rectangle 1325"/>
            <p:cNvSpPr>
              <a:spLocks noChangeArrowheads="1"/>
            </p:cNvSpPr>
            <p:nvPr/>
          </p:nvSpPr>
          <p:spPr bwMode="auto">
            <a:xfrm>
              <a:off x="1785" y="233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41" name="Rectangle 1326"/>
            <p:cNvSpPr>
              <a:spLocks noChangeArrowheads="1"/>
            </p:cNvSpPr>
            <p:nvPr/>
          </p:nvSpPr>
          <p:spPr bwMode="auto">
            <a:xfrm>
              <a:off x="1977" y="233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42" name="Rectangle 1327"/>
            <p:cNvSpPr>
              <a:spLocks noChangeArrowheads="1"/>
            </p:cNvSpPr>
            <p:nvPr/>
          </p:nvSpPr>
          <p:spPr bwMode="auto">
            <a:xfrm>
              <a:off x="2169" y="233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43" name="Rectangle 1328"/>
            <p:cNvSpPr>
              <a:spLocks noChangeArrowheads="1"/>
            </p:cNvSpPr>
            <p:nvPr/>
          </p:nvSpPr>
          <p:spPr bwMode="auto">
            <a:xfrm>
              <a:off x="2361" y="233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44" name="Rectangle 1329"/>
            <p:cNvSpPr>
              <a:spLocks noChangeArrowheads="1"/>
            </p:cNvSpPr>
            <p:nvPr/>
          </p:nvSpPr>
          <p:spPr bwMode="auto">
            <a:xfrm>
              <a:off x="2553" y="233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45" name="Rectangle 1330"/>
            <p:cNvSpPr>
              <a:spLocks noChangeArrowheads="1"/>
            </p:cNvSpPr>
            <p:nvPr/>
          </p:nvSpPr>
          <p:spPr bwMode="auto">
            <a:xfrm>
              <a:off x="2745" y="233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46" name="Rectangle 1331"/>
            <p:cNvSpPr>
              <a:spLocks noChangeArrowheads="1"/>
            </p:cNvSpPr>
            <p:nvPr/>
          </p:nvSpPr>
          <p:spPr bwMode="auto">
            <a:xfrm>
              <a:off x="2937" y="233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47" name="Rectangle 1332"/>
            <p:cNvSpPr>
              <a:spLocks noChangeArrowheads="1"/>
            </p:cNvSpPr>
            <p:nvPr/>
          </p:nvSpPr>
          <p:spPr bwMode="auto">
            <a:xfrm>
              <a:off x="3129" y="233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48" name="Rectangle 1333"/>
            <p:cNvSpPr>
              <a:spLocks noChangeArrowheads="1"/>
            </p:cNvSpPr>
            <p:nvPr/>
          </p:nvSpPr>
          <p:spPr bwMode="auto">
            <a:xfrm>
              <a:off x="3321" y="233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49" name="Rectangle 1334"/>
            <p:cNvSpPr>
              <a:spLocks noChangeArrowheads="1"/>
            </p:cNvSpPr>
            <p:nvPr/>
          </p:nvSpPr>
          <p:spPr bwMode="auto">
            <a:xfrm>
              <a:off x="3513" y="233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50" name="Rectangle 1335"/>
            <p:cNvSpPr>
              <a:spLocks noChangeArrowheads="1"/>
            </p:cNvSpPr>
            <p:nvPr/>
          </p:nvSpPr>
          <p:spPr bwMode="auto">
            <a:xfrm>
              <a:off x="3705" y="233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51" name="Rectangle 1336"/>
            <p:cNvSpPr>
              <a:spLocks noChangeArrowheads="1"/>
            </p:cNvSpPr>
            <p:nvPr/>
          </p:nvSpPr>
          <p:spPr bwMode="auto">
            <a:xfrm>
              <a:off x="3897" y="233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52" name="Rectangle 1337"/>
            <p:cNvSpPr>
              <a:spLocks noChangeArrowheads="1"/>
            </p:cNvSpPr>
            <p:nvPr/>
          </p:nvSpPr>
          <p:spPr bwMode="auto">
            <a:xfrm>
              <a:off x="4089" y="233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53" name="Rectangle 1338"/>
            <p:cNvSpPr>
              <a:spLocks noChangeArrowheads="1"/>
            </p:cNvSpPr>
            <p:nvPr/>
          </p:nvSpPr>
          <p:spPr bwMode="auto">
            <a:xfrm>
              <a:off x="4281" y="233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54" name="Rectangle 1339"/>
            <p:cNvSpPr>
              <a:spLocks noChangeArrowheads="1"/>
            </p:cNvSpPr>
            <p:nvPr/>
          </p:nvSpPr>
          <p:spPr bwMode="auto">
            <a:xfrm>
              <a:off x="633" y="214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55" name="Rectangle 1340"/>
            <p:cNvSpPr>
              <a:spLocks noChangeArrowheads="1"/>
            </p:cNvSpPr>
            <p:nvPr/>
          </p:nvSpPr>
          <p:spPr bwMode="auto">
            <a:xfrm>
              <a:off x="825" y="214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56" name="Rectangle 1341"/>
            <p:cNvSpPr>
              <a:spLocks noChangeArrowheads="1"/>
            </p:cNvSpPr>
            <p:nvPr/>
          </p:nvSpPr>
          <p:spPr bwMode="auto">
            <a:xfrm>
              <a:off x="1017" y="214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57" name="Rectangle 1342"/>
            <p:cNvSpPr>
              <a:spLocks noChangeArrowheads="1"/>
            </p:cNvSpPr>
            <p:nvPr/>
          </p:nvSpPr>
          <p:spPr bwMode="auto">
            <a:xfrm>
              <a:off x="1209" y="214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58" name="Rectangle 1343"/>
            <p:cNvSpPr>
              <a:spLocks noChangeArrowheads="1"/>
            </p:cNvSpPr>
            <p:nvPr/>
          </p:nvSpPr>
          <p:spPr bwMode="auto">
            <a:xfrm>
              <a:off x="1401" y="214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59" name="Rectangle 1344"/>
            <p:cNvSpPr>
              <a:spLocks noChangeArrowheads="1"/>
            </p:cNvSpPr>
            <p:nvPr/>
          </p:nvSpPr>
          <p:spPr bwMode="auto">
            <a:xfrm>
              <a:off x="1593" y="214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60" name="Rectangle 1345"/>
            <p:cNvSpPr>
              <a:spLocks noChangeArrowheads="1"/>
            </p:cNvSpPr>
            <p:nvPr/>
          </p:nvSpPr>
          <p:spPr bwMode="auto">
            <a:xfrm>
              <a:off x="1785" y="214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61" name="Rectangle 1346"/>
            <p:cNvSpPr>
              <a:spLocks noChangeArrowheads="1"/>
            </p:cNvSpPr>
            <p:nvPr/>
          </p:nvSpPr>
          <p:spPr bwMode="auto">
            <a:xfrm>
              <a:off x="1977" y="214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62" name="Rectangle 1347"/>
            <p:cNvSpPr>
              <a:spLocks noChangeArrowheads="1"/>
            </p:cNvSpPr>
            <p:nvPr/>
          </p:nvSpPr>
          <p:spPr bwMode="auto">
            <a:xfrm>
              <a:off x="2169" y="214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63" name="Rectangle 1348"/>
            <p:cNvSpPr>
              <a:spLocks noChangeArrowheads="1"/>
            </p:cNvSpPr>
            <p:nvPr/>
          </p:nvSpPr>
          <p:spPr bwMode="auto">
            <a:xfrm>
              <a:off x="2361" y="214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64" name="Rectangle 1349"/>
            <p:cNvSpPr>
              <a:spLocks noChangeArrowheads="1"/>
            </p:cNvSpPr>
            <p:nvPr/>
          </p:nvSpPr>
          <p:spPr bwMode="auto">
            <a:xfrm>
              <a:off x="2553" y="214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65" name="Rectangle 1350"/>
            <p:cNvSpPr>
              <a:spLocks noChangeArrowheads="1"/>
            </p:cNvSpPr>
            <p:nvPr/>
          </p:nvSpPr>
          <p:spPr bwMode="auto">
            <a:xfrm>
              <a:off x="2745" y="214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66" name="Rectangle 1351"/>
            <p:cNvSpPr>
              <a:spLocks noChangeArrowheads="1"/>
            </p:cNvSpPr>
            <p:nvPr/>
          </p:nvSpPr>
          <p:spPr bwMode="auto">
            <a:xfrm>
              <a:off x="2937" y="214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67" name="Rectangle 1352"/>
            <p:cNvSpPr>
              <a:spLocks noChangeArrowheads="1"/>
            </p:cNvSpPr>
            <p:nvPr/>
          </p:nvSpPr>
          <p:spPr bwMode="auto">
            <a:xfrm>
              <a:off x="3129" y="214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68" name="Rectangle 1353"/>
            <p:cNvSpPr>
              <a:spLocks noChangeArrowheads="1"/>
            </p:cNvSpPr>
            <p:nvPr/>
          </p:nvSpPr>
          <p:spPr bwMode="auto">
            <a:xfrm>
              <a:off x="3321" y="214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69" name="Rectangle 1354"/>
            <p:cNvSpPr>
              <a:spLocks noChangeArrowheads="1"/>
            </p:cNvSpPr>
            <p:nvPr/>
          </p:nvSpPr>
          <p:spPr bwMode="auto">
            <a:xfrm>
              <a:off x="3513" y="214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70" name="Rectangle 1355"/>
            <p:cNvSpPr>
              <a:spLocks noChangeArrowheads="1"/>
            </p:cNvSpPr>
            <p:nvPr/>
          </p:nvSpPr>
          <p:spPr bwMode="auto">
            <a:xfrm>
              <a:off x="3705" y="214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71" name="Rectangle 1356"/>
            <p:cNvSpPr>
              <a:spLocks noChangeArrowheads="1"/>
            </p:cNvSpPr>
            <p:nvPr/>
          </p:nvSpPr>
          <p:spPr bwMode="auto">
            <a:xfrm>
              <a:off x="3897" y="214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72" name="Rectangle 1357"/>
            <p:cNvSpPr>
              <a:spLocks noChangeArrowheads="1"/>
            </p:cNvSpPr>
            <p:nvPr/>
          </p:nvSpPr>
          <p:spPr bwMode="auto">
            <a:xfrm>
              <a:off x="4089" y="214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73" name="Rectangle 1358"/>
            <p:cNvSpPr>
              <a:spLocks noChangeArrowheads="1"/>
            </p:cNvSpPr>
            <p:nvPr/>
          </p:nvSpPr>
          <p:spPr bwMode="auto">
            <a:xfrm>
              <a:off x="4281" y="214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74" name="Rectangle 1359"/>
            <p:cNvSpPr>
              <a:spLocks noChangeArrowheads="1"/>
            </p:cNvSpPr>
            <p:nvPr/>
          </p:nvSpPr>
          <p:spPr bwMode="auto">
            <a:xfrm>
              <a:off x="633" y="195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75" name="Rectangle 1360"/>
            <p:cNvSpPr>
              <a:spLocks noChangeArrowheads="1"/>
            </p:cNvSpPr>
            <p:nvPr/>
          </p:nvSpPr>
          <p:spPr bwMode="auto">
            <a:xfrm>
              <a:off x="825" y="195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76" name="Rectangle 1361"/>
            <p:cNvSpPr>
              <a:spLocks noChangeArrowheads="1"/>
            </p:cNvSpPr>
            <p:nvPr/>
          </p:nvSpPr>
          <p:spPr bwMode="auto">
            <a:xfrm>
              <a:off x="1017" y="195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77" name="Rectangle 1362"/>
            <p:cNvSpPr>
              <a:spLocks noChangeArrowheads="1"/>
            </p:cNvSpPr>
            <p:nvPr/>
          </p:nvSpPr>
          <p:spPr bwMode="auto">
            <a:xfrm>
              <a:off x="1209" y="195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78" name="Rectangle 1363"/>
            <p:cNvSpPr>
              <a:spLocks noChangeArrowheads="1"/>
            </p:cNvSpPr>
            <p:nvPr/>
          </p:nvSpPr>
          <p:spPr bwMode="auto">
            <a:xfrm>
              <a:off x="1401" y="195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79" name="Rectangle 1364"/>
            <p:cNvSpPr>
              <a:spLocks noChangeArrowheads="1"/>
            </p:cNvSpPr>
            <p:nvPr/>
          </p:nvSpPr>
          <p:spPr bwMode="auto">
            <a:xfrm>
              <a:off x="1593" y="195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80" name="Rectangle 1365"/>
            <p:cNvSpPr>
              <a:spLocks noChangeArrowheads="1"/>
            </p:cNvSpPr>
            <p:nvPr/>
          </p:nvSpPr>
          <p:spPr bwMode="auto">
            <a:xfrm>
              <a:off x="1785" y="195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81" name="Rectangle 1366"/>
            <p:cNvSpPr>
              <a:spLocks noChangeArrowheads="1"/>
            </p:cNvSpPr>
            <p:nvPr/>
          </p:nvSpPr>
          <p:spPr bwMode="auto">
            <a:xfrm>
              <a:off x="1977" y="195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82" name="Rectangle 1367"/>
            <p:cNvSpPr>
              <a:spLocks noChangeArrowheads="1"/>
            </p:cNvSpPr>
            <p:nvPr/>
          </p:nvSpPr>
          <p:spPr bwMode="auto">
            <a:xfrm>
              <a:off x="2169" y="195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83" name="Rectangle 1368"/>
            <p:cNvSpPr>
              <a:spLocks noChangeArrowheads="1"/>
            </p:cNvSpPr>
            <p:nvPr/>
          </p:nvSpPr>
          <p:spPr bwMode="auto">
            <a:xfrm>
              <a:off x="2361" y="195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84" name="Rectangle 1369"/>
            <p:cNvSpPr>
              <a:spLocks noChangeArrowheads="1"/>
            </p:cNvSpPr>
            <p:nvPr/>
          </p:nvSpPr>
          <p:spPr bwMode="auto">
            <a:xfrm>
              <a:off x="2553" y="195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85" name="Rectangle 1370"/>
            <p:cNvSpPr>
              <a:spLocks noChangeArrowheads="1"/>
            </p:cNvSpPr>
            <p:nvPr/>
          </p:nvSpPr>
          <p:spPr bwMode="auto">
            <a:xfrm>
              <a:off x="2745" y="195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86" name="Rectangle 1371"/>
            <p:cNvSpPr>
              <a:spLocks noChangeArrowheads="1"/>
            </p:cNvSpPr>
            <p:nvPr/>
          </p:nvSpPr>
          <p:spPr bwMode="auto">
            <a:xfrm>
              <a:off x="2937" y="195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87" name="Rectangle 1372"/>
            <p:cNvSpPr>
              <a:spLocks noChangeArrowheads="1"/>
            </p:cNvSpPr>
            <p:nvPr/>
          </p:nvSpPr>
          <p:spPr bwMode="auto">
            <a:xfrm>
              <a:off x="3129" y="195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88" name="Rectangle 1373"/>
            <p:cNvSpPr>
              <a:spLocks noChangeArrowheads="1"/>
            </p:cNvSpPr>
            <p:nvPr/>
          </p:nvSpPr>
          <p:spPr bwMode="auto">
            <a:xfrm>
              <a:off x="3321" y="195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89" name="Rectangle 1374"/>
            <p:cNvSpPr>
              <a:spLocks noChangeArrowheads="1"/>
            </p:cNvSpPr>
            <p:nvPr/>
          </p:nvSpPr>
          <p:spPr bwMode="auto">
            <a:xfrm>
              <a:off x="3513" y="195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90" name="Rectangle 1375"/>
            <p:cNvSpPr>
              <a:spLocks noChangeArrowheads="1"/>
            </p:cNvSpPr>
            <p:nvPr/>
          </p:nvSpPr>
          <p:spPr bwMode="auto">
            <a:xfrm>
              <a:off x="3705" y="195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91" name="Rectangle 1376"/>
            <p:cNvSpPr>
              <a:spLocks noChangeArrowheads="1"/>
            </p:cNvSpPr>
            <p:nvPr/>
          </p:nvSpPr>
          <p:spPr bwMode="auto">
            <a:xfrm>
              <a:off x="3897" y="195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92" name="Rectangle 1377"/>
            <p:cNvSpPr>
              <a:spLocks noChangeArrowheads="1"/>
            </p:cNvSpPr>
            <p:nvPr/>
          </p:nvSpPr>
          <p:spPr bwMode="auto">
            <a:xfrm>
              <a:off x="4089" y="195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93" name="Rectangle 1378"/>
            <p:cNvSpPr>
              <a:spLocks noChangeArrowheads="1"/>
            </p:cNvSpPr>
            <p:nvPr/>
          </p:nvSpPr>
          <p:spPr bwMode="auto">
            <a:xfrm>
              <a:off x="4281" y="195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94" name="Rectangle 1379"/>
            <p:cNvSpPr>
              <a:spLocks noChangeArrowheads="1"/>
            </p:cNvSpPr>
            <p:nvPr/>
          </p:nvSpPr>
          <p:spPr bwMode="auto">
            <a:xfrm>
              <a:off x="633" y="176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95" name="Rectangle 1380"/>
            <p:cNvSpPr>
              <a:spLocks noChangeArrowheads="1"/>
            </p:cNvSpPr>
            <p:nvPr/>
          </p:nvSpPr>
          <p:spPr bwMode="auto">
            <a:xfrm>
              <a:off x="825" y="176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96" name="Rectangle 1381"/>
            <p:cNvSpPr>
              <a:spLocks noChangeArrowheads="1"/>
            </p:cNvSpPr>
            <p:nvPr/>
          </p:nvSpPr>
          <p:spPr bwMode="auto">
            <a:xfrm>
              <a:off x="1017" y="176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97" name="Rectangle 1382"/>
            <p:cNvSpPr>
              <a:spLocks noChangeArrowheads="1"/>
            </p:cNvSpPr>
            <p:nvPr/>
          </p:nvSpPr>
          <p:spPr bwMode="auto">
            <a:xfrm>
              <a:off x="1209" y="176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98" name="Rectangle 1383"/>
            <p:cNvSpPr>
              <a:spLocks noChangeArrowheads="1"/>
            </p:cNvSpPr>
            <p:nvPr/>
          </p:nvSpPr>
          <p:spPr bwMode="auto">
            <a:xfrm>
              <a:off x="1401" y="176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499" name="Rectangle 1384"/>
            <p:cNvSpPr>
              <a:spLocks noChangeArrowheads="1"/>
            </p:cNvSpPr>
            <p:nvPr/>
          </p:nvSpPr>
          <p:spPr bwMode="auto">
            <a:xfrm>
              <a:off x="1593" y="176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00" name="Rectangle 1385"/>
            <p:cNvSpPr>
              <a:spLocks noChangeArrowheads="1"/>
            </p:cNvSpPr>
            <p:nvPr/>
          </p:nvSpPr>
          <p:spPr bwMode="auto">
            <a:xfrm>
              <a:off x="1785" y="176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01" name="Rectangle 1386"/>
            <p:cNvSpPr>
              <a:spLocks noChangeArrowheads="1"/>
            </p:cNvSpPr>
            <p:nvPr/>
          </p:nvSpPr>
          <p:spPr bwMode="auto">
            <a:xfrm>
              <a:off x="1977" y="176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02" name="Rectangle 1387"/>
            <p:cNvSpPr>
              <a:spLocks noChangeArrowheads="1"/>
            </p:cNvSpPr>
            <p:nvPr/>
          </p:nvSpPr>
          <p:spPr bwMode="auto">
            <a:xfrm>
              <a:off x="2169" y="176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03" name="Rectangle 1388"/>
            <p:cNvSpPr>
              <a:spLocks noChangeArrowheads="1"/>
            </p:cNvSpPr>
            <p:nvPr/>
          </p:nvSpPr>
          <p:spPr bwMode="auto">
            <a:xfrm>
              <a:off x="2361" y="176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04" name="Rectangle 1389"/>
            <p:cNvSpPr>
              <a:spLocks noChangeArrowheads="1"/>
            </p:cNvSpPr>
            <p:nvPr/>
          </p:nvSpPr>
          <p:spPr bwMode="auto">
            <a:xfrm>
              <a:off x="2553" y="176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05" name="Rectangle 1390"/>
            <p:cNvSpPr>
              <a:spLocks noChangeArrowheads="1"/>
            </p:cNvSpPr>
            <p:nvPr/>
          </p:nvSpPr>
          <p:spPr bwMode="auto">
            <a:xfrm>
              <a:off x="2745" y="176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06" name="Rectangle 1391"/>
            <p:cNvSpPr>
              <a:spLocks noChangeArrowheads="1"/>
            </p:cNvSpPr>
            <p:nvPr/>
          </p:nvSpPr>
          <p:spPr bwMode="auto">
            <a:xfrm>
              <a:off x="2937" y="176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07" name="Rectangle 1392"/>
            <p:cNvSpPr>
              <a:spLocks noChangeArrowheads="1"/>
            </p:cNvSpPr>
            <p:nvPr/>
          </p:nvSpPr>
          <p:spPr bwMode="auto">
            <a:xfrm>
              <a:off x="3129" y="176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08" name="Rectangle 1393"/>
            <p:cNvSpPr>
              <a:spLocks noChangeArrowheads="1"/>
            </p:cNvSpPr>
            <p:nvPr/>
          </p:nvSpPr>
          <p:spPr bwMode="auto">
            <a:xfrm>
              <a:off x="3321" y="176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09" name="Rectangle 1394"/>
            <p:cNvSpPr>
              <a:spLocks noChangeArrowheads="1"/>
            </p:cNvSpPr>
            <p:nvPr/>
          </p:nvSpPr>
          <p:spPr bwMode="auto">
            <a:xfrm>
              <a:off x="3513" y="176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10" name="Rectangle 1395"/>
            <p:cNvSpPr>
              <a:spLocks noChangeArrowheads="1"/>
            </p:cNvSpPr>
            <p:nvPr/>
          </p:nvSpPr>
          <p:spPr bwMode="auto">
            <a:xfrm>
              <a:off x="3705" y="176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11" name="Rectangle 1396"/>
            <p:cNvSpPr>
              <a:spLocks noChangeArrowheads="1"/>
            </p:cNvSpPr>
            <p:nvPr/>
          </p:nvSpPr>
          <p:spPr bwMode="auto">
            <a:xfrm>
              <a:off x="3897" y="176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12" name="Rectangle 1397"/>
            <p:cNvSpPr>
              <a:spLocks noChangeArrowheads="1"/>
            </p:cNvSpPr>
            <p:nvPr/>
          </p:nvSpPr>
          <p:spPr bwMode="auto">
            <a:xfrm>
              <a:off x="4089" y="176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13" name="Rectangle 1398"/>
            <p:cNvSpPr>
              <a:spLocks noChangeArrowheads="1"/>
            </p:cNvSpPr>
            <p:nvPr/>
          </p:nvSpPr>
          <p:spPr bwMode="auto">
            <a:xfrm>
              <a:off x="4281" y="176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14" name="Rectangle 1399"/>
            <p:cNvSpPr>
              <a:spLocks noChangeArrowheads="1"/>
            </p:cNvSpPr>
            <p:nvPr/>
          </p:nvSpPr>
          <p:spPr bwMode="auto">
            <a:xfrm>
              <a:off x="633" y="156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15" name="Rectangle 1400"/>
            <p:cNvSpPr>
              <a:spLocks noChangeArrowheads="1"/>
            </p:cNvSpPr>
            <p:nvPr/>
          </p:nvSpPr>
          <p:spPr bwMode="auto">
            <a:xfrm>
              <a:off x="825" y="156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16" name="Rectangle 1401"/>
            <p:cNvSpPr>
              <a:spLocks noChangeArrowheads="1"/>
            </p:cNvSpPr>
            <p:nvPr/>
          </p:nvSpPr>
          <p:spPr bwMode="auto">
            <a:xfrm>
              <a:off x="1017" y="156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17" name="Rectangle 1402"/>
            <p:cNvSpPr>
              <a:spLocks noChangeArrowheads="1"/>
            </p:cNvSpPr>
            <p:nvPr/>
          </p:nvSpPr>
          <p:spPr bwMode="auto">
            <a:xfrm>
              <a:off x="1209" y="156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18" name="Rectangle 1403"/>
            <p:cNvSpPr>
              <a:spLocks noChangeArrowheads="1"/>
            </p:cNvSpPr>
            <p:nvPr/>
          </p:nvSpPr>
          <p:spPr bwMode="auto">
            <a:xfrm>
              <a:off x="1401" y="156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19" name="Rectangle 1404"/>
            <p:cNvSpPr>
              <a:spLocks noChangeArrowheads="1"/>
            </p:cNvSpPr>
            <p:nvPr/>
          </p:nvSpPr>
          <p:spPr bwMode="auto">
            <a:xfrm>
              <a:off x="1593" y="156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20" name="Rectangle 1405"/>
            <p:cNvSpPr>
              <a:spLocks noChangeArrowheads="1"/>
            </p:cNvSpPr>
            <p:nvPr/>
          </p:nvSpPr>
          <p:spPr bwMode="auto">
            <a:xfrm>
              <a:off x="1785" y="156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21" name="Rectangle 1406"/>
            <p:cNvSpPr>
              <a:spLocks noChangeArrowheads="1"/>
            </p:cNvSpPr>
            <p:nvPr/>
          </p:nvSpPr>
          <p:spPr bwMode="auto">
            <a:xfrm>
              <a:off x="1977" y="156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22" name="Rectangle 1407"/>
            <p:cNvSpPr>
              <a:spLocks noChangeArrowheads="1"/>
            </p:cNvSpPr>
            <p:nvPr/>
          </p:nvSpPr>
          <p:spPr bwMode="auto">
            <a:xfrm>
              <a:off x="2169" y="156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23" name="Rectangle 1408"/>
            <p:cNvSpPr>
              <a:spLocks noChangeArrowheads="1"/>
            </p:cNvSpPr>
            <p:nvPr/>
          </p:nvSpPr>
          <p:spPr bwMode="auto">
            <a:xfrm>
              <a:off x="2361" y="156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24" name="Rectangle 1409"/>
            <p:cNvSpPr>
              <a:spLocks noChangeArrowheads="1"/>
            </p:cNvSpPr>
            <p:nvPr/>
          </p:nvSpPr>
          <p:spPr bwMode="auto">
            <a:xfrm>
              <a:off x="2553" y="156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25" name="Rectangle 1410"/>
            <p:cNvSpPr>
              <a:spLocks noChangeArrowheads="1"/>
            </p:cNvSpPr>
            <p:nvPr/>
          </p:nvSpPr>
          <p:spPr bwMode="auto">
            <a:xfrm>
              <a:off x="2745" y="156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26" name="Rectangle 1411"/>
            <p:cNvSpPr>
              <a:spLocks noChangeArrowheads="1"/>
            </p:cNvSpPr>
            <p:nvPr/>
          </p:nvSpPr>
          <p:spPr bwMode="auto">
            <a:xfrm>
              <a:off x="2937" y="156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27" name="Rectangle 1412"/>
            <p:cNvSpPr>
              <a:spLocks noChangeArrowheads="1"/>
            </p:cNvSpPr>
            <p:nvPr/>
          </p:nvSpPr>
          <p:spPr bwMode="auto">
            <a:xfrm>
              <a:off x="3129" y="156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28" name="Rectangle 1413"/>
            <p:cNvSpPr>
              <a:spLocks noChangeArrowheads="1"/>
            </p:cNvSpPr>
            <p:nvPr/>
          </p:nvSpPr>
          <p:spPr bwMode="auto">
            <a:xfrm>
              <a:off x="3321" y="156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29" name="Rectangle 1414"/>
            <p:cNvSpPr>
              <a:spLocks noChangeArrowheads="1"/>
            </p:cNvSpPr>
            <p:nvPr/>
          </p:nvSpPr>
          <p:spPr bwMode="auto">
            <a:xfrm>
              <a:off x="3513" y="156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30" name="Rectangle 1415"/>
            <p:cNvSpPr>
              <a:spLocks noChangeArrowheads="1"/>
            </p:cNvSpPr>
            <p:nvPr/>
          </p:nvSpPr>
          <p:spPr bwMode="auto">
            <a:xfrm>
              <a:off x="3705" y="156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31" name="Rectangle 1416"/>
            <p:cNvSpPr>
              <a:spLocks noChangeArrowheads="1"/>
            </p:cNvSpPr>
            <p:nvPr/>
          </p:nvSpPr>
          <p:spPr bwMode="auto">
            <a:xfrm>
              <a:off x="3897" y="156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32" name="Rectangle 1417"/>
            <p:cNvSpPr>
              <a:spLocks noChangeArrowheads="1"/>
            </p:cNvSpPr>
            <p:nvPr/>
          </p:nvSpPr>
          <p:spPr bwMode="auto">
            <a:xfrm>
              <a:off x="4089" y="156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33" name="Rectangle 1418"/>
            <p:cNvSpPr>
              <a:spLocks noChangeArrowheads="1"/>
            </p:cNvSpPr>
            <p:nvPr/>
          </p:nvSpPr>
          <p:spPr bwMode="auto">
            <a:xfrm>
              <a:off x="4281" y="156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34" name="Rectangle 1419"/>
            <p:cNvSpPr>
              <a:spLocks noChangeArrowheads="1"/>
            </p:cNvSpPr>
            <p:nvPr/>
          </p:nvSpPr>
          <p:spPr bwMode="auto">
            <a:xfrm>
              <a:off x="633" y="137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35" name="Rectangle 1420"/>
            <p:cNvSpPr>
              <a:spLocks noChangeArrowheads="1"/>
            </p:cNvSpPr>
            <p:nvPr/>
          </p:nvSpPr>
          <p:spPr bwMode="auto">
            <a:xfrm>
              <a:off x="825" y="137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36" name="Rectangle 1421"/>
            <p:cNvSpPr>
              <a:spLocks noChangeArrowheads="1"/>
            </p:cNvSpPr>
            <p:nvPr/>
          </p:nvSpPr>
          <p:spPr bwMode="auto">
            <a:xfrm>
              <a:off x="1017" y="137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37" name="Rectangle 1422"/>
            <p:cNvSpPr>
              <a:spLocks noChangeArrowheads="1"/>
            </p:cNvSpPr>
            <p:nvPr/>
          </p:nvSpPr>
          <p:spPr bwMode="auto">
            <a:xfrm>
              <a:off x="1209" y="137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38" name="Rectangle 1423"/>
            <p:cNvSpPr>
              <a:spLocks noChangeArrowheads="1"/>
            </p:cNvSpPr>
            <p:nvPr/>
          </p:nvSpPr>
          <p:spPr bwMode="auto">
            <a:xfrm>
              <a:off x="1401" y="137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39" name="Rectangle 1424"/>
            <p:cNvSpPr>
              <a:spLocks noChangeArrowheads="1"/>
            </p:cNvSpPr>
            <p:nvPr/>
          </p:nvSpPr>
          <p:spPr bwMode="auto">
            <a:xfrm>
              <a:off x="1593" y="137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40" name="Rectangle 1425"/>
            <p:cNvSpPr>
              <a:spLocks noChangeArrowheads="1"/>
            </p:cNvSpPr>
            <p:nvPr/>
          </p:nvSpPr>
          <p:spPr bwMode="auto">
            <a:xfrm>
              <a:off x="1785" y="137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41" name="Rectangle 1426"/>
            <p:cNvSpPr>
              <a:spLocks noChangeArrowheads="1"/>
            </p:cNvSpPr>
            <p:nvPr/>
          </p:nvSpPr>
          <p:spPr bwMode="auto">
            <a:xfrm>
              <a:off x="1977" y="137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42" name="Rectangle 1427"/>
            <p:cNvSpPr>
              <a:spLocks noChangeArrowheads="1"/>
            </p:cNvSpPr>
            <p:nvPr/>
          </p:nvSpPr>
          <p:spPr bwMode="auto">
            <a:xfrm>
              <a:off x="2169" y="137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43" name="Rectangle 1428"/>
            <p:cNvSpPr>
              <a:spLocks noChangeArrowheads="1"/>
            </p:cNvSpPr>
            <p:nvPr/>
          </p:nvSpPr>
          <p:spPr bwMode="auto">
            <a:xfrm>
              <a:off x="2361" y="137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44" name="Rectangle 1429"/>
            <p:cNvSpPr>
              <a:spLocks noChangeArrowheads="1"/>
            </p:cNvSpPr>
            <p:nvPr/>
          </p:nvSpPr>
          <p:spPr bwMode="auto">
            <a:xfrm>
              <a:off x="2553" y="137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45" name="Rectangle 1430"/>
            <p:cNvSpPr>
              <a:spLocks noChangeArrowheads="1"/>
            </p:cNvSpPr>
            <p:nvPr/>
          </p:nvSpPr>
          <p:spPr bwMode="auto">
            <a:xfrm>
              <a:off x="2745" y="137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46" name="Rectangle 1431"/>
            <p:cNvSpPr>
              <a:spLocks noChangeArrowheads="1"/>
            </p:cNvSpPr>
            <p:nvPr/>
          </p:nvSpPr>
          <p:spPr bwMode="auto">
            <a:xfrm>
              <a:off x="2937" y="137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47" name="Rectangle 1432"/>
            <p:cNvSpPr>
              <a:spLocks noChangeArrowheads="1"/>
            </p:cNvSpPr>
            <p:nvPr/>
          </p:nvSpPr>
          <p:spPr bwMode="auto">
            <a:xfrm>
              <a:off x="3129" y="137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48" name="Rectangle 1433"/>
            <p:cNvSpPr>
              <a:spLocks noChangeArrowheads="1"/>
            </p:cNvSpPr>
            <p:nvPr/>
          </p:nvSpPr>
          <p:spPr bwMode="auto">
            <a:xfrm>
              <a:off x="3321" y="137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49" name="Rectangle 1434"/>
            <p:cNvSpPr>
              <a:spLocks noChangeArrowheads="1"/>
            </p:cNvSpPr>
            <p:nvPr/>
          </p:nvSpPr>
          <p:spPr bwMode="auto">
            <a:xfrm>
              <a:off x="3513" y="137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50" name="Rectangle 1435"/>
            <p:cNvSpPr>
              <a:spLocks noChangeArrowheads="1"/>
            </p:cNvSpPr>
            <p:nvPr/>
          </p:nvSpPr>
          <p:spPr bwMode="auto">
            <a:xfrm>
              <a:off x="3705" y="137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51" name="Rectangle 1436"/>
            <p:cNvSpPr>
              <a:spLocks noChangeArrowheads="1"/>
            </p:cNvSpPr>
            <p:nvPr/>
          </p:nvSpPr>
          <p:spPr bwMode="auto">
            <a:xfrm>
              <a:off x="3897" y="137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52" name="Rectangle 1437"/>
            <p:cNvSpPr>
              <a:spLocks noChangeArrowheads="1"/>
            </p:cNvSpPr>
            <p:nvPr/>
          </p:nvSpPr>
          <p:spPr bwMode="auto">
            <a:xfrm>
              <a:off x="4089" y="137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53" name="Rectangle 1438"/>
            <p:cNvSpPr>
              <a:spLocks noChangeArrowheads="1"/>
            </p:cNvSpPr>
            <p:nvPr/>
          </p:nvSpPr>
          <p:spPr bwMode="auto">
            <a:xfrm>
              <a:off x="4281" y="137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54" name="Rectangle 1439"/>
            <p:cNvSpPr>
              <a:spLocks noChangeArrowheads="1"/>
            </p:cNvSpPr>
            <p:nvPr/>
          </p:nvSpPr>
          <p:spPr bwMode="auto">
            <a:xfrm>
              <a:off x="633" y="118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55" name="Rectangle 1440"/>
            <p:cNvSpPr>
              <a:spLocks noChangeArrowheads="1"/>
            </p:cNvSpPr>
            <p:nvPr/>
          </p:nvSpPr>
          <p:spPr bwMode="auto">
            <a:xfrm>
              <a:off x="825" y="118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56" name="Rectangle 1441"/>
            <p:cNvSpPr>
              <a:spLocks noChangeArrowheads="1"/>
            </p:cNvSpPr>
            <p:nvPr/>
          </p:nvSpPr>
          <p:spPr bwMode="auto">
            <a:xfrm>
              <a:off x="1017" y="118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57" name="Rectangle 1442"/>
            <p:cNvSpPr>
              <a:spLocks noChangeArrowheads="1"/>
            </p:cNvSpPr>
            <p:nvPr/>
          </p:nvSpPr>
          <p:spPr bwMode="auto">
            <a:xfrm>
              <a:off x="1209" y="118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58" name="Rectangle 1443"/>
            <p:cNvSpPr>
              <a:spLocks noChangeArrowheads="1"/>
            </p:cNvSpPr>
            <p:nvPr/>
          </p:nvSpPr>
          <p:spPr bwMode="auto">
            <a:xfrm>
              <a:off x="1401" y="118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59" name="Rectangle 1444"/>
            <p:cNvSpPr>
              <a:spLocks noChangeArrowheads="1"/>
            </p:cNvSpPr>
            <p:nvPr/>
          </p:nvSpPr>
          <p:spPr bwMode="auto">
            <a:xfrm>
              <a:off x="1593" y="118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60" name="Rectangle 1445"/>
            <p:cNvSpPr>
              <a:spLocks noChangeArrowheads="1"/>
            </p:cNvSpPr>
            <p:nvPr/>
          </p:nvSpPr>
          <p:spPr bwMode="auto">
            <a:xfrm>
              <a:off x="1785" y="118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61" name="Rectangle 1446"/>
            <p:cNvSpPr>
              <a:spLocks noChangeArrowheads="1"/>
            </p:cNvSpPr>
            <p:nvPr/>
          </p:nvSpPr>
          <p:spPr bwMode="auto">
            <a:xfrm>
              <a:off x="1977" y="118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62" name="Rectangle 1447"/>
            <p:cNvSpPr>
              <a:spLocks noChangeArrowheads="1"/>
            </p:cNvSpPr>
            <p:nvPr/>
          </p:nvSpPr>
          <p:spPr bwMode="auto">
            <a:xfrm>
              <a:off x="2169" y="118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63" name="Rectangle 1448"/>
            <p:cNvSpPr>
              <a:spLocks noChangeArrowheads="1"/>
            </p:cNvSpPr>
            <p:nvPr/>
          </p:nvSpPr>
          <p:spPr bwMode="auto">
            <a:xfrm>
              <a:off x="2361" y="118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64" name="Rectangle 1449"/>
            <p:cNvSpPr>
              <a:spLocks noChangeArrowheads="1"/>
            </p:cNvSpPr>
            <p:nvPr/>
          </p:nvSpPr>
          <p:spPr bwMode="auto">
            <a:xfrm>
              <a:off x="2553" y="118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65" name="Rectangle 1450"/>
            <p:cNvSpPr>
              <a:spLocks noChangeArrowheads="1"/>
            </p:cNvSpPr>
            <p:nvPr/>
          </p:nvSpPr>
          <p:spPr bwMode="auto">
            <a:xfrm>
              <a:off x="2745" y="118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66" name="Rectangle 1451"/>
            <p:cNvSpPr>
              <a:spLocks noChangeArrowheads="1"/>
            </p:cNvSpPr>
            <p:nvPr/>
          </p:nvSpPr>
          <p:spPr bwMode="auto">
            <a:xfrm>
              <a:off x="2937" y="118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67" name="Rectangle 1452"/>
            <p:cNvSpPr>
              <a:spLocks noChangeArrowheads="1"/>
            </p:cNvSpPr>
            <p:nvPr/>
          </p:nvSpPr>
          <p:spPr bwMode="auto">
            <a:xfrm>
              <a:off x="3129" y="118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68" name="Rectangle 1453"/>
            <p:cNvSpPr>
              <a:spLocks noChangeArrowheads="1"/>
            </p:cNvSpPr>
            <p:nvPr/>
          </p:nvSpPr>
          <p:spPr bwMode="auto">
            <a:xfrm>
              <a:off x="3321" y="118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69" name="Rectangle 1454"/>
            <p:cNvSpPr>
              <a:spLocks noChangeArrowheads="1"/>
            </p:cNvSpPr>
            <p:nvPr/>
          </p:nvSpPr>
          <p:spPr bwMode="auto">
            <a:xfrm>
              <a:off x="3513" y="118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70" name="Rectangle 1455"/>
            <p:cNvSpPr>
              <a:spLocks noChangeArrowheads="1"/>
            </p:cNvSpPr>
            <p:nvPr/>
          </p:nvSpPr>
          <p:spPr bwMode="auto">
            <a:xfrm>
              <a:off x="3705" y="118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71" name="Rectangle 1456"/>
            <p:cNvSpPr>
              <a:spLocks noChangeArrowheads="1"/>
            </p:cNvSpPr>
            <p:nvPr/>
          </p:nvSpPr>
          <p:spPr bwMode="auto">
            <a:xfrm>
              <a:off x="3897" y="118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72" name="Rectangle 1457"/>
            <p:cNvSpPr>
              <a:spLocks noChangeArrowheads="1"/>
            </p:cNvSpPr>
            <p:nvPr/>
          </p:nvSpPr>
          <p:spPr bwMode="auto">
            <a:xfrm>
              <a:off x="4089" y="118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73" name="Rectangle 1458"/>
            <p:cNvSpPr>
              <a:spLocks noChangeArrowheads="1"/>
            </p:cNvSpPr>
            <p:nvPr/>
          </p:nvSpPr>
          <p:spPr bwMode="auto">
            <a:xfrm>
              <a:off x="4281" y="118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74" name="Rectangle 1459"/>
            <p:cNvSpPr>
              <a:spLocks noChangeArrowheads="1"/>
            </p:cNvSpPr>
            <p:nvPr/>
          </p:nvSpPr>
          <p:spPr bwMode="auto">
            <a:xfrm>
              <a:off x="633" y="99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75" name="Rectangle 1460"/>
            <p:cNvSpPr>
              <a:spLocks noChangeArrowheads="1"/>
            </p:cNvSpPr>
            <p:nvPr/>
          </p:nvSpPr>
          <p:spPr bwMode="auto">
            <a:xfrm>
              <a:off x="825" y="99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76" name="Rectangle 1461"/>
            <p:cNvSpPr>
              <a:spLocks noChangeArrowheads="1"/>
            </p:cNvSpPr>
            <p:nvPr/>
          </p:nvSpPr>
          <p:spPr bwMode="auto">
            <a:xfrm>
              <a:off x="1017" y="99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77" name="Rectangle 1462"/>
            <p:cNvSpPr>
              <a:spLocks noChangeArrowheads="1"/>
            </p:cNvSpPr>
            <p:nvPr/>
          </p:nvSpPr>
          <p:spPr bwMode="auto">
            <a:xfrm>
              <a:off x="1209" y="99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78" name="Rectangle 1463"/>
            <p:cNvSpPr>
              <a:spLocks noChangeArrowheads="1"/>
            </p:cNvSpPr>
            <p:nvPr/>
          </p:nvSpPr>
          <p:spPr bwMode="auto">
            <a:xfrm>
              <a:off x="1401" y="99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79" name="Rectangle 1464"/>
            <p:cNvSpPr>
              <a:spLocks noChangeArrowheads="1"/>
            </p:cNvSpPr>
            <p:nvPr/>
          </p:nvSpPr>
          <p:spPr bwMode="auto">
            <a:xfrm>
              <a:off x="1593" y="99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80" name="Rectangle 1465"/>
            <p:cNvSpPr>
              <a:spLocks noChangeArrowheads="1"/>
            </p:cNvSpPr>
            <p:nvPr/>
          </p:nvSpPr>
          <p:spPr bwMode="auto">
            <a:xfrm>
              <a:off x="1785" y="99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81" name="Rectangle 1466"/>
            <p:cNvSpPr>
              <a:spLocks noChangeArrowheads="1"/>
            </p:cNvSpPr>
            <p:nvPr/>
          </p:nvSpPr>
          <p:spPr bwMode="auto">
            <a:xfrm>
              <a:off x="1977" y="99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82" name="Rectangle 1467"/>
            <p:cNvSpPr>
              <a:spLocks noChangeArrowheads="1"/>
            </p:cNvSpPr>
            <p:nvPr/>
          </p:nvSpPr>
          <p:spPr bwMode="auto">
            <a:xfrm>
              <a:off x="2169" y="99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83" name="Rectangle 1468"/>
            <p:cNvSpPr>
              <a:spLocks noChangeArrowheads="1"/>
            </p:cNvSpPr>
            <p:nvPr/>
          </p:nvSpPr>
          <p:spPr bwMode="auto">
            <a:xfrm>
              <a:off x="2361" y="99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84" name="Rectangle 1469"/>
            <p:cNvSpPr>
              <a:spLocks noChangeArrowheads="1"/>
            </p:cNvSpPr>
            <p:nvPr/>
          </p:nvSpPr>
          <p:spPr bwMode="auto">
            <a:xfrm>
              <a:off x="2553" y="99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85" name="Rectangle 1470"/>
            <p:cNvSpPr>
              <a:spLocks noChangeArrowheads="1"/>
            </p:cNvSpPr>
            <p:nvPr/>
          </p:nvSpPr>
          <p:spPr bwMode="auto">
            <a:xfrm>
              <a:off x="2745" y="99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86" name="Rectangle 1471"/>
            <p:cNvSpPr>
              <a:spLocks noChangeArrowheads="1"/>
            </p:cNvSpPr>
            <p:nvPr/>
          </p:nvSpPr>
          <p:spPr bwMode="auto">
            <a:xfrm>
              <a:off x="2937" y="99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87" name="Rectangle 1472"/>
            <p:cNvSpPr>
              <a:spLocks noChangeArrowheads="1"/>
            </p:cNvSpPr>
            <p:nvPr/>
          </p:nvSpPr>
          <p:spPr bwMode="auto">
            <a:xfrm>
              <a:off x="3129" y="99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88" name="Rectangle 1473"/>
            <p:cNvSpPr>
              <a:spLocks noChangeArrowheads="1"/>
            </p:cNvSpPr>
            <p:nvPr/>
          </p:nvSpPr>
          <p:spPr bwMode="auto">
            <a:xfrm>
              <a:off x="3321" y="99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89" name="Rectangle 1474"/>
            <p:cNvSpPr>
              <a:spLocks noChangeArrowheads="1"/>
            </p:cNvSpPr>
            <p:nvPr/>
          </p:nvSpPr>
          <p:spPr bwMode="auto">
            <a:xfrm>
              <a:off x="3513" y="99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90" name="Rectangle 1475"/>
            <p:cNvSpPr>
              <a:spLocks noChangeArrowheads="1"/>
            </p:cNvSpPr>
            <p:nvPr/>
          </p:nvSpPr>
          <p:spPr bwMode="auto">
            <a:xfrm>
              <a:off x="3705" y="99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91" name="Rectangle 1476"/>
            <p:cNvSpPr>
              <a:spLocks noChangeArrowheads="1"/>
            </p:cNvSpPr>
            <p:nvPr/>
          </p:nvSpPr>
          <p:spPr bwMode="auto">
            <a:xfrm>
              <a:off x="3897" y="99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92" name="Rectangle 1477"/>
            <p:cNvSpPr>
              <a:spLocks noChangeArrowheads="1"/>
            </p:cNvSpPr>
            <p:nvPr/>
          </p:nvSpPr>
          <p:spPr bwMode="auto">
            <a:xfrm>
              <a:off x="4089" y="99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93" name="Rectangle 1478"/>
            <p:cNvSpPr>
              <a:spLocks noChangeArrowheads="1"/>
            </p:cNvSpPr>
            <p:nvPr/>
          </p:nvSpPr>
          <p:spPr bwMode="auto">
            <a:xfrm>
              <a:off x="4281" y="99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94" name="Rectangle 1479"/>
            <p:cNvSpPr>
              <a:spLocks noChangeArrowheads="1"/>
            </p:cNvSpPr>
            <p:nvPr/>
          </p:nvSpPr>
          <p:spPr bwMode="auto">
            <a:xfrm>
              <a:off x="633" y="80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95" name="Rectangle 1480"/>
            <p:cNvSpPr>
              <a:spLocks noChangeArrowheads="1"/>
            </p:cNvSpPr>
            <p:nvPr/>
          </p:nvSpPr>
          <p:spPr bwMode="auto">
            <a:xfrm>
              <a:off x="825" y="80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96" name="Rectangle 1481"/>
            <p:cNvSpPr>
              <a:spLocks noChangeArrowheads="1"/>
            </p:cNvSpPr>
            <p:nvPr/>
          </p:nvSpPr>
          <p:spPr bwMode="auto">
            <a:xfrm>
              <a:off x="1017" y="80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97" name="Rectangle 1482"/>
            <p:cNvSpPr>
              <a:spLocks noChangeArrowheads="1"/>
            </p:cNvSpPr>
            <p:nvPr/>
          </p:nvSpPr>
          <p:spPr bwMode="auto">
            <a:xfrm>
              <a:off x="1209" y="80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98" name="Rectangle 1483"/>
            <p:cNvSpPr>
              <a:spLocks noChangeArrowheads="1"/>
            </p:cNvSpPr>
            <p:nvPr/>
          </p:nvSpPr>
          <p:spPr bwMode="auto">
            <a:xfrm>
              <a:off x="1401" y="80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599" name="Rectangle 1484"/>
            <p:cNvSpPr>
              <a:spLocks noChangeArrowheads="1"/>
            </p:cNvSpPr>
            <p:nvPr/>
          </p:nvSpPr>
          <p:spPr bwMode="auto">
            <a:xfrm>
              <a:off x="1593" y="80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00" name="Rectangle 1485"/>
            <p:cNvSpPr>
              <a:spLocks noChangeArrowheads="1"/>
            </p:cNvSpPr>
            <p:nvPr/>
          </p:nvSpPr>
          <p:spPr bwMode="auto">
            <a:xfrm>
              <a:off x="1785" y="80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01" name="Rectangle 1486"/>
            <p:cNvSpPr>
              <a:spLocks noChangeArrowheads="1"/>
            </p:cNvSpPr>
            <p:nvPr/>
          </p:nvSpPr>
          <p:spPr bwMode="auto">
            <a:xfrm>
              <a:off x="1977" y="80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02" name="Rectangle 1487"/>
            <p:cNvSpPr>
              <a:spLocks noChangeArrowheads="1"/>
            </p:cNvSpPr>
            <p:nvPr/>
          </p:nvSpPr>
          <p:spPr bwMode="auto">
            <a:xfrm>
              <a:off x="2169" y="80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03" name="Rectangle 1488"/>
            <p:cNvSpPr>
              <a:spLocks noChangeArrowheads="1"/>
            </p:cNvSpPr>
            <p:nvPr/>
          </p:nvSpPr>
          <p:spPr bwMode="auto">
            <a:xfrm>
              <a:off x="2361" y="80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04" name="Rectangle 1489"/>
            <p:cNvSpPr>
              <a:spLocks noChangeArrowheads="1"/>
            </p:cNvSpPr>
            <p:nvPr/>
          </p:nvSpPr>
          <p:spPr bwMode="auto">
            <a:xfrm>
              <a:off x="2553" y="80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05" name="Rectangle 1490"/>
            <p:cNvSpPr>
              <a:spLocks noChangeArrowheads="1"/>
            </p:cNvSpPr>
            <p:nvPr/>
          </p:nvSpPr>
          <p:spPr bwMode="auto">
            <a:xfrm>
              <a:off x="2745" y="80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06" name="Rectangle 1491"/>
            <p:cNvSpPr>
              <a:spLocks noChangeArrowheads="1"/>
            </p:cNvSpPr>
            <p:nvPr/>
          </p:nvSpPr>
          <p:spPr bwMode="auto">
            <a:xfrm>
              <a:off x="2937" y="80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07" name="Rectangle 1492"/>
            <p:cNvSpPr>
              <a:spLocks noChangeArrowheads="1"/>
            </p:cNvSpPr>
            <p:nvPr/>
          </p:nvSpPr>
          <p:spPr bwMode="auto">
            <a:xfrm>
              <a:off x="3129" y="80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08" name="Rectangle 1493"/>
            <p:cNvSpPr>
              <a:spLocks noChangeArrowheads="1"/>
            </p:cNvSpPr>
            <p:nvPr/>
          </p:nvSpPr>
          <p:spPr bwMode="auto">
            <a:xfrm>
              <a:off x="3321" y="80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09" name="Rectangle 1494"/>
            <p:cNvSpPr>
              <a:spLocks noChangeArrowheads="1"/>
            </p:cNvSpPr>
            <p:nvPr/>
          </p:nvSpPr>
          <p:spPr bwMode="auto">
            <a:xfrm>
              <a:off x="3513" y="80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10" name="Rectangle 1495"/>
            <p:cNvSpPr>
              <a:spLocks noChangeArrowheads="1"/>
            </p:cNvSpPr>
            <p:nvPr/>
          </p:nvSpPr>
          <p:spPr bwMode="auto">
            <a:xfrm>
              <a:off x="3705" y="80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11" name="Rectangle 1496"/>
            <p:cNvSpPr>
              <a:spLocks noChangeArrowheads="1"/>
            </p:cNvSpPr>
            <p:nvPr/>
          </p:nvSpPr>
          <p:spPr bwMode="auto">
            <a:xfrm>
              <a:off x="3897" y="80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12" name="Rectangle 1497"/>
            <p:cNvSpPr>
              <a:spLocks noChangeArrowheads="1"/>
            </p:cNvSpPr>
            <p:nvPr/>
          </p:nvSpPr>
          <p:spPr bwMode="auto">
            <a:xfrm>
              <a:off x="4089" y="80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13" name="Rectangle 1498"/>
            <p:cNvSpPr>
              <a:spLocks noChangeArrowheads="1"/>
            </p:cNvSpPr>
            <p:nvPr/>
          </p:nvSpPr>
          <p:spPr bwMode="auto">
            <a:xfrm>
              <a:off x="4281" y="80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14" name="Rectangle 1499"/>
            <p:cNvSpPr>
              <a:spLocks noChangeArrowheads="1"/>
            </p:cNvSpPr>
            <p:nvPr/>
          </p:nvSpPr>
          <p:spPr bwMode="auto">
            <a:xfrm>
              <a:off x="633" y="60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15" name="Rectangle 1500"/>
            <p:cNvSpPr>
              <a:spLocks noChangeArrowheads="1"/>
            </p:cNvSpPr>
            <p:nvPr/>
          </p:nvSpPr>
          <p:spPr bwMode="auto">
            <a:xfrm>
              <a:off x="825" y="60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16" name="Rectangle 1501"/>
            <p:cNvSpPr>
              <a:spLocks noChangeArrowheads="1"/>
            </p:cNvSpPr>
            <p:nvPr/>
          </p:nvSpPr>
          <p:spPr bwMode="auto">
            <a:xfrm>
              <a:off x="1017" y="60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17" name="Rectangle 1502"/>
            <p:cNvSpPr>
              <a:spLocks noChangeArrowheads="1"/>
            </p:cNvSpPr>
            <p:nvPr/>
          </p:nvSpPr>
          <p:spPr bwMode="auto">
            <a:xfrm>
              <a:off x="1209" y="60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18" name="Rectangle 1503"/>
            <p:cNvSpPr>
              <a:spLocks noChangeArrowheads="1"/>
            </p:cNvSpPr>
            <p:nvPr/>
          </p:nvSpPr>
          <p:spPr bwMode="auto">
            <a:xfrm>
              <a:off x="1401" y="60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19" name="Rectangle 1504"/>
            <p:cNvSpPr>
              <a:spLocks noChangeArrowheads="1"/>
            </p:cNvSpPr>
            <p:nvPr/>
          </p:nvSpPr>
          <p:spPr bwMode="auto">
            <a:xfrm>
              <a:off x="1593" y="60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20" name="Rectangle 1505"/>
            <p:cNvSpPr>
              <a:spLocks noChangeArrowheads="1"/>
            </p:cNvSpPr>
            <p:nvPr/>
          </p:nvSpPr>
          <p:spPr bwMode="auto">
            <a:xfrm>
              <a:off x="1785" y="60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21" name="Rectangle 1506"/>
            <p:cNvSpPr>
              <a:spLocks noChangeArrowheads="1"/>
            </p:cNvSpPr>
            <p:nvPr/>
          </p:nvSpPr>
          <p:spPr bwMode="auto">
            <a:xfrm>
              <a:off x="1977" y="60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22" name="Rectangle 1507"/>
            <p:cNvSpPr>
              <a:spLocks noChangeArrowheads="1"/>
            </p:cNvSpPr>
            <p:nvPr/>
          </p:nvSpPr>
          <p:spPr bwMode="auto">
            <a:xfrm>
              <a:off x="2169" y="60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23" name="Rectangle 1508"/>
            <p:cNvSpPr>
              <a:spLocks noChangeArrowheads="1"/>
            </p:cNvSpPr>
            <p:nvPr/>
          </p:nvSpPr>
          <p:spPr bwMode="auto">
            <a:xfrm>
              <a:off x="2361" y="60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24" name="Rectangle 1509"/>
            <p:cNvSpPr>
              <a:spLocks noChangeArrowheads="1"/>
            </p:cNvSpPr>
            <p:nvPr/>
          </p:nvSpPr>
          <p:spPr bwMode="auto">
            <a:xfrm>
              <a:off x="2553" y="60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25" name="Rectangle 1510"/>
            <p:cNvSpPr>
              <a:spLocks noChangeArrowheads="1"/>
            </p:cNvSpPr>
            <p:nvPr/>
          </p:nvSpPr>
          <p:spPr bwMode="auto">
            <a:xfrm>
              <a:off x="2745" y="60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26" name="Rectangle 1511"/>
            <p:cNvSpPr>
              <a:spLocks noChangeArrowheads="1"/>
            </p:cNvSpPr>
            <p:nvPr/>
          </p:nvSpPr>
          <p:spPr bwMode="auto">
            <a:xfrm>
              <a:off x="2937" y="60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27" name="Rectangle 1512"/>
            <p:cNvSpPr>
              <a:spLocks noChangeArrowheads="1"/>
            </p:cNvSpPr>
            <p:nvPr/>
          </p:nvSpPr>
          <p:spPr bwMode="auto">
            <a:xfrm>
              <a:off x="3129" y="60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28" name="Rectangle 1513"/>
            <p:cNvSpPr>
              <a:spLocks noChangeArrowheads="1"/>
            </p:cNvSpPr>
            <p:nvPr/>
          </p:nvSpPr>
          <p:spPr bwMode="auto">
            <a:xfrm>
              <a:off x="3321" y="60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29" name="Rectangle 1514"/>
            <p:cNvSpPr>
              <a:spLocks noChangeArrowheads="1"/>
            </p:cNvSpPr>
            <p:nvPr/>
          </p:nvSpPr>
          <p:spPr bwMode="auto">
            <a:xfrm>
              <a:off x="3513" y="60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30" name="Rectangle 1515"/>
            <p:cNvSpPr>
              <a:spLocks noChangeArrowheads="1"/>
            </p:cNvSpPr>
            <p:nvPr/>
          </p:nvSpPr>
          <p:spPr bwMode="auto">
            <a:xfrm>
              <a:off x="3705" y="60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31" name="Rectangle 1516"/>
            <p:cNvSpPr>
              <a:spLocks noChangeArrowheads="1"/>
            </p:cNvSpPr>
            <p:nvPr/>
          </p:nvSpPr>
          <p:spPr bwMode="auto">
            <a:xfrm>
              <a:off x="3897" y="60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32" name="Rectangle 1517"/>
            <p:cNvSpPr>
              <a:spLocks noChangeArrowheads="1"/>
            </p:cNvSpPr>
            <p:nvPr/>
          </p:nvSpPr>
          <p:spPr bwMode="auto">
            <a:xfrm>
              <a:off x="4089" y="60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33" name="Rectangle 1518"/>
            <p:cNvSpPr>
              <a:spLocks noChangeArrowheads="1"/>
            </p:cNvSpPr>
            <p:nvPr/>
          </p:nvSpPr>
          <p:spPr bwMode="auto">
            <a:xfrm>
              <a:off x="4281" y="60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34" name="Rectangle 1519"/>
            <p:cNvSpPr>
              <a:spLocks noChangeArrowheads="1"/>
            </p:cNvSpPr>
            <p:nvPr/>
          </p:nvSpPr>
          <p:spPr bwMode="auto">
            <a:xfrm>
              <a:off x="633" y="41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35" name="Rectangle 1520"/>
            <p:cNvSpPr>
              <a:spLocks noChangeArrowheads="1"/>
            </p:cNvSpPr>
            <p:nvPr/>
          </p:nvSpPr>
          <p:spPr bwMode="auto">
            <a:xfrm>
              <a:off x="825" y="41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36" name="Rectangle 1521"/>
            <p:cNvSpPr>
              <a:spLocks noChangeArrowheads="1"/>
            </p:cNvSpPr>
            <p:nvPr/>
          </p:nvSpPr>
          <p:spPr bwMode="auto">
            <a:xfrm>
              <a:off x="1017" y="41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37" name="Rectangle 1522"/>
            <p:cNvSpPr>
              <a:spLocks noChangeArrowheads="1"/>
            </p:cNvSpPr>
            <p:nvPr/>
          </p:nvSpPr>
          <p:spPr bwMode="auto">
            <a:xfrm>
              <a:off x="1209" y="41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38" name="Rectangle 1523"/>
            <p:cNvSpPr>
              <a:spLocks noChangeArrowheads="1"/>
            </p:cNvSpPr>
            <p:nvPr/>
          </p:nvSpPr>
          <p:spPr bwMode="auto">
            <a:xfrm>
              <a:off x="1401" y="41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39" name="Rectangle 1524"/>
            <p:cNvSpPr>
              <a:spLocks noChangeArrowheads="1"/>
            </p:cNvSpPr>
            <p:nvPr/>
          </p:nvSpPr>
          <p:spPr bwMode="auto">
            <a:xfrm>
              <a:off x="1593" y="41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40" name="Rectangle 1525"/>
            <p:cNvSpPr>
              <a:spLocks noChangeArrowheads="1"/>
            </p:cNvSpPr>
            <p:nvPr/>
          </p:nvSpPr>
          <p:spPr bwMode="auto">
            <a:xfrm>
              <a:off x="1785" y="41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41" name="Rectangle 1526"/>
            <p:cNvSpPr>
              <a:spLocks noChangeArrowheads="1"/>
            </p:cNvSpPr>
            <p:nvPr/>
          </p:nvSpPr>
          <p:spPr bwMode="auto">
            <a:xfrm>
              <a:off x="1977" y="41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42" name="Rectangle 1527"/>
            <p:cNvSpPr>
              <a:spLocks noChangeArrowheads="1"/>
            </p:cNvSpPr>
            <p:nvPr/>
          </p:nvSpPr>
          <p:spPr bwMode="auto">
            <a:xfrm>
              <a:off x="2169" y="41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43" name="Rectangle 1528"/>
            <p:cNvSpPr>
              <a:spLocks noChangeArrowheads="1"/>
            </p:cNvSpPr>
            <p:nvPr/>
          </p:nvSpPr>
          <p:spPr bwMode="auto">
            <a:xfrm>
              <a:off x="2361" y="41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44" name="Rectangle 1529"/>
            <p:cNvSpPr>
              <a:spLocks noChangeArrowheads="1"/>
            </p:cNvSpPr>
            <p:nvPr/>
          </p:nvSpPr>
          <p:spPr bwMode="auto">
            <a:xfrm>
              <a:off x="2553" y="41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45" name="Rectangle 1530"/>
            <p:cNvSpPr>
              <a:spLocks noChangeArrowheads="1"/>
            </p:cNvSpPr>
            <p:nvPr/>
          </p:nvSpPr>
          <p:spPr bwMode="auto">
            <a:xfrm>
              <a:off x="2745" y="41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46" name="Rectangle 1531"/>
            <p:cNvSpPr>
              <a:spLocks noChangeArrowheads="1"/>
            </p:cNvSpPr>
            <p:nvPr/>
          </p:nvSpPr>
          <p:spPr bwMode="auto">
            <a:xfrm>
              <a:off x="2937" y="41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47" name="Rectangle 1532"/>
            <p:cNvSpPr>
              <a:spLocks noChangeArrowheads="1"/>
            </p:cNvSpPr>
            <p:nvPr/>
          </p:nvSpPr>
          <p:spPr bwMode="auto">
            <a:xfrm>
              <a:off x="3129" y="41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48" name="Rectangle 1533"/>
            <p:cNvSpPr>
              <a:spLocks noChangeArrowheads="1"/>
            </p:cNvSpPr>
            <p:nvPr/>
          </p:nvSpPr>
          <p:spPr bwMode="auto">
            <a:xfrm>
              <a:off x="3321" y="41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49" name="Rectangle 1534"/>
            <p:cNvSpPr>
              <a:spLocks noChangeArrowheads="1"/>
            </p:cNvSpPr>
            <p:nvPr/>
          </p:nvSpPr>
          <p:spPr bwMode="auto">
            <a:xfrm>
              <a:off x="3513" y="41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50" name="Rectangle 1535"/>
            <p:cNvSpPr>
              <a:spLocks noChangeArrowheads="1"/>
            </p:cNvSpPr>
            <p:nvPr/>
          </p:nvSpPr>
          <p:spPr bwMode="auto">
            <a:xfrm>
              <a:off x="3705" y="41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51" name="Rectangle 1536"/>
            <p:cNvSpPr>
              <a:spLocks noChangeArrowheads="1"/>
            </p:cNvSpPr>
            <p:nvPr/>
          </p:nvSpPr>
          <p:spPr bwMode="auto">
            <a:xfrm>
              <a:off x="3897" y="41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52" name="Rectangle 1537"/>
            <p:cNvSpPr>
              <a:spLocks noChangeArrowheads="1"/>
            </p:cNvSpPr>
            <p:nvPr/>
          </p:nvSpPr>
          <p:spPr bwMode="auto">
            <a:xfrm>
              <a:off x="4089" y="41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53" name="Rectangle 1538"/>
            <p:cNvSpPr>
              <a:spLocks noChangeArrowheads="1"/>
            </p:cNvSpPr>
            <p:nvPr/>
          </p:nvSpPr>
          <p:spPr bwMode="auto">
            <a:xfrm>
              <a:off x="4281" y="41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54" name="Rectangle 1539"/>
            <p:cNvSpPr>
              <a:spLocks noChangeArrowheads="1"/>
            </p:cNvSpPr>
            <p:nvPr/>
          </p:nvSpPr>
          <p:spPr bwMode="auto">
            <a:xfrm>
              <a:off x="633" y="22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55" name="Rectangle 1540"/>
            <p:cNvSpPr>
              <a:spLocks noChangeArrowheads="1"/>
            </p:cNvSpPr>
            <p:nvPr/>
          </p:nvSpPr>
          <p:spPr bwMode="auto">
            <a:xfrm>
              <a:off x="825" y="22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56" name="Rectangle 1541"/>
            <p:cNvSpPr>
              <a:spLocks noChangeArrowheads="1"/>
            </p:cNvSpPr>
            <p:nvPr/>
          </p:nvSpPr>
          <p:spPr bwMode="auto">
            <a:xfrm>
              <a:off x="1017" y="22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57" name="Rectangle 1542"/>
            <p:cNvSpPr>
              <a:spLocks noChangeArrowheads="1"/>
            </p:cNvSpPr>
            <p:nvPr/>
          </p:nvSpPr>
          <p:spPr bwMode="auto">
            <a:xfrm>
              <a:off x="1209" y="22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58" name="Rectangle 1543"/>
            <p:cNvSpPr>
              <a:spLocks noChangeArrowheads="1"/>
            </p:cNvSpPr>
            <p:nvPr/>
          </p:nvSpPr>
          <p:spPr bwMode="auto">
            <a:xfrm>
              <a:off x="1401" y="22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59" name="Rectangle 1544"/>
            <p:cNvSpPr>
              <a:spLocks noChangeArrowheads="1"/>
            </p:cNvSpPr>
            <p:nvPr/>
          </p:nvSpPr>
          <p:spPr bwMode="auto">
            <a:xfrm>
              <a:off x="1593" y="22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60" name="Rectangle 1545"/>
            <p:cNvSpPr>
              <a:spLocks noChangeArrowheads="1"/>
            </p:cNvSpPr>
            <p:nvPr/>
          </p:nvSpPr>
          <p:spPr bwMode="auto">
            <a:xfrm>
              <a:off x="1785" y="22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61" name="Rectangle 1546"/>
            <p:cNvSpPr>
              <a:spLocks noChangeArrowheads="1"/>
            </p:cNvSpPr>
            <p:nvPr/>
          </p:nvSpPr>
          <p:spPr bwMode="auto">
            <a:xfrm>
              <a:off x="1977" y="22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62" name="Rectangle 1547"/>
            <p:cNvSpPr>
              <a:spLocks noChangeArrowheads="1"/>
            </p:cNvSpPr>
            <p:nvPr/>
          </p:nvSpPr>
          <p:spPr bwMode="auto">
            <a:xfrm>
              <a:off x="2169" y="22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63" name="Rectangle 1548"/>
            <p:cNvSpPr>
              <a:spLocks noChangeArrowheads="1"/>
            </p:cNvSpPr>
            <p:nvPr/>
          </p:nvSpPr>
          <p:spPr bwMode="auto">
            <a:xfrm>
              <a:off x="2361" y="22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64" name="Rectangle 1549"/>
            <p:cNvSpPr>
              <a:spLocks noChangeArrowheads="1"/>
            </p:cNvSpPr>
            <p:nvPr/>
          </p:nvSpPr>
          <p:spPr bwMode="auto">
            <a:xfrm>
              <a:off x="2553" y="22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65" name="Rectangle 1550"/>
            <p:cNvSpPr>
              <a:spLocks noChangeArrowheads="1"/>
            </p:cNvSpPr>
            <p:nvPr/>
          </p:nvSpPr>
          <p:spPr bwMode="auto">
            <a:xfrm>
              <a:off x="2745" y="22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66" name="Rectangle 1551"/>
            <p:cNvSpPr>
              <a:spLocks noChangeArrowheads="1"/>
            </p:cNvSpPr>
            <p:nvPr/>
          </p:nvSpPr>
          <p:spPr bwMode="auto">
            <a:xfrm>
              <a:off x="2937" y="22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67" name="Rectangle 1552"/>
            <p:cNvSpPr>
              <a:spLocks noChangeArrowheads="1"/>
            </p:cNvSpPr>
            <p:nvPr/>
          </p:nvSpPr>
          <p:spPr bwMode="auto">
            <a:xfrm>
              <a:off x="3129" y="22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68" name="Rectangle 1553"/>
            <p:cNvSpPr>
              <a:spLocks noChangeArrowheads="1"/>
            </p:cNvSpPr>
            <p:nvPr/>
          </p:nvSpPr>
          <p:spPr bwMode="auto">
            <a:xfrm>
              <a:off x="3321" y="22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69" name="Rectangle 1554"/>
            <p:cNvSpPr>
              <a:spLocks noChangeArrowheads="1"/>
            </p:cNvSpPr>
            <p:nvPr/>
          </p:nvSpPr>
          <p:spPr bwMode="auto">
            <a:xfrm>
              <a:off x="3513" y="22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70" name="Rectangle 1555"/>
            <p:cNvSpPr>
              <a:spLocks noChangeArrowheads="1"/>
            </p:cNvSpPr>
            <p:nvPr/>
          </p:nvSpPr>
          <p:spPr bwMode="auto">
            <a:xfrm>
              <a:off x="3705" y="22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71" name="Rectangle 1556"/>
            <p:cNvSpPr>
              <a:spLocks noChangeArrowheads="1"/>
            </p:cNvSpPr>
            <p:nvPr/>
          </p:nvSpPr>
          <p:spPr bwMode="auto">
            <a:xfrm>
              <a:off x="3897" y="22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72" name="Rectangle 1557"/>
            <p:cNvSpPr>
              <a:spLocks noChangeArrowheads="1"/>
            </p:cNvSpPr>
            <p:nvPr/>
          </p:nvSpPr>
          <p:spPr bwMode="auto">
            <a:xfrm>
              <a:off x="4089" y="22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73" name="Rectangle 1558"/>
            <p:cNvSpPr>
              <a:spLocks noChangeArrowheads="1"/>
            </p:cNvSpPr>
            <p:nvPr/>
          </p:nvSpPr>
          <p:spPr bwMode="auto">
            <a:xfrm>
              <a:off x="4281" y="22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74" name="Rectangle 1559"/>
            <p:cNvSpPr>
              <a:spLocks noChangeArrowheads="1"/>
            </p:cNvSpPr>
            <p:nvPr/>
          </p:nvSpPr>
          <p:spPr bwMode="auto">
            <a:xfrm>
              <a:off x="633" y="291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75" name="Rectangle 1560"/>
            <p:cNvSpPr>
              <a:spLocks noChangeArrowheads="1"/>
            </p:cNvSpPr>
            <p:nvPr/>
          </p:nvSpPr>
          <p:spPr bwMode="auto">
            <a:xfrm>
              <a:off x="825" y="291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76" name="Rectangle 1561"/>
            <p:cNvSpPr>
              <a:spLocks noChangeArrowheads="1"/>
            </p:cNvSpPr>
            <p:nvPr/>
          </p:nvSpPr>
          <p:spPr bwMode="auto">
            <a:xfrm>
              <a:off x="1017" y="291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77" name="Rectangle 1562"/>
            <p:cNvSpPr>
              <a:spLocks noChangeArrowheads="1"/>
            </p:cNvSpPr>
            <p:nvPr/>
          </p:nvSpPr>
          <p:spPr bwMode="auto">
            <a:xfrm>
              <a:off x="1209" y="291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78" name="Rectangle 1563"/>
            <p:cNvSpPr>
              <a:spLocks noChangeArrowheads="1"/>
            </p:cNvSpPr>
            <p:nvPr/>
          </p:nvSpPr>
          <p:spPr bwMode="auto">
            <a:xfrm>
              <a:off x="1401" y="291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79" name="Rectangle 1564"/>
            <p:cNvSpPr>
              <a:spLocks noChangeArrowheads="1"/>
            </p:cNvSpPr>
            <p:nvPr/>
          </p:nvSpPr>
          <p:spPr bwMode="auto">
            <a:xfrm>
              <a:off x="1593" y="291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80" name="Rectangle 1565"/>
            <p:cNvSpPr>
              <a:spLocks noChangeArrowheads="1"/>
            </p:cNvSpPr>
            <p:nvPr/>
          </p:nvSpPr>
          <p:spPr bwMode="auto">
            <a:xfrm>
              <a:off x="1785" y="291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81" name="Rectangle 1566"/>
            <p:cNvSpPr>
              <a:spLocks noChangeArrowheads="1"/>
            </p:cNvSpPr>
            <p:nvPr/>
          </p:nvSpPr>
          <p:spPr bwMode="auto">
            <a:xfrm>
              <a:off x="1977" y="291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82" name="Rectangle 1567"/>
            <p:cNvSpPr>
              <a:spLocks noChangeArrowheads="1"/>
            </p:cNvSpPr>
            <p:nvPr/>
          </p:nvSpPr>
          <p:spPr bwMode="auto">
            <a:xfrm>
              <a:off x="2169" y="291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83" name="Rectangle 1568"/>
            <p:cNvSpPr>
              <a:spLocks noChangeArrowheads="1"/>
            </p:cNvSpPr>
            <p:nvPr/>
          </p:nvSpPr>
          <p:spPr bwMode="auto">
            <a:xfrm>
              <a:off x="2361" y="291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84" name="Rectangle 1569"/>
            <p:cNvSpPr>
              <a:spLocks noChangeArrowheads="1"/>
            </p:cNvSpPr>
            <p:nvPr/>
          </p:nvSpPr>
          <p:spPr bwMode="auto">
            <a:xfrm>
              <a:off x="2553" y="291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85" name="Rectangle 1570"/>
            <p:cNvSpPr>
              <a:spLocks noChangeArrowheads="1"/>
            </p:cNvSpPr>
            <p:nvPr/>
          </p:nvSpPr>
          <p:spPr bwMode="auto">
            <a:xfrm>
              <a:off x="2745" y="291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86" name="Rectangle 1571"/>
            <p:cNvSpPr>
              <a:spLocks noChangeArrowheads="1"/>
            </p:cNvSpPr>
            <p:nvPr/>
          </p:nvSpPr>
          <p:spPr bwMode="auto">
            <a:xfrm>
              <a:off x="2937" y="291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87" name="Rectangle 1572"/>
            <p:cNvSpPr>
              <a:spLocks noChangeArrowheads="1"/>
            </p:cNvSpPr>
            <p:nvPr/>
          </p:nvSpPr>
          <p:spPr bwMode="auto">
            <a:xfrm>
              <a:off x="3129" y="291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88" name="Rectangle 1573"/>
            <p:cNvSpPr>
              <a:spLocks noChangeArrowheads="1"/>
            </p:cNvSpPr>
            <p:nvPr/>
          </p:nvSpPr>
          <p:spPr bwMode="auto">
            <a:xfrm>
              <a:off x="3321" y="291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89" name="Rectangle 1574"/>
            <p:cNvSpPr>
              <a:spLocks noChangeArrowheads="1"/>
            </p:cNvSpPr>
            <p:nvPr/>
          </p:nvSpPr>
          <p:spPr bwMode="auto">
            <a:xfrm>
              <a:off x="3513" y="291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90" name="Rectangle 1575"/>
            <p:cNvSpPr>
              <a:spLocks noChangeArrowheads="1"/>
            </p:cNvSpPr>
            <p:nvPr/>
          </p:nvSpPr>
          <p:spPr bwMode="auto">
            <a:xfrm>
              <a:off x="3705" y="291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91" name="Rectangle 1576"/>
            <p:cNvSpPr>
              <a:spLocks noChangeArrowheads="1"/>
            </p:cNvSpPr>
            <p:nvPr/>
          </p:nvSpPr>
          <p:spPr bwMode="auto">
            <a:xfrm>
              <a:off x="3897" y="291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92" name="Rectangle 1577"/>
            <p:cNvSpPr>
              <a:spLocks noChangeArrowheads="1"/>
            </p:cNvSpPr>
            <p:nvPr/>
          </p:nvSpPr>
          <p:spPr bwMode="auto">
            <a:xfrm>
              <a:off x="4089" y="291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93" name="Rectangle 1578"/>
            <p:cNvSpPr>
              <a:spLocks noChangeArrowheads="1"/>
            </p:cNvSpPr>
            <p:nvPr/>
          </p:nvSpPr>
          <p:spPr bwMode="auto">
            <a:xfrm>
              <a:off x="4281" y="291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94" name="Rectangle 1579"/>
            <p:cNvSpPr>
              <a:spLocks noChangeArrowheads="1"/>
            </p:cNvSpPr>
            <p:nvPr/>
          </p:nvSpPr>
          <p:spPr bwMode="auto">
            <a:xfrm>
              <a:off x="633" y="310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95" name="Rectangle 1580"/>
            <p:cNvSpPr>
              <a:spLocks noChangeArrowheads="1"/>
            </p:cNvSpPr>
            <p:nvPr/>
          </p:nvSpPr>
          <p:spPr bwMode="auto">
            <a:xfrm>
              <a:off x="825" y="310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96" name="Rectangle 1581"/>
            <p:cNvSpPr>
              <a:spLocks noChangeArrowheads="1"/>
            </p:cNvSpPr>
            <p:nvPr/>
          </p:nvSpPr>
          <p:spPr bwMode="auto">
            <a:xfrm>
              <a:off x="1017" y="310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97" name="Rectangle 1582"/>
            <p:cNvSpPr>
              <a:spLocks noChangeArrowheads="1"/>
            </p:cNvSpPr>
            <p:nvPr/>
          </p:nvSpPr>
          <p:spPr bwMode="auto">
            <a:xfrm>
              <a:off x="1209" y="310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98" name="Rectangle 1583"/>
            <p:cNvSpPr>
              <a:spLocks noChangeArrowheads="1"/>
            </p:cNvSpPr>
            <p:nvPr/>
          </p:nvSpPr>
          <p:spPr bwMode="auto">
            <a:xfrm>
              <a:off x="1401" y="310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699" name="Rectangle 1584"/>
            <p:cNvSpPr>
              <a:spLocks noChangeArrowheads="1"/>
            </p:cNvSpPr>
            <p:nvPr/>
          </p:nvSpPr>
          <p:spPr bwMode="auto">
            <a:xfrm>
              <a:off x="1593" y="310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00" name="Rectangle 1585"/>
            <p:cNvSpPr>
              <a:spLocks noChangeArrowheads="1"/>
            </p:cNvSpPr>
            <p:nvPr/>
          </p:nvSpPr>
          <p:spPr bwMode="auto">
            <a:xfrm>
              <a:off x="1785" y="310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01" name="Rectangle 1586"/>
            <p:cNvSpPr>
              <a:spLocks noChangeArrowheads="1"/>
            </p:cNvSpPr>
            <p:nvPr/>
          </p:nvSpPr>
          <p:spPr bwMode="auto">
            <a:xfrm>
              <a:off x="1977" y="310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02" name="Rectangle 1587"/>
            <p:cNvSpPr>
              <a:spLocks noChangeArrowheads="1"/>
            </p:cNvSpPr>
            <p:nvPr/>
          </p:nvSpPr>
          <p:spPr bwMode="auto">
            <a:xfrm>
              <a:off x="2169" y="310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03" name="Rectangle 1588"/>
            <p:cNvSpPr>
              <a:spLocks noChangeArrowheads="1"/>
            </p:cNvSpPr>
            <p:nvPr/>
          </p:nvSpPr>
          <p:spPr bwMode="auto">
            <a:xfrm>
              <a:off x="2361" y="310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04" name="Rectangle 1589"/>
            <p:cNvSpPr>
              <a:spLocks noChangeArrowheads="1"/>
            </p:cNvSpPr>
            <p:nvPr/>
          </p:nvSpPr>
          <p:spPr bwMode="auto">
            <a:xfrm>
              <a:off x="2553" y="310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05" name="Rectangle 1590"/>
            <p:cNvSpPr>
              <a:spLocks noChangeArrowheads="1"/>
            </p:cNvSpPr>
            <p:nvPr/>
          </p:nvSpPr>
          <p:spPr bwMode="auto">
            <a:xfrm>
              <a:off x="2745" y="310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06" name="Rectangle 1591"/>
            <p:cNvSpPr>
              <a:spLocks noChangeArrowheads="1"/>
            </p:cNvSpPr>
            <p:nvPr/>
          </p:nvSpPr>
          <p:spPr bwMode="auto">
            <a:xfrm>
              <a:off x="2937" y="310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07" name="Rectangle 1592"/>
            <p:cNvSpPr>
              <a:spLocks noChangeArrowheads="1"/>
            </p:cNvSpPr>
            <p:nvPr/>
          </p:nvSpPr>
          <p:spPr bwMode="auto">
            <a:xfrm>
              <a:off x="3129" y="310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08" name="Rectangle 1593"/>
            <p:cNvSpPr>
              <a:spLocks noChangeArrowheads="1"/>
            </p:cNvSpPr>
            <p:nvPr/>
          </p:nvSpPr>
          <p:spPr bwMode="auto">
            <a:xfrm>
              <a:off x="3321" y="310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09" name="Rectangle 1594"/>
            <p:cNvSpPr>
              <a:spLocks noChangeArrowheads="1"/>
            </p:cNvSpPr>
            <p:nvPr/>
          </p:nvSpPr>
          <p:spPr bwMode="auto">
            <a:xfrm>
              <a:off x="3513" y="310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10" name="Rectangle 1595"/>
            <p:cNvSpPr>
              <a:spLocks noChangeArrowheads="1"/>
            </p:cNvSpPr>
            <p:nvPr/>
          </p:nvSpPr>
          <p:spPr bwMode="auto">
            <a:xfrm>
              <a:off x="3705" y="310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11" name="Rectangle 1596"/>
            <p:cNvSpPr>
              <a:spLocks noChangeArrowheads="1"/>
            </p:cNvSpPr>
            <p:nvPr/>
          </p:nvSpPr>
          <p:spPr bwMode="auto">
            <a:xfrm>
              <a:off x="3897" y="310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12" name="Rectangle 1597"/>
            <p:cNvSpPr>
              <a:spLocks noChangeArrowheads="1"/>
            </p:cNvSpPr>
            <p:nvPr/>
          </p:nvSpPr>
          <p:spPr bwMode="auto">
            <a:xfrm>
              <a:off x="4089" y="310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13" name="Rectangle 1598"/>
            <p:cNvSpPr>
              <a:spLocks noChangeArrowheads="1"/>
            </p:cNvSpPr>
            <p:nvPr/>
          </p:nvSpPr>
          <p:spPr bwMode="auto">
            <a:xfrm>
              <a:off x="4281" y="310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14" name="Rectangle 1599"/>
            <p:cNvSpPr>
              <a:spLocks noChangeArrowheads="1"/>
            </p:cNvSpPr>
            <p:nvPr/>
          </p:nvSpPr>
          <p:spPr bwMode="auto">
            <a:xfrm>
              <a:off x="633" y="329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15" name="Rectangle 1600"/>
            <p:cNvSpPr>
              <a:spLocks noChangeArrowheads="1"/>
            </p:cNvSpPr>
            <p:nvPr/>
          </p:nvSpPr>
          <p:spPr bwMode="auto">
            <a:xfrm>
              <a:off x="825" y="329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16" name="Rectangle 1601"/>
            <p:cNvSpPr>
              <a:spLocks noChangeArrowheads="1"/>
            </p:cNvSpPr>
            <p:nvPr/>
          </p:nvSpPr>
          <p:spPr bwMode="auto">
            <a:xfrm>
              <a:off x="1017" y="329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17" name="Rectangle 1602"/>
            <p:cNvSpPr>
              <a:spLocks noChangeArrowheads="1"/>
            </p:cNvSpPr>
            <p:nvPr/>
          </p:nvSpPr>
          <p:spPr bwMode="auto">
            <a:xfrm>
              <a:off x="1209" y="329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18" name="Rectangle 1603"/>
            <p:cNvSpPr>
              <a:spLocks noChangeArrowheads="1"/>
            </p:cNvSpPr>
            <p:nvPr/>
          </p:nvSpPr>
          <p:spPr bwMode="auto">
            <a:xfrm>
              <a:off x="1401" y="329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19" name="Rectangle 1604"/>
            <p:cNvSpPr>
              <a:spLocks noChangeArrowheads="1"/>
            </p:cNvSpPr>
            <p:nvPr/>
          </p:nvSpPr>
          <p:spPr bwMode="auto">
            <a:xfrm>
              <a:off x="1593" y="329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20" name="Rectangle 1605"/>
            <p:cNvSpPr>
              <a:spLocks noChangeArrowheads="1"/>
            </p:cNvSpPr>
            <p:nvPr/>
          </p:nvSpPr>
          <p:spPr bwMode="auto">
            <a:xfrm>
              <a:off x="1785" y="329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21" name="Rectangle 1606"/>
            <p:cNvSpPr>
              <a:spLocks noChangeArrowheads="1"/>
            </p:cNvSpPr>
            <p:nvPr/>
          </p:nvSpPr>
          <p:spPr bwMode="auto">
            <a:xfrm>
              <a:off x="1977" y="329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22" name="Rectangle 1607"/>
            <p:cNvSpPr>
              <a:spLocks noChangeArrowheads="1"/>
            </p:cNvSpPr>
            <p:nvPr/>
          </p:nvSpPr>
          <p:spPr bwMode="auto">
            <a:xfrm>
              <a:off x="2169" y="329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23" name="Rectangle 1608"/>
            <p:cNvSpPr>
              <a:spLocks noChangeArrowheads="1"/>
            </p:cNvSpPr>
            <p:nvPr/>
          </p:nvSpPr>
          <p:spPr bwMode="auto">
            <a:xfrm>
              <a:off x="2361" y="329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24" name="Rectangle 1609"/>
            <p:cNvSpPr>
              <a:spLocks noChangeArrowheads="1"/>
            </p:cNvSpPr>
            <p:nvPr/>
          </p:nvSpPr>
          <p:spPr bwMode="auto">
            <a:xfrm>
              <a:off x="2553" y="329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25" name="Rectangle 1610"/>
            <p:cNvSpPr>
              <a:spLocks noChangeArrowheads="1"/>
            </p:cNvSpPr>
            <p:nvPr/>
          </p:nvSpPr>
          <p:spPr bwMode="auto">
            <a:xfrm>
              <a:off x="2745" y="329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26" name="Rectangle 1611"/>
            <p:cNvSpPr>
              <a:spLocks noChangeArrowheads="1"/>
            </p:cNvSpPr>
            <p:nvPr/>
          </p:nvSpPr>
          <p:spPr bwMode="auto">
            <a:xfrm>
              <a:off x="2937" y="329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27" name="Rectangle 1612"/>
            <p:cNvSpPr>
              <a:spLocks noChangeArrowheads="1"/>
            </p:cNvSpPr>
            <p:nvPr/>
          </p:nvSpPr>
          <p:spPr bwMode="auto">
            <a:xfrm>
              <a:off x="3129" y="329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28" name="Rectangle 1613"/>
            <p:cNvSpPr>
              <a:spLocks noChangeArrowheads="1"/>
            </p:cNvSpPr>
            <p:nvPr/>
          </p:nvSpPr>
          <p:spPr bwMode="auto">
            <a:xfrm>
              <a:off x="3321" y="329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29" name="Rectangle 1614"/>
            <p:cNvSpPr>
              <a:spLocks noChangeArrowheads="1"/>
            </p:cNvSpPr>
            <p:nvPr/>
          </p:nvSpPr>
          <p:spPr bwMode="auto">
            <a:xfrm>
              <a:off x="3513" y="329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30" name="Rectangle 1615"/>
            <p:cNvSpPr>
              <a:spLocks noChangeArrowheads="1"/>
            </p:cNvSpPr>
            <p:nvPr/>
          </p:nvSpPr>
          <p:spPr bwMode="auto">
            <a:xfrm>
              <a:off x="3705" y="329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31" name="Rectangle 1616"/>
            <p:cNvSpPr>
              <a:spLocks noChangeArrowheads="1"/>
            </p:cNvSpPr>
            <p:nvPr/>
          </p:nvSpPr>
          <p:spPr bwMode="auto">
            <a:xfrm>
              <a:off x="3897" y="329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32" name="Rectangle 1617"/>
            <p:cNvSpPr>
              <a:spLocks noChangeArrowheads="1"/>
            </p:cNvSpPr>
            <p:nvPr/>
          </p:nvSpPr>
          <p:spPr bwMode="auto">
            <a:xfrm>
              <a:off x="4089" y="329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33" name="Rectangle 1618"/>
            <p:cNvSpPr>
              <a:spLocks noChangeArrowheads="1"/>
            </p:cNvSpPr>
            <p:nvPr/>
          </p:nvSpPr>
          <p:spPr bwMode="auto">
            <a:xfrm>
              <a:off x="4281" y="329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34" name="Rectangle 1619"/>
            <p:cNvSpPr>
              <a:spLocks noChangeArrowheads="1"/>
            </p:cNvSpPr>
            <p:nvPr/>
          </p:nvSpPr>
          <p:spPr bwMode="auto">
            <a:xfrm>
              <a:off x="633" y="348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35" name="Rectangle 1620"/>
            <p:cNvSpPr>
              <a:spLocks noChangeArrowheads="1"/>
            </p:cNvSpPr>
            <p:nvPr/>
          </p:nvSpPr>
          <p:spPr bwMode="auto">
            <a:xfrm>
              <a:off x="825" y="348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36" name="Rectangle 1621"/>
            <p:cNvSpPr>
              <a:spLocks noChangeArrowheads="1"/>
            </p:cNvSpPr>
            <p:nvPr/>
          </p:nvSpPr>
          <p:spPr bwMode="auto">
            <a:xfrm>
              <a:off x="1017" y="348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37" name="Rectangle 1622"/>
            <p:cNvSpPr>
              <a:spLocks noChangeArrowheads="1"/>
            </p:cNvSpPr>
            <p:nvPr/>
          </p:nvSpPr>
          <p:spPr bwMode="auto">
            <a:xfrm>
              <a:off x="1209" y="348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38" name="Rectangle 1623"/>
            <p:cNvSpPr>
              <a:spLocks noChangeArrowheads="1"/>
            </p:cNvSpPr>
            <p:nvPr/>
          </p:nvSpPr>
          <p:spPr bwMode="auto">
            <a:xfrm>
              <a:off x="1401" y="348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39" name="Rectangle 1624"/>
            <p:cNvSpPr>
              <a:spLocks noChangeArrowheads="1"/>
            </p:cNvSpPr>
            <p:nvPr/>
          </p:nvSpPr>
          <p:spPr bwMode="auto">
            <a:xfrm>
              <a:off x="1593" y="348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40" name="Rectangle 1625"/>
            <p:cNvSpPr>
              <a:spLocks noChangeArrowheads="1"/>
            </p:cNvSpPr>
            <p:nvPr/>
          </p:nvSpPr>
          <p:spPr bwMode="auto">
            <a:xfrm>
              <a:off x="1785" y="348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41" name="Rectangle 1626"/>
            <p:cNvSpPr>
              <a:spLocks noChangeArrowheads="1"/>
            </p:cNvSpPr>
            <p:nvPr/>
          </p:nvSpPr>
          <p:spPr bwMode="auto">
            <a:xfrm>
              <a:off x="1977" y="348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42" name="Rectangle 1627"/>
            <p:cNvSpPr>
              <a:spLocks noChangeArrowheads="1"/>
            </p:cNvSpPr>
            <p:nvPr/>
          </p:nvSpPr>
          <p:spPr bwMode="auto">
            <a:xfrm>
              <a:off x="2169" y="348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43" name="Rectangle 1628"/>
            <p:cNvSpPr>
              <a:spLocks noChangeArrowheads="1"/>
            </p:cNvSpPr>
            <p:nvPr/>
          </p:nvSpPr>
          <p:spPr bwMode="auto">
            <a:xfrm>
              <a:off x="2361" y="348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44" name="Rectangle 1629"/>
            <p:cNvSpPr>
              <a:spLocks noChangeArrowheads="1"/>
            </p:cNvSpPr>
            <p:nvPr/>
          </p:nvSpPr>
          <p:spPr bwMode="auto">
            <a:xfrm>
              <a:off x="2553" y="348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45" name="Rectangle 1630"/>
            <p:cNvSpPr>
              <a:spLocks noChangeArrowheads="1"/>
            </p:cNvSpPr>
            <p:nvPr/>
          </p:nvSpPr>
          <p:spPr bwMode="auto">
            <a:xfrm>
              <a:off x="2745" y="348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46" name="Rectangle 1631"/>
            <p:cNvSpPr>
              <a:spLocks noChangeArrowheads="1"/>
            </p:cNvSpPr>
            <p:nvPr/>
          </p:nvSpPr>
          <p:spPr bwMode="auto">
            <a:xfrm>
              <a:off x="2937" y="348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47" name="Rectangle 1632"/>
            <p:cNvSpPr>
              <a:spLocks noChangeArrowheads="1"/>
            </p:cNvSpPr>
            <p:nvPr/>
          </p:nvSpPr>
          <p:spPr bwMode="auto">
            <a:xfrm>
              <a:off x="3129" y="348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48" name="Rectangle 1633"/>
            <p:cNvSpPr>
              <a:spLocks noChangeArrowheads="1"/>
            </p:cNvSpPr>
            <p:nvPr/>
          </p:nvSpPr>
          <p:spPr bwMode="auto">
            <a:xfrm>
              <a:off x="3321" y="348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49" name="Rectangle 1634"/>
            <p:cNvSpPr>
              <a:spLocks noChangeArrowheads="1"/>
            </p:cNvSpPr>
            <p:nvPr/>
          </p:nvSpPr>
          <p:spPr bwMode="auto">
            <a:xfrm>
              <a:off x="3513" y="348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50" name="Rectangle 1635"/>
            <p:cNvSpPr>
              <a:spLocks noChangeArrowheads="1"/>
            </p:cNvSpPr>
            <p:nvPr/>
          </p:nvSpPr>
          <p:spPr bwMode="auto">
            <a:xfrm>
              <a:off x="3705" y="348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51" name="Rectangle 1636"/>
            <p:cNvSpPr>
              <a:spLocks noChangeArrowheads="1"/>
            </p:cNvSpPr>
            <p:nvPr/>
          </p:nvSpPr>
          <p:spPr bwMode="auto">
            <a:xfrm>
              <a:off x="3897" y="348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52" name="Rectangle 1637"/>
            <p:cNvSpPr>
              <a:spLocks noChangeArrowheads="1"/>
            </p:cNvSpPr>
            <p:nvPr/>
          </p:nvSpPr>
          <p:spPr bwMode="auto">
            <a:xfrm>
              <a:off x="4089" y="348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53" name="Rectangle 1638"/>
            <p:cNvSpPr>
              <a:spLocks noChangeArrowheads="1"/>
            </p:cNvSpPr>
            <p:nvPr/>
          </p:nvSpPr>
          <p:spPr bwMode="auto">
            <a:xfrm>
              <a:off x="4281" y="348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54" name="Rectangle 1639"/>
            <p:cNvSpPr>
              <a:spLocks noChangeArrowheads="1"/>
            </p:cNvSpPr>
            <p:nvPr/>
          </p:nvSpPr>
          <p:spPr bwMode="auto">
            <a:xfrm>
              <a:off x="633" y="368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55" name="Rectangle 1640"/>
            <p:cNvSpPr>
              <a:spLocks noChangeArrowheads="1"/>
            </p:cNvSpPr>
            <p:nvPr/>
          </p:nvSpPr>
          <p:spPr bwMode="auto">
            <a:xfrm>
              <a:off x="825" y="368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56" name="Rectangle 1641"/>
            <p:cNvSpPr>
              <a:spLocks noChangeArrowheads="1"/>
            </p:cNvSpPr>
            <p:nvPr/>
          </p:nvSpPr>
          <p:spPr bwMode="auto">
            <a:xfrm>
              <a:off x="1017" y="368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57" name="Rectangle 1642"/>
            <p:cNvSpPr>
              <a:spLocks noChangeArrowheads="1"/>
            </p:cNvSpPr>
            <p:nvPr/>
          </p:nvSpPr>
          <p:spPr bwMode="auto">
            <a:xfrm>
              <a:off x="1209" y="368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58" name="Rectangle 1643"/>
            <p:cNvSpPr>
              <a:spLocks noChangeArrowheads="1"/>
            </p:cNvSpPr>
            <p:nvPr/>
          </p:nvSpPr>
          <p:spPr bwMode="auto">
            <a:xfrm>
              <a:off x="1401" y="368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59" name="Rectangle 1644"/>
            <p:cNvSpPr>
              <a:spLocks noChangeArrowheads="1"/>
            </p:cNvSpPr>
            <p:nvPr/>
          </p:nvSpPr>
          <p:spPr bwMode="auto">
            <a:xfrm>
              <a:off x="1593" y="368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60" name="Rectangle 1645"/>
            <p:cNvSpPr>
              <a:spLocks noChangeArrowheads="1"/>
            </p:cNvSpPr>
            <p:nvPr/>
          </p:nvSpPr>
          <p:spPr bwMode="auto">
            <a:xfrm>
              <a:off x="1785" y="368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61" name="Rectangle 1646"/>
            <p:cNvSpPr>
              <a:spLocks noChangeArrowheads="1"/>
            </p:cNvSpPr>
            <p:nvPr/>
          </p:nvSpPr>
          <p:spPr bwMode="auto">
            <a:xfrm>
              <a:off x="1977" y="368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62" name="Rectangle 1647"/>
            <p:cNvSpPr>
              <a:spLocks noChangeArrowheads="1"/>
            </p:cNvSpPr>
            <p:nvPr/>
          </p:nvSpPr>
          <p:spPr bwMode="auto">
            <a:xfrm>
              <a:off x="2169" y="368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63" name="Rectangle 1648"/>
            <p:cNvSpPr>
              <a:spLocks noChangeArrowheads="1"/>
            </p:cNvSpPr>
            <p:nvPr/>
          </p:nvSpPr>
          <p:spPr bwMode="auto">
            <a:xfrm>
              <a:off x="2361" y="368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64" name="Rectangle 1649"/>
            <p:cNvSpPr>
              <a:spLocks noChangeArrowheads="1"/>
            </p:cNvSpPr>
            <p:nvPr/>
          </p:nvSpPr>
          <p:spPr bwMode="auto">
            <a:xfrm>
              <a:off x="2553" y="368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65" name="Rectangle 1650"/>
            <p:cNvSpPr>
              <a:spLocks noChangeArrowheads="1"/>
            </p:cNvSpPr>
            <p:nvPr/>
          </p:nvSpPr>
          <p:spPr bwMode="auto">
            <a:xfrm>
              <a:off x="2745" y="368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66" name="Rectangle 1651"/>
            <p:cNvSpPr>
              <a:spLocks noChangeArrowheads="1"/>
            </p:cNvSpPr>
            <p:nvPr/>
          </p:nvSpPr>
          <p:spPr bwMode="auto">
            <a:xfrm>
              <a:off x="2937" y="368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67" name="Rectangle 1652"/>
            <p:cNvSpPr>
              <a:spLocks noChangeArrowheads="1"/>
            </p:cNvSpPr>
            <p:nvPr/>
          </p:nvSpPr>
          <p:spPr bwMode="auto">
            <a:xfrm>
              <a:off x="3129" y="368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68" name="Rectangle 1653"/>
            <p:cNvSpPr>
              <a:spLocks noChangeArrowheads="1"/>
            </p:cNvSpPr>
            <p:nvPr/>
          </p:nvSpPr>
          <p:spPr bwMode="auto">
            <a:xfrm>
              <a:off x="3321" y="368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69" name="Rectangle 1654"/>
            <p:cNvSpPr>
              <a:spLocks noChangeArrowheads="1"/>
            </p:cNvSpPr>
            <p:nvPr/>
          </p:nvSpPr>
          <p:spPr bwMode="auto">
            <a:xfrm>
              <a:off x="3513" y="368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70" name="Rectangle 1655"/>
            <p:cNvSpPr>
              <a:spLocks noChangeArrowheads="1"/>
            </p:cNvSpPr>
            <p:nvPr/>
          </p:nvSpPr>
          <p:spPr bwMode="auto">
            <a:xfrm>
              <a:off x="3705" y="368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71" name="Rectangle 1656"/>
            <p:cNvSpPr>
              <a:spLocks noChangeArrowheads="1"/>
            </p:cNvSpPr>
            <p:nvPr/>
          </p:nvSpPr>
          <p:spPr bwMode="auto">
            <a:xfrm>
              <a:off x="3897" y="368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72" name="Rectangle 1657"/>
            <p:cNvSpPr>
              <a:spLocks noChangeArrowheads="1"/>
            </p:cNvSpPr>
            <p:nvPr/>
          </p:nvSpPr>
          <p:spPr bwMode="auto">
            <a:xfrm>
              <a:off x="4089" y="368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73" name="Rectangle 1658"/>
            <p:cNvSpPr>
              <a:spLocks noChangeArrowheads="1"/>
            </p:cNvSpPr>
            <p:nvPr/>
          </p:nvSpPr>
          <p:spPr bwMode="auto">
            <a:xfrm>
              <a:off x="4281" y="368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74" name="Rectangle 1659"/>
            <p:cNvSpPr>
              <a:spLocks noChangeArrowheads="1"/>
            </p:cNvSpPr>
            <p:nvPr/>
          </p:nvSpPr>
          <p:spPr bwMode="auto">
            <a:xfrm>
              <a:off x="633" y="387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75" name="Rectangle 1660"/>
            <p:cNvSpPr>
              <a:spLocks noChangeArrowheads="1"/>
            </p:cNvSpPr>
            <p:nvPr/>
          </p:nvSpPr>
          <p:spPr bwMode="auto">
            <a:xfrm>
              <a:off x="825" y="387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76" name="Rectangle 1661"/>
            <p:cNvSpPr>
              <a:spLocks noChangeArrowheads="1"/>
            </p:cNvSpPr>
            <p:nvPr/>
          </p:nvSpPr>
          <p:spPr bwMode="auto">
            <a:xfrm>
              <a:off x="1017" y="387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77" name="Rectangle 1662"/>
            <p:cNvSpPr>
              <a:spLocks noChangeArrowheads="1"/>
            </p:cNvSpPr>
            <p:nvPr/>
          </p:nvSpPr>
          <p:spPr bwMode="auto">
            <a:xfrm>
              <a:off x="1209" y="387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78" name="Rectangle 1663"/>
            <p:cNvSpPr>
              <a:spLocks noChangeArrowheads="1"/>
            </p:cNvSpPr>
            <p:nvPr/>
          </p:nvSpPr>
          <p:spPr bwMode="auto">
            <a:xfrm>
              <a:off x="1401" y="387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79" name="Rectangle 1664"/>
            <p:cNvSpPr>
              <a:spLocks noChangeArrowheads="1"/>
            </p:cNvSpPr>
            <p:nvPr/>
          </p:nvSpPr>
          <p:spPr bwMode="auto">
            <a:xfrm>
              <a:off x="1593" y="387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80" name="Rectangle 1665"/>
            <p:cNvSpPr>
              <a:spLocks noChangeArrowheads="1"/>
            </p:cNvSpPr>
            <p:nvPr/>
          </p:nvSpPr>
          <p:spPr bwMode="auto">
            <a:xfrm>
              <a:off x="1785" y="387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81" name="Rectangle 1666"/>
            <p:cNvSpPr>
              <a:spLocks noChangeArrowheads="1"/>
            </p:cNvSpPr>
            <p:nvPr/>
          </p:nvSpPr>
          <p:spPr bwMode="auto">
            <a:xfrm>
              <a:off x="1977" y="387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82" name="Rectangle 1667"/>
            <p:cNvSpPr>
              <a:spLocks noChangeArrowheads="1"/>
            </p:cNvSpPr>
            <p:nvPr/>
          </p:nvSpPr>
          <p:spPr bwMode="auto">
            <a:xfrm>
              <a:off x="2169" y="387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83" name="Rectangle 1668"/>
            <p:cNvSpPr>
              <a:spLocks noChangeArrowheads="1"/>
            </p:cNvSpPr>
            <p:nvPr/>
          </p:nvSpPr>
          <p:spPr bwMode="auto">
            <a:xfrm>
              <a:off x="2361" y="387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84" name="Rectangle 1669"/>
            <p:cNvSpPr>
              <a:spLocks noChangeArrowheads="1"/>
            </p:cNvSpPr>
            <p:nvPr/>
          </p:nvSpPr>
          <p:spPr bwMode="auto">
            <a:xfrm>
              <a:off x="2553" y="387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85" name="Rectangle 1670"/>
            <p:cNvSpPr>
              <a:spLocks noChangeArrowheads="1"/>
            </p:cNvSpPr>
            <p:nvPr/>
          </p:nvSpPr>
          <p:spPr bwMode="auto">
            <a:xfrm>
              <a:off x="2745" y="387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86" name="Rectangle 1671"/>
            <p:cNvSpPr>
              <a:spLocks noChangeArrowheads="1"/>
            </p:cNvSpPr>
            <p:nvPr/>
          </p:nvSpPr>
          <p:spPr bwMode="auto">
            <a:xfrm>
              <a:off x="2937" y="387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87" name="Rectangle 1672"/>
            <p:cNvSpPr>
              <a:spLocks noChangeArrowheads="1"/>
            </p:cNvSpPr>
            <p:nvPr/>
          </p:nvSpPr>
          <p:spPr bwMode="auto">
            <a:xfrm>
              <a:off x="3129" y="387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88" name="Rectangle 1673"/>
            <p:cNvSpPr>
              <a:spLocks noChangeArrowheads="1"/>
            </p:cNvSpPr>
            <p:nvPr/>
          </p:nvSpPr>
          <p:spPr bwMode="auto">
            <a:xfrm>
              <a:off x="3321" y="387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89" name="Rectangle 1674"/>
            <p:cNvSpPr>
              <a:spLocks noChangeArrowheads="1"/>
            </p:cNvSpPr>
            <p:nvPr/>
          </p:nvSpPr>
          <p:spPr bwMode="auto">
            <a:xfrm>
              <a:off x="3513" y="387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90" name="Rectangle 1675"/>
            <p:cNvSpPr>
              <a:spLocks noChangeArrowheads="1"/>
            </p:cNvSpPr>
            <p:nvPr/>
          </p:nvSpPr>
          <p:spPr bwMode="auto">
            <a:xfrm>
              <a:off x="3705" y="387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91" name="Rectangle 1676"/>
            <p:cNvSpPr>
              <a:spLocks noChangeArrowheads="1"/>
            </p:cNvSpPr>
            <p:nvPr/>
          </p:nvSpPr>
          <p:spPr bwMode="auto">
            <a:xfrm>
              <a:off x="3897" y="387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92" name="Rectangle 1677"/>
            <p:cNvSpPr>
              <a:spLocks noChangeArrowheads="1"/>
            </p:cNvSpPr>
            <p:nvPr/>
          </p:nvSpPr>
          <p:spPr bwMode="auto">
            <a:xfrm>
              <a:off x="4089" y="387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93" name="Rectangle 1678"/>
            <p:cNvSpPr>
              <a:spLocks noChangeArrowheads="1"/>
            </p:cNvSpPr>
            <p:nvPr/>
          </p:nvSpPr>
          <p:spPr bwMode="auto">
            <a:xfrm>
              <a:off x="4281" y="387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794" name="Text Box 1679"/>
            <p:cNvSpPr txBox="1">
              <a:spLocks noChangeArrowheads="1"/>
            </p:cNvSpPr>
            <p:nvPr/>
          </p:nvSpPr>
          <p:spPr bwMode="auto">
            <a:xfrm>
              <a:off x="1783" y="784"/>
              <a:ext cx="201"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9</a:t>
              </a:r>
            </a:p>
          </p:txBody>
        </p:sp>
        <p:sp>
          <p:nvSpPr>
            <p:cNvPr id="795" name="Text Box 1680"/>
            <p:cNvSpPr txBox="1">
              <a:spLocks noChangeArrowheads="1"/>
            </p:cNvSpPr>
            <p:nvPr/>
          </p:nvSpPr>
          <p:spPr bwMode="auto">
            <a:xfrm>
              <a:off x="1974" y="785"/>
              <a:ext cx="201"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9</a:t>
              </a:r>
            </a:p>
          </p:txBody>
        </p:sp>
        <p:sp>
          <p:nvSpPr>
            <p:cNvPr id="796" name="Text Box 1681"/>
            <p:cNvSpPr txBox="1">
              <a:spLocks noChangeArrowheads="1"/>
            </p:cNvSpPr>
            <p:nvPr/>
          </p:nvSpPr>
          <p:spPr bwMode="auto">
            <a:xfrm>
              <a:off x="2173" y="778"/>
              <a:ext cx="201"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9</a:t>
              </a:r>
            </a:p>
          </p:txBody>
        </p:sp>
        <p:sp>
          <p:nvSpPr>
            <p:cNvPr id="797" name="Text Box 1682"/>
            <p:cNvSpPr txBox="1">
              <a:spLocks noChangeArrowheads="1"/>
            </p:cNvSpPr>
            <p:nvPr/>
          </p:nvSpPr>
          <p:spPr bwMode="auto">
            <a:xfrm>
              <a:off x="1400" y="784"/>
              <a:ext cx="201"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9</a:t>
              </a:r>
            </a:p>
          </p:txBody>
        </p:sp>
        <p:sp>
          <p:nvSpPr>
            <p:cNvPr id="798" name="Text Box 1683"/>
            <p:cNvSpPr txBox="1">
              <a:spLocks noChangeArrowheads="1"/>
            </p:cNvSpPr>
            <p:nvPr/>
          </p:nvSpPr>
          <p:spPr bwMode="auto">
            <a:xfrm>
              <a:off x="1216" y="785"/>
              <a:ext cx="201"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9</a:t>
              </a:r>
            </a:p>
          </p:txBody>
        </p:sp>
        <p:sp>
          <p:nvSpPr>
            <p:cNvPr id="799" name="Text Box 1684"/>
            <p:cNvSpPr txBox="1">
              <a:spLocks noChangeArrowheads="1"/>
            </p:cNvSpPr>
            <p:nvPr/>
          </p:nvSpPr>
          <p:spPr bwMode="auto">
            <a:xfrm>
              <a:off x="1024" y="778"/>
              <a:ext cx="201"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9</a:t>
              </a:r>
            </a:p>
          </p:txBody>
        </p:sp>
        <p:sp>
          <p:nvSpPr>
            <p:cNvPr id="800" name="Text Box 1685"/>
            <p:cNvSpPr txBox="1">
              <a:spLocks noChangeArrowheads="1"/>
            </p:cNvSpPr>
            <p:nvPr/>
          </p:nvSpPr>
          <p:spPr bwMode="auto">
            <a:xfrm>
              <a:off x="1552" y="1357"/>
              <a:ext cx="280"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12</a:t>
              </a:r>
            </a:p>
          </p:txBody>
        </p:sp>
        <p:sp>
          <p:nvSpPr>
            <p:cNvPr id="801" name="Text Box 1686"/>
            <p:cNvSpPr txBox="1">
              <a:spLocks noChangeArrowheads="1"/>
            </p:cNvSpPr>
            <p:nvPr/>
          </p:nvSpPr>
          <p:spPr bwMode="auto">
            <a:xfrm>
              <a:off x="1783" y="1358"/>
              <a:ext cx="201"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802" name="Text Box 1687"/>
            <p:cNvSpPr txBox="1">
              <a:spLocks noChangeArrowheads="1"/>
            </p:cNvSpPr>
            <p:nvPr/>
          </p:nvSpPr>
          <p:spPr bwMode="auto">
            <a:xfrm>
              <a:off x="1928" y="1359"/>
              <a:ext cx="288"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15</a:t>
              </a:r>
            </a:p>
          </p:txBody>
        </p:sp>
        <p:sp>
          <p:nvSpPr>
            <p:cNvPr id="803" name="Text Box 1688"/>
            <p:cNvSpPr txBox="1">
              <a:spLocks noChangeArrowheads="1"/>
            </p:cNvSpPr>
            <p:nvPr/>
          </p:nvSpPr>
          <p:spPr bwMode="auto">
            <a:xfrm>
              <a:off x="2173" y="1360"/>
              <a:ext cx="201"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9</a:t>
              </a:r>
            </a:p>
          </p:txBody>
        </p:sp>
        <p:sp>
          <p:nvSpPr>
            <p:cNvPr id="804" name="Text Box 1689"/>
            <p:cNvSpPr txBox="1">
              <a:spLocks noChangeArrowheads="1"/>
            </p:cNvSpPr>
            <p:nvPr/>
          </p:nvSpPr>
          <p:spPr bwMode="auto">
            <a:xfrm>
              <a:off x="1400" y="1358"/>
              <a:ext cx="201"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805" name="Text Box 1690"/>
            <p:cNvSpPr txBox="1">
              <a:spLocks noChangeArrowheads="1"/>
            </p:cNvSpPr>
            <p:nvPr/>
          </p:nvSpPr>
          <p:spPr bwMode="auto">
            <a:xfrm>
              <a:off x="1216" y="1359"/>
              <a:ext cx="201"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9</a:t>
              </a:r>
            </a:p>
          </p:txBody>
        </p:sp>
        <p:sp>
          <p:nvSpPr>
            <p:cNvPr id="806" name="Text Box 1691"/>
            <p:cNvSpPr txBox="1">
              <a:spLocks noChangeArrowheads="1"/>
            </p:cNvSpPr>
            <p:nvPr/>
          </p:nvSpPr>
          <p:spPr bwMode="auto">
            <a:xfrm>
              <a:off x="1024" y="1360"/>
              <a:ext cx="201"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9</a:t>
              </a:r>
            </a:p>
          </p:txBody>
        </p:sp>
        <p:sp>
          <p:nvSpPr>
            <p:cNvPr id="807" name="Text Box 1692"/>
            <p:cNvSpPr txBox="1">
              <a:spLocks noChangeArrowheads="1"/>
            </p:cNvSpPr>
            <p:nvPr/>
          </p:nvSpPr>
          <p:spPr bwMode="auto">
            <a:xfrm>
              <a:off x="2367" y="1360"/>
              <a:ext cx="201"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9</a:t>
              </a:r>
            </a:p>
          </p:txBody>
        </p:sp>
        <p:sp>
          <p:nvSpPr>
            <p:cNvPr id="808" name="Text Box 1693"/>
            <p:cNvSpPr txBox="1">
              <a:spLocks noChangeArrowheads="1"/>
            </p:cNvSpPr>
            <p:nvPr/>
          </p:nvSpPr>
          <p:spPr bwMode="auto">
            <a:xfrm>
              <a:off x="2561" y="1360"/>
              <a:ext cx="201"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9</a:t>
              </a:r>
            </a:p>
          </p:txBody>
        </p:sp>
      </p:gr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4" name="Segnaposto numero diapositiva 3"/>
          <p:cNvSpPr>
            <a:spLocks noGrp="1"/>
          </p:cNvSpPr>
          <p:nvPr>
            <p:ph type="sldNum" sz="quarter" idx="10"/>
          </p:nvPr>
        </p:nvSpPr>
        <p:spPr/>
        <p:txBody>
          <a:bodyPr/>
          <a:lstStyle/>
          <a:p>
            <a:pPr>
              <a:defRPr/>
            </a:pPr>
            <a:fld id="{1FB8C1C1-7AAA-4AD0-9D4E-7C3AB0B465F5}" type="slidenum">
              <a:rPr lang="it-IT" smtClean="0"/>
              <a:pPr>
                <a:defRPr/>
              </a:pPr>
              <a:t>35</a:t>
            </a:fld>
            <a:endParaRPr lang="it-IT"/>
          </a:p>
        </p:txBody>
      </p:sp>
      <p:sp>
        <p:nvSpPr>
          <p:cNvPr id="5" name="Segnaposto data 4"/>
          <p:cNvSpPr>
            <a:spLocks noGrp="1"/>
          </p:cNvSpPr>
          <p:nvPr>
            <p:ph type="dt" sz="half" idx="11"/>
          </p:nvPr>
        </p:nvSpPr>
        <p:spPr/>
        <p:txBody>
          <a:bodyPr/>
          <a:lstStyle/>
          <a:p>
            <a:pPr>
              <a:defRPr/>
            </a:pPr>
            <a:r>
              <a:rPr lang="it-IT" smtClean="0"/>
              <a:t>Giorgio De Nunzio  </a:t>
            </a:r>
            <a:endParaRPr lang="it-IT"/>
          </a:p>
        </p:txBody>
      </p:sp>
      <p:sp>
        <p:nvSpPr>
          <p:cNvPr id="6" name="Segnaposto piè di pagina 5"/>
          <p:cNvSpPr>
            <a:spLocks noGrp="1"/>
          </p:cNvSpPr>
          <p:nvPr>
            <p:ph type="ftr" sz="quarter" idx="12"/>
          </p:nvPr>
        </p:nvSpPr>
        <p:spPr/>
        <p:txBody>
          <a:bodyPr/>
          <a:lstStyle/>
          <a:p>
            <a:pPr>
              <a:defRPr/>
            </a:pPr>
            <a:r>
              <a:rPr lang="it-IT" smtClean="0"/>
              <a:t>giorgio.denunzio@unisalento.it</a:t>
            </a:r>
            <a:endParaRPr lang="it-IT"/>
          </a:p>
        </p:txBody>
      </p:sp>
      <p:grpSp>
        <p:nvGrpSpPr>
          <p:cNvPr id="905" name="Group 848"/>
          <p:cNvGrpSpPr>
            <a:grpSpLocks/>
          </p:cNvGrpSpPr>
          <p:nvPr/>
        </p:nvGrpSpPr>
        <p:grpSpPr bwMode="auto">
          <a:xfrm>
            <a:off x="7518400" y="960438"/>
            <a:ext cx="712788" cy="4919662"/>
            <a:chOff x="5328" y="605"/>
            <a:chExt cx="505" cy="3099"/>
          </a:xfrm>
        </p:grpSpPr>
        <p:grpSp>
          <p:nvGrpSpPr>
            <p:cNvPr id="906" name="Group 849"/>
            <p:cNvGrpSpPr>
              <a:grpSpLocks/>
            </p:cNvGrpSpPr>
            <p:nvPr/>
          </p:nvGrpSpPr>
          <p:grpSpPr bwMode="auto">
            <a:xfrm>
              <a:off x="5328" y="605"/>
              <a:ext cx="402" cy="3099"/>
              <a:chOff x="4839" y="217"/>
              <a:chExt cx="402" cy="3099"/>
            </a:xfrm>
          </p:grpSpPr>
          <p:sp>
            <p:nvSpPr>
              <p:cNvPr id="941" name="Text Box 850"/>
              <p:cNvSpPr txBox="1">
                <a:spLocks noChangeArrowheads="1"/>
              </p:cNvSpPr>
              <p:nvPr/>
            </p:nvSpPr>
            <p:spPr bwMode="auto">
              <a:xfrm>
                <a:off x="4857" y="154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tx1"/>
                    </a:solidFill>
                    <a:latin typeface="Arial" charset="0"/>
                  </a:rPr>
                  <a:t>7</a:t>
                </a:r>
              </a:p>
            </p:txBody>
          </p:sp>
          <p:sp>
            <p:nvSpPr>
              <p:cNvPr id="942" name="Text Box 851"/>
              <p:cNvSpPr txBox="1">
                <a:spLocks noChangeArrowheads="1"/>
              </p:cNvSpPr>
              <p:nvPr/>
            </p:nvSpPr>
            <p:spPr bwMode="auto">
              <a:xfrm>
                <a:off x="4848" y="174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tx1"/>
                    </a:solidFill>
                    <a:latin typeface="Arial" charset="0"/>
                  </a:rPr>
                  <a:t>8</a:t>
                </a:r>
              </a:p>
            </p:txBody>
          </p:sp>
          <p:sp>
            <p:nvSpPr>
              <p:cNvPr id="943" name="Text Box 852"/>
              <p:cNvSpPr txBox="1">
                <a:spLocks noChangeArrowheads="1"/>
              </p:cNvSpPr>
              <p:nvPr/>
            </p:nvSpPr>
            <p:spPr bwMode="auto">
              <a:xfrm>
                <a:off x="4839" y="194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tx1"/>
                    </a:solidFill>
                    <a:latin typeface="Arial" charset="0"/>
                  </a:rPr>
                  <a:t>9</a:t>
                </a:r>
              </a:p>
            </p:txBody>
          </p:sp>
          <p:sp>
            <p:nvSpPr>
              <p:cNvPr id="944" name="Text Box 853"/>
              <p:cNvSpPr txBox="1">
                <a:spLocks noChangeArrowheads="1"/>
              </p:cNvSpPr>
              <p:nvPr/>
            </p:nvSpPr>
            <p:spPr bwMode="auto">
              <a:xfrm>
                <a:off x="4848" y="213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tx1"/>
                    </a:solidFill>
                    <a:latin typeface="Arial" charset="0"/>
                  </a:rPr>
                  <a:t>10</a:t>
                </a:r>
              </a:p>
            </p:txBody>
          </p:sp>
          <p:sp>
            <p:nvSpPr>
              <p:cNvPr id="945" name="Text Box 854"/>
              <p:cNvSpPr txBox="1">
                <a:spLocks noChangeArrowheads="1"/>
              </p:cNvSpPr>
              <p:nvPr/>
            </p:nvSpPr>
            <p:spPr bwMode="auto">
              <a:xfrm>
                <a:off x="4848" y="232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tx1"/>
                    </a:solidFill>
                    <a:latin typeface="Arial" charset="0"/>
                  </a:rPr>
                  <a:t>11</a:t>
                </a:r>
              </a:p>
            </p:txBody>
          </p:sp>
          <p:sp>
            <p:nvSpPr>
              <p:cNvPr id="946" name="Text Box 855"/>
              <p:cNvSpPr txBox="1">
                <a:spLocks noChangeArrowheads="1"/>
              </p:cNvSpPr>
              <p:nvPr/>
            </p:nvSpPr>
            <p:spPr bwMode="auto">
              <a:xfrm>
                <a:off x="4848" y="251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tx1"/>
                    </a:solidFill>
                    <a:latin typeface="Arial" charset="0"/>
                  </a:rPr>
                  <a:t>12</a:t>
                </a:r>
              </a:p>
            </p:txBody>
          </p:sp>
          <p:sp>
            <p:nvSpPr>
              <p:cNvPr id="947" name="Text Box 856"/>
              <p:cNvSpPr txBox="1">
                <a:spLocks noChangeArrowheads="1"/>
              </p:cNvSpPr>
              <p:nvPr/>
            </p:nvSpPr>
            <p:spPr bwMode="auto">
              <a:xfrm>
                <a:off x="4848" y="270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tx1"/>
                    </a:solidFill>
                    <a:latin typeface="Arial" charset="0"/>
                  </a:rPr>
                  <a:t>13</a:t>
                </a:r>
              </a:p>
            </p:txBody>
          </p:sp>
          <p:sp>
            <p:nvSpPr>
              <p:cNvPr id="948" name="Text Box 857"/>
              <p:cNvSpPr txBox="1">
                <a:spLocks noChangeArrowheads="1"/>
              </p:cNvSpPr>
              <p:nvPr/>
            </p:nvSpPr>
            <p:spPr bwMode="auto">
              <a:xfrm>
                <a:off x="4848" y="289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tx1"/>
                    </a:solidFill>
                    <a:latin typeface="Arial" charset="0"/>
                  </a:rPr>
                  <a:t>14</a:t>
                </a:r>
              </a:p>
            </p:txBody>
          </p:sp>
          <p:sp>
            <p:nvSpPr>
              <p:cNvPr id="949" name="Text Box 858"/>
              <p:cNvSpPr txBox="1">
                <a:spLocks noChangeArrowheads="1"/>
              </p:cNvSpPr>
              <p:nvPr/>
            </p:nvSpPr>
            <p:spPr bwMode="auto">
              <a:xfrm>
                <a:off x="4848" y="308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tx1"/>
                    </a:solidFill>
                    <a:latin typeface="Arial" charset="0"/>
                  </a:rPr>
                  <a:t>15</a:t>
                </a:r>
              </a:p>
            </p:txBody>
          </p:sp>
          <p:sp>
            <p:nvSpPr>
              <p:cNvPr id="950" name="Text Box 859"/>
              <p:cNvSpPr txBox="1">
                <a:spLocks noChangeArrowheads="1"/>
              </p:cNvSpPr>
              <p:nvPr/>
            </p:nvSpPr>
            <p:spPr bwMode="auto">
              <a:xfrm>
                <a:off x="4848" y="136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tx1"/>
                    </a:solidFill>
                    <a:latin typeface="Arial" charset="0"/>
                  </a:rPr>
                  <a:t>6</a:t>
                </a:r>
              </a:p>
            </p:txBody>
          </p:sp>
          <p:sp>
            <p:nvSpPr>
              <p:cNvPr id="951" name="Text Box 860"/>
              <p:cNvSpPr txBox="1">
                <a:spLocks noChangeArrowheads="1"/>
              </p:cNvSpPr>
              <p:nvPr/>
            </p:nvSpPr>
            <p:spPr bwMode="auto">
              <a:xfrm>
                <a:off x="4848" y="117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tx1"/>
                    </a:solidFill>
                    <a:latin typeface="Arial" charset="0"/>
                  </a:rPr>
                  <a:t>5</a:t>
                </a:r>
              </a:p>
            </p:txBody>
          </p:sp>
          <p:sp>
            <p:nvSpPr>
              <p:cNvPr id="952" name="Text Box 861"/>
              <p:cNvSpPr txBox="1">
                <a:spLocks noChangeArrowheads="1"/>
              </p:cNvSpPr>
              <p:nvPr/>
            </p:nvSpPr>
            <p:spPr bwMode="auto">
              <a:xfrm>
                <a:off x="4848" y="98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tx1"/>
                    </a:solidFill>
                    <a:latin typeface="Arial" charset="0"/>
                  </a:rPr>
                  <a:t>4</a:t>
                </a:r>
              </a:p>
            </p:txBody>
          </p:sp>
          <p:sp>
            <p:nvSpPr>
              <p:cNvPr id="953" name="Text Box 862"/>
              <p:cNvSpPr txBox="1">
                <a:spLocks noChangeArrowheads="1"/>
              </p:cNvSpPr>
              <p:nvPr/>
            </p:nvSpPr>
            <p:spPr bwMode="auto">
              <a:xfrm>
                <a:off x="4848" y="79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tx1"/>
                    </a:solidFill>
                    <a:latin typeface="Arial" charset="0"/>
                  </a:rPr>
                  <a:t>3</a:t>
                </a:r>
              </a:p>
            </p:txBody>
          </p:sp>
          <p:sp>
            <p:nvSpPr>
              <p:cNvPr id="954" name="Text Box 863"/>
              <p:cNvSpPr txBox="1">
                <a:spLocks noChangeArrowheads="1"/>
              </p:cNvSpPr>
              <p:nvPr/>
            </p:nvSpPr>
            <p:spPr bwMode="auto">
              <a:xfrm>
                <a:off x="4848" y="60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tx1"/>
                    </a:solidFill>
                    <a:latin typeface="Arial" charset="0"/>
                  </a:rPr>
                  <a:t>2</a:t>
                </a:r>
              </a:p>
            </p:txBody>
          </p:sp>
          <p:sp>
            <p:nvSpPr>
              <p:cNvPr id="955" name="Text Box 864"/>
              <p:cNvSpPr txBox="1">
                <a:spLocks noChangeArrowheads="1"/>
              </p:cNvSpPr>
              <p:nvPr/>
            </p:nvSpPr>
            <p:spPr bwMode="auto">
              <a:xfrm>
                <a:off x="4848" y="40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tx1"/>
                    </a:solidFill>
                    <a:latin typeface="Arial" charset="0"/>
                  </a:rPr>
                  <a:t>1</a:t>
                </a:r>
              </a:p>
            </p:txBody>
          </p:sp>
          <p:sp>
            <p:nvSpPr>
              <p:cNvPr id="956" name="Text Box 865"/>
              <p:cNvSpPr txBox="1">
                <a:spLocks noChangeArrowheads="1"/>
              </p:cNvSpPr>
              <p:nvPr/>
            </p:nvSpPr>
            <p:spPr bwMode="auto">
              <a:xfrm>
                <a:off x="4848" y="21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tx1"/>
                    </a:solidFill>
                    <a:latin typeface="Arial" charset="0"/>
                  </a:rPr>
                  <a:t>0</a:t>
                </a:r>
              </a:p>
            </p:txBody>
          </p:sp>
        </p:grpSp>
        <p:grpSp>
          <p:nvGrpSpPr>
            <p:cNvPr id="907" name="Group 866"/>
            <p:cNvGrpSpPr>
              <a:grpSpLocks/>
            </p:cNvGrpSpPr>
            <p:nvPr/>
          </p:nvGrpSpPr>
          <p:grpSpPr bwMode="auto">
            <a:xfrm>
              <a:off x="5433" y="624"/>
              <a:ext cx="192" cy="3072"/>
              <a:chOff x="5663" y="624"/>
              <a:chExt cx="192" cy="3072"/>
            </a:xfrm>
          </p:grpSpPr>
          <p:sp>
            <p:nvSpPr>
              <p:cNvPr id="925" name="Rectangle 867"/>
              <p:cNvSpPr>
                <a:spLocks noChangeArrowheads="1"/>
              </p:cNvSpPr>
              <p:nvPr/>
            </p:nvSpPr>
            <p:spPr bwMode="auto">
              <a:xfrm rot="5400000">
                <a:off x="5663" y="62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926" name="Rectangle 868"/>
              <p:cNvSpPr>
                <a:spLocks noChangeArrowheads="1"/>
              </p:cNvSpPr>
              <p:nvPr/>
            </p:nvSpPr>
            <p:spPr bwMode="auto">
              <a:xfrm rot="5400000">
                <a:off x="5663" y="81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927" name="Rectangle 869"/>
              <p:cNvSpPr>
                <a:spLocks noChangeArrowheads="1"/>
              </p:cNvSpPr>
              <p:nvPr/>
            </p:nvSpPr>
            <p:spPr bwMode="auto">
              <a:xfrm rot="5400000">
                <a:off x="5663" y="100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928" name="Rectangle 870"/>
              <p:cNvSpPr>
                <a:spLocks noChangeArrowheads="1"/>
              </p:cNvSpPr>
              <p:nvPr/>
            </p:nvSpPr>
            <p:spPr bwMode="auto">
              <a:xfrm rot="5400000">
                <a:off x="5663" y="120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929" name="Rectangle 871"/>
              <p:cNvSpPr>
                <a:spLocks noChangeArrowheads="1"/>
              </p:cNvSpPr>
              <p:nvPr/>
            </p:nvSpPr>
            <p:spPr bwMode="auto">
              <a:xfrm rot="5400000">
                <a:off x="5663" y="139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930" name="Rectangle 872"/>
              <p:cNvSpPr>
                <a:spLocks noChangeArrowheads="1"/>
              </p:cNvSpPr>
              <p:nvPr/>
            </p:nvSpPr>
            <p:spPr bwMode="auto">
              <a:xfrm rot="5400000">
                <a:off x="5663" y="158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931" name="Rectangle 873"/>
              <p:cNvSpPr>
                <a:spLocks noChangeArrowheads="1"/>
              </p:cNvSpPr>
              <p:nvPr/>
            </p:nvSpPr>
            <p:spPr bwMode="auto">
              <a:xfrm rot="5400000">
                <a:off x="5663" y="177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932" name="Rectangle 874"/>
              <p:cNvSpPr>
                <a:spLocks noChangeArrowheads="1"/>
              </p:cNvSpPr>
              <p:nvPr/>
            </p:nvSpPr>
            <p:spPr bwMode="auto">
              <a:xfrm rot="5400000">
                <a:off x="5663" y="196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933" name="Rectangle 875"/>
              <p:cNvSpPr>
                <a:spLocks noChangeArrowheads="1"/>
              </p:cNvSpPr>
              <p:nvPr/>
            </p:nvSpPr>
            <p:spPr bwMode="auto">
              <a:xfrm rot="5400000">
                <a:off x="5663" y="216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934" name="Rectangle 876"/>
              <p:cNvSpPr>
                <a:spLocks noChangeArrowheads="1"/>
              </p:cNvSpPr>
              <p:nvPr/>
            </p:nvSpPr>
            <p:spPr bwMode="auto">
              <a:xfrm rot="5400000">
                <a:off x="5663" y="235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935" name="Rectangle 877"/>
              <p:cNvSpPr>
                <a:spLocks noChangeArrowheads="1"/>
              </p:cNvSpPr>
              <p:nvPr/>
            </p:nvSpPr>
            <p:spPr bwMode="auto">
              <a:xfrm rot="5400000">
                <a:off x="5663" y="254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936" name="Rectangle 878"/>
              <p:cNvSpPr>
                <a:spLocks noChangeArrowheads="1"/>
              </p:cNvSpPr>
              <p:nvPr/>
            </p:nvSpPr>
            <p:spPr bwMode="auto">
              <a:xfrm rot="5400000">
                <a:off x="5663" y="273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937" name="Rectangle 879"/>
              <p:cNvSpPr>
                <a:spLocks noChangeArrowheads="1"/>
              </p:cNvSpPr>
              <p:nvPr/>
            </p:nvSpPr>
            <p:spPr bwMode="auto">
              <a:xfrm rot="5400000">
                <a:off x="5663" y="292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938" name="Rectangle 880"/>
              <p:cNvSpPr>
                <a:spLocks noChangeArrowheads="1"/>
              </p:cNvSpPr>
              <p:nvPr/>
            </p:nvSpPr>
            <p:spPr bwMode="auto">
              <a:xfrm rot="5400000">
                <a:off x="5663" y="312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939" name="Rectangle 881"/>
              <p:cNvSpPr>
                <a:spLocks noChangeArrowheads="1"/>
              </p:cNvSpPr>
              <p:nvPr/>
            </p:nvSpPr>
            <p:spPr bwMode="auto">
              <a:xfrm rot="5400000">
                <a:off x="5663" y="331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940" name="Rectangle 882"/>
              <p:cNvSpPr>
                <a:spLocks noChangeArrowheads="1"/>
              </p:cNvSpPr>
              <p:nvPr/>
            </p:nvSpPr>
            <p:spPr bwMode="auto">
              <a:xfrm rot="5400000">
                <a:off x="5663" y="3504"/>
                <a:ext cx="192" cy="192"/>
              </a:xfrm>
              <a:prstGeom prst="rect">
                <a:avLst/>
              </a:prstGeom>
              <a:noFill/>
              <a:ln w="12700">
                <a:solidFill>
                  <a:schemeClr val="tx1"/>
                </a:solidFill>
                <a:miter lim="800000"/>
                <a:headEnd/>
                <a:tailEnd/>
              </a:ln>
              <a:effectLst/>
            </p:spPr>
            <p:txBody>
              <a:bodyPr wrap="none" anchor="ctr"/>
              <a:lstStyle/>
              <a:p>
                <a:endParaRPr lang="it-IT"/>
              </a:p>
            </p:txBody>
          </p:sp>
        </p:grpSp>
        <p:grpSp>
          <p:nvGrpSpPr>
            <p:cNvPr id="908" name="Group 883"/>
            <p:cNvGrpSpPr>
              <a:grpSpLocks/>
            </p:cNvGrpSpPr>
            <p:nvPr/>
          </p:nvGrpSpPr>
          <p:grpSpPr bwMode="auto">
            <a:xfrm flipV="1">
              <a:off x="5641" y="624"/>
              <a:ext cx="192" cy="3072"/>
              <a:chOff x="5663" y="624"/>
              <a:chExt cx="192" cy="3072"/>
            </a:xfrm>
          </p:grpSpPr>
          <p:sp>
            <p:nvSpPr>
              <p:cNvPr id="909" name="Rectangle 884"/>
              <p:cNvSpPr>
                <a:spLocks noChangeArrowheads="1"/>
              </p:cNvSpPr>
              <p:nvPr/>
            </p:nvSpPr>
            <p:spPr bwMode="auto">
              <a:xfrm rot="5400000">
                <a:off x="5663" y="624"/>
                <a:ext cx="192" cy="192"/>
              </a:xfrm>
              <a:prstGeom prst="rect">
                <a:avLst/>
              </a:prstGeom>
              <a:solidFill>
                <a:srgbClr val="FFFFFF"/>
              </a:solidFill>
              <a:ln w="12700">
                <a:solidFill>
                  <a:schemeClr val="tx1"/>
                </a:solidFill>
                <a:miter lim="800000"/>
                <a:headEnd/>
                <a:tailEnd/>
              </a:ln>
              <a:effectLst/>
            </p:spPr>
            <p:txBody>
              <a:bodyPr wrap="none" anchor="ctr"/>
              <a:lstStyle/>
              <a:p>
                <a:endParaRPr lang="it-IT"/>
              </a:p>
            </p:txBody>
          </p:sp>
          <p:sp>
            <p:nvSpPr>
              <p:cNvPr id="910" name="Rectangle 885"/>
              <p:cNvSpPr>
                <a:spLocks noChangeArrowheads="1"/>
              </p:cNvSpPr>
              <p:nvPr/>
            </p:nvSpPr>
            <p:spPr bwMode="auto">
              <a:xfrm rot="5400000">
                <a:off x="5663" y="816"/>
                <a:ext cx="192" cy="192"/>
              </a:xfrm>
              <a:prstGeom prst="rect">
                <a:avLst/>
              </a:prstGeom>
              <a:solidFill>
                <a:srgbClr val="F8F8F8"/>
              </a:solidFill>
              <a:ln w="12700">
                <a:solidFill>
                  <a:schemeClr val="tx1"/>
                </a:solidFill>
                <a:miter lim="800000"/>
                <a:headEnd/>
                <a:tailEnd/>
              </a:ln>
              <a:effectLst/>
            </p:spPr>
            <p:txBody>
              <a:bodyPr wrap="none" anchor="ctr"/>
              <a:lstStyle/>
              <a:p>
                <a:endParaRPr lang="it-IT"/>
              </a:p>
            </p:txBody>
          </p:sp>
          <p:sp>
            <p:nvSpPr>
              <p:cNvPr id="911" name="Rectangle 886"/>
              <p:cNvSpPr>
                <a:spLocks noChangeArrowheads="1"/>
              </p:cNvSpPr>
              <p:nvPr/>
            </p:nvSpPr>
            <p:spPr bwMode="auto">
              <a:xfrm rot="5400000">
                <a:off x="5663" y="1008"/>
                <a:ext cx="192" cy="192"/>
              </a:xfrm>
              <a:prstGeom prst="rect">
                <a:avLst/>
              </a:prstGeom>
              <a:solidFill>
                <a:srgbClr val="EAEAEA"/>
              </a:solidFill>
              <a:ln w="12700">
                <a:solidFill>
                  <a:schemeClr val="tx1"/>
                </a:solidFill>
                <a:miter lim="800000"/>
                <a:headEnd/>
                <a:tailEnd/>
              </a:ln>
              <a:effectLst/>
            </p:spPr>
            <p:txBody>
              <a:bodyPr wrap="none" anchor="ctr"/>
              <a:lstStyle/>
              <a:p>
                <a:endParaRPr lang="it-IT"/>
              </a:p>
            </p:txBody>
          </p:sp>
          <p:sp>
            <p:nvSpPr>
              <p:cNvPr id="912" name="Rectangle 887"/>
              <p:cNvSpPr>
                <a:spLocks noChangeArrowheads="1"/>
              </p:cNvSpPr>
              <p:nvPr/>
            </p:nvSpPr>
            <p:spPr bwMode="auto">
              <a:xfrm rot="5400000">
                <a:off x="5663" y="1200"/>
                <a:ext cx="192" cy="192"/>
              </a:xfrm>
              <a:prstGeom prst="rect">
                <a:avLst/>
              </a:prstGeom>
              <a:solidFill>
                <a:srgbClr val="DDDDDD"/>
              </a:solidFill>
              <a:ln w="12700">
                <a:solidFill>
                  <a:schemeClr val="tx1"/>
                </a:solidFill>
                <a:miter lim="800000"/>
                <a:headEnd/>
                <a:tailEnd/>
              </a:ln>
              <a:effectLst/>
            </p:spPr>
            <p:txBody>
              <a:bodyPr wrap="none" anchor="ctr"/>
              <a:lstStyle/>
              <a:p>
                <a:endParaRPr lang="it-IT"/>
              </a:p>
            </p:txBody>
          </p:sp>
          <p:sp>
            <p:nvSpPr>
              <p:cNvPr id="913" name="Rectangle 888"/>
              <p:cNvSpPr>
                <a:spLocks noChangeArrowheads="1"/>
              </p:cNvSpPr>
              <p:nvPr/>
            </p:nvSpPr>
            <p:spPr bwMode="auto">
              <a:xfrm rot="5400000">
                <a:off x="5663" y="1392"/>
                <a:ext cx="192" cy="192"/>
              </a:xfrm>
              <a:prstGeom prst="rect">
                <a:avLst/>
              </a:prstGeom>
              <a:solidFill>
                <a:srgbClr val="C0C0C0"/>
              </a:solidFill>
              <a:ln w="12700">
                <a:solidFill>
                  <a:schemeClr val="tx1"/>
                </a:solidFill>
                <a:miter lim="800000"/>
                <a:headEnd/>
                <a:tailEnd/>
              </a:ln>
              <a:effectLst/>
            </p:spPr>
            <p:txBody>
              <a:bodyPr wrap="none" anchor="ctr"/>
              <a:lstStyle/>
              <a:p>
                <a:endParaRPr lang="it-IT"/>
              </a:p>
            </p:txBody>
          </p:sp>
          <p:sp>
            <p:nvSpPr>
              <p:cNvPr id="914" name="Rectangle 889"/>
              <p:cNvSpPr>
                <a:spLocks noChangeArrowheads="1"/>
              </p:cNvSpPr>
              <p:nvPr/>
            </p:nvSpPr>
            <p:spPr bwMode="auto">
              <a:xfrm rot="5400000">
                <a:off x="5663" y="1584"/>
                <a:ext cx="192" cy="192"/>
              </a:xfrm>
              <a:prstGeom prst="rect">
                <a:avLst/>
              </a:prstGeom>
              <a:solidFill>
                <a:srgbClr val="B2B2B2"/>
              </a:solidFill>
              <a:ln w="12700">
                <a:solidFill>
                  <a:schemeClr val="tx1"/>
                </a:solidFill>
                <a:miter lim="800000"/>
                <a:headEnd/>
                <a:tailEnd/>
              </a:ln>
              <a:effectLst/>
            </p:spPr>
            <p:txBody>
              <a:bodyPr wrap="none" anchor="ctr"/>
              <a:lstStyle/>
              <a:p>
                <a:endParaRPr lang="it-IT"/>
              </a:p>
            </p:txBody>
          </p:sp>
          <p:sp>
            <p:nvSpPr>
              <p:cNvPr id="915" name="Rectangle 890"/>
              <p:cNvSpPr>
                <a:spLocks noChangeArrowheads="1"/>
              </p:cNvSpPr>
              <p:nvPr/>
            </p:nvSpPr>
            <p:spPr bwMode="auto">
              <a:xfrm rot="5400000">
                <a:off x="5663" y="1776"/>
                <a:ext cx="192" cy="192"/>
              </a:xfrm>
              <a:prstGeom prst="rect">
                <a:avLst/>
              </a:prstGeom>
              <a:solidFill>
                <a:srgbClr val="969696"/>
              </a:solidFill>
              <a:ln w="12700">
                <a:solidFill>
                  <a:schemeClr val="tx1"/>
                </a:solidFill>
                <a:miter lim="800000"/>
                <a:headEnd/>
                <a:tailEnd/>
              </a:ln>
              <a:effectLst/>
            </p:spPr>
            <p:txBody>
              <a:bodyPr wrap="none" anchor="ctr"/>
              <a:lstStyle/>
              <a:p>
                <a:endParaRPr lang="it-IT"/>
              </a:p>
            </p:txBody>
          </p:sp>
          <p:sp>
            <p:nvSpPr>
              <p:cNvPr id="916" name="Rectangle 891"/>
              <p:cNvSpPr>
                <a:spLocks noChangeArrowheads="1"/>
              </p:cNvSpPr>
              <p:nvPr/>
            </p:nvSpPr>
            <p:spPr bwMode="auto">
              <a:xfrm rot="5400000">
                <a:off x="5663" y="1968"/>
                <a:ext cx="192" cy="192"/>
              </a:xfrm>
              <a:prstGeom prst="rect">
                <a:avLst/>
              </a:prstGeom>
              <a:solidFill>
                <a:srgbClr val="808080"/>
              </a:solidFill>
              <a:ln w="12700">
                <a:solidFill>
                  <a:schemeClr val="tx1"/>
                </a:solidFill>
                <a:miter lim="800000"/>
                <a:headEnd/>
                <a:tailEnd/>
              </a:ln>
              <a:effectLst/>
            </p:spPr>
            <p:txBody>
              <a:bodyPr wrap="none" anchor="ctr"/>
              <a:lstStyle/>
              <a:p>
                <a:endParaRPr lang="it-IT"/>
              </a:p>
            </p:txBody>
          </p:sp>
          <p:sp>
            <p:nvSpPr>
              <p:cNvPr id="917" name="Rectangle 892"/>
              <p:cNvSpPr>
                <a:spLocks noChangeArrowheads="1"/>
              </p:cNvSpPr>
              <p:nvPr/>
            </p:nvSpPr>
            <p:spPr bwMode="auto">
              <a:xfrm rot="5400000">
                <a:off x="5663" y="2160"/>
                <a:ext cx="192" cy="192"/>
              </a:xfrm>
              <a:prstGeom prst="rect">
                <a:avLst/>
              </a:prstGeom>
              <a:solidFill>
                <a:srgbClr val="777777"/>
              </a:solidFill>
              <a:ln w="12700">
                <a:solidFill>
                  <a:schemeClr val="tx1"/>
                </a:solidFill>
                <a:miter lim="800000"/>
                <a:headEnd/>
                <a:tailEnd/>
              </a:ln>
              <a:effectLst/>
            </p:spPr>
            <p:txBody>
              <a:bodyPr wrap="none" anchor="ctr"/>
              <a:lstStyle/>
              <a:p>
                <a:endParaRPr lang="it-IT"/>
              </a:p>
            </p:txBody>
          </p:sp>
          <p:sp>
            <p:nvSpPr>
              <p:cNvPr id="918" name="Rectangle 893"/>
              <p:cNvSpPr>
                <a:spLocks noChangeArrowheads="1"/>
              </p:cNvSpPr>
              <p:nvPr/>
            </p:nvSpPr>
            <p:spPr bwMode="auto">
              <a:xfrm rot="5400000">
                <a:off x="5663" y="2352"/>
                <a:ext cx="192" cy="192"/>
              </a:xfrm>
              <a:prstGeom prst="rect">
                <a:avLst/>
              </a:prstGeom>
              <a:solidFill>
                <a:srgbClr val="5F5F5F"/>
              </a:solidFill>
              <a:ln w="12700">
                <a:solidFill>
                  <a:schemeClr val="tx1"/>
                </a:solidFill>
                <a:miter lim="800000"/>
                <a:headEnd/>
                <a:tailEnd/>
              </a:ln>
              <a:effectLst/>
            </p:spPr>
            <p:txBody>
              <a:bodyPr wrap="none" anchor="ctr"/>
              <a:lstStyle/>
              <a:p>
                <a:endParaRPr lang="it-IT"/>
              </a:p>
            </p:txBody>
          </p:sp>
          <p:sp>
            <p:nvSpPr>
              <p:cNvPr id="919" name="Rectangle 894"/>
              <p:cNvSpPr>
                <a:spLocks noChangeArrowheads="1"/>
              </p:cNvSpPr>
              <p:nvPr/>
            </p:nvSpPr>
            <p:spPr bwMode="auto">
              <a:xfrm rot="5400000">
                <a:off x="5663" y="2544"/>
                <a:ext cx="192" cy="192"/>
              </a:xfrm>
              <a:prstGeom prst="rect">
                <a:avLst/>
              </a:prstGeom>
              <a:solidFill>
                <a:srgbClr val="4D4D4D"/>
              </a:solidFill>
              <a:ln w="12700">
                <a:solidFill>
                  <a:schemeClr val="tx1"/>
                </a:solidFill>
                <a:miter lim="800000"/>
                <a:headEnd/>
                <a:tailEnd/>
              </a:ln>
              <a:effectLst/>
            </p:spPr>
            <p:txBody>
              <a:bodyPr wrap="none" anchor="ctr"/>
              <a:lstStyle/>
              <a:p>
                <a:endParaRPr lang="it-IT"/>
              </a:p>
            </p:txBody>
          </p:sp>
          <p:sp>
            <p:nvSpPr>
              <p:cNvPr id="920" name="Rectangle 895"/>
              <p:cNvSpPr>
                <a:spLocks noChangeArrowheads="1"/>
              </p:cNvSpPr>
              <p:nvPr/>
            </p:nvSpPr>
            <p:spPr bwMode="auto">
              <a:xfrm rot="5400000">
                <a:off x="5663" y="2736"/>
                <a:ext cx="192" cy="192"/>
              </a:xfrm>
              <a:prstGeom prst="rect">
                <a:avLst/>
              </a:prstGeom>
              <a:solidFill>
                <a:srgbClr val="333333"/>
              </a:solidFill>
              <a:ln w="12700">
                <a:solidFill>
                  <a:schemeClr val="tx1"/>
                </a:solidFill>
                <a:miter lim="800000"/>
                <a:headEnd/>
                <a:tailEnd/>
              </a:ln>
              <a:effectLst/>
            </p:spPr>
            <p:txBody>
              <a:bodyPr wrap="none" anchor="ctr"/>
              <a:lstStyle/>
              <a:p>
                <a:endParaRPr lang="it-IT"/>
              </a:p>
            </p:txBody>
          </p:sp>
          <p:sp>
            <p:nvSpPr>
              <p:cNvPr id="921" name="Rectangle 896"/>
              <p:cNvSpPr>
                <a:spLocks noChangeArrowheads="1"/>
              </p:cNvSpPr>
              <p:nvPr/>
            </p:nvSpPr>
            <p:spPr bwMode="auto">
              <a:xfrm rot="5400000">
                <a:off x="5663" y="2928"/>
                <a:ext cx="192" cy="192"/>
              </a:xfrm>
              <a:prstGeom prst="rect">
                <a:avLst/>
              </a:prstGeom>
              <a:solidFill>
                <a:srgbClr val="292929"/>
              </a:solidFill>
              <a:ln w="12700">
                <a:solidFill>
                  <a:schemeClr val="tx1"/>
                </a:solidFill>
                <a:miter lim="800000"/>
                <a:headEnd/>
                <a:tailEnd/>
              </a:ln>
              <a:effectLst/>
            </p:spPr>
            <p:txBody>
              <a:bodyPr wrap="none" anchor="ctr"/>
              <a:lstStyle/>
              <a:p>
                <a:endParaRPr lang="it-IT"/>
              </a:p>
            </p:txBody>
          </p:sp>
          <p:sp>
            <p:nvSpPr>
              <p:cNvPr id="922" name="Rectangle 897"/>
              <p:cNvSpPr>
                <a:spLocks noChangeArrowheads="1"/>
              </p:cNvSpPr>
              <p:nvPr/>
            </p:nvSpPr>
            <p:spPr bwMode="auto">
              <a:xfrm rot="5400000">
                <a:off x="5663" y="3120"/>
                <a:ext cx="192" cy="192"/>
              </a:xfrm>
              <a:prstGeom prst="rect">
                <a:avLst/>
              </a:prstGeom>
              <a:solidFill>
                <a:srgbClr val="1C1C1C"/>
              </a:solidFill>
              <a:ln w="12700">
                <a:solidFill>
                  <a:schemeClr val="tx1"/>
                </a:solidFill>
                <a:miter lim="800000"/>
                <a:headEnd/>
                <a:tailEnd/>
              </a:ln>
              <a:effectLst/>
            </p:spPr>
            <p:txBody>
              <a:bodyPr wrap="none" anchor="ctr"/>
              <a:lstStyle/>
              <a:p>
                <a:endParaRPr lang="it-IT"/>
              </a:p>
            </p:txBody>
          </p:sp>
          <p:sp>
            <p:nvSpPr>
              <p:cNvPr id="923" name="Rectangle 898"/>
              <p:cNvSpPr>
                <a:spLocks noChangeArrowheads="1"/>
              </p:cNvSpPr>
              <p:nvPr/>
            </p:nvSpPr>
            <p:spPr bwMode="auto">
              <a:xfrm rot="5400000">
                <a:off x="5663" y="3312"/>
                <a:ext cx="192" cy="192"/>
              </a:xfrm>
              <a:prstGeom prst="rect">
                <a:avLst/>
              </a:prstGeom>
              <a:solidFill>
                <a:srgbClr val="111111"/>
              </a:solidFill>
              <a:ln w="12700">
                <a:solidFill>
                  <a:schemeClr val="tx1"/>
                </a:solidFill>
                <a:miter lim="800000"/>
                <a:headEnd/>
                <a:tailEnd/>
              </a:ln>
              <a:effectLst/>
            </p:spPr>
            <p:txBody>
              <a:bodyPr wrap="none" anchor="ctr"/>
              <a:lstStyle/>
              <a:p>
                <a:endParaRPr lang="it-IT"/>
              </a:p>
            </p:txBody>
          </p:sp>
          <p:sp>
            <p:nvSpPr>
              <p:cNvPr id="924" name="Rectangle 899"/>
              <p:cNvSpPr>
                <a:spLocks noChangeArrowheads="1"/>
              </p:cNvSpPr>
              <p:nvPr/>
            </p:nvSpPr>
            <p:spPr bwMode="auto">
              <a:xfrm rot="5400000">
                <a:off x="5663" y="3504"/>
                <a:ext cx="192" cy="192"/>
              </a:xfrm>
              <a:prstGeom prst="rect">
                <a:avLst/>
              </a:prstGeom>
              <a:solidFill>
                <a:srgbClr val="000000"/>
              </a:solidFill>
              <a:ln w="12700">
                <a:solidFill>
                  <a:schemeClr val="tx1"/>
                </a:solidFill>
                <a:miter lim="800000"/>
                <a:headEnd/>
                <a:tailEnd/>
              </a:ln>
              <a:effectLst/>
            </p:spPr>
            <p:txBody>
              <a:bodyPr wrap="none" anchor="ctr"/>
              <a:lstStyle/>
              <a:p>
                <a:endParaRPr lang="it-IT"/>
              </a:p>
            </p:txBody>
          </p:sp>
        </p:grpSp>
      </p:grpSp>
      <p:grpSp>
        <p:nvGrpSpPr>
          <p:cNvPr id="957" name="Group 900"/>
          <p:cNvGrpSpPr>
            <a:grpSpLocks/>
          </p:cNvGrpSpPr>
          <p:nvPr/>
        </p:nvGrpSpPr>
        <p:grpSpPr bwMode="auto">
          <a:xfrm>
            <a:off x="838200" y="336550"/>
            <a:ext cx="6429375" cy="6175375"/>
            <a:chOff x="528" y="212"/>
            <a:chExt cx="4050" cy="3890"/>
          </a:xfrm>
        </p:grpSpPr>
        <p:sp>
          <p:nvSpPr>
            <p:cNvPr id="958" name="Text Box 901"/>
            <p:cNvSpPr txBox="1">
              <a:spLocks noChangeArrowheads="1"/>
            </p:cNvSpPr>
            <p:nvPr/>
          </p:nvSpPr>
          <p:spPr bwMode="auto">
            <a:xfrm>
              <a:off x="4194" y="154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grpSp>
          <p:nvGrpSpPr>
            <p:cNvPr id="959" name="Group 902"/>
            <p:cNvGrpSpPr>
              <a:grpSpLocks/>
            </p:cNvGrpSpPr>
            <p:nvPr/>
          </p:nvGrpSpPr>
          <p:grpSpPr bwMode="auto">
            <a:xfrm>
              <a:off x="633" y="226"/>
              <a:ext cx="3840" cy="3840"/>
              <a:chOff x="624" y="240"/>
              <a:chExt cx="3840" cy="3840"/>
            </a:xfrm>
          </p:grpSpPr>
          <p:sp>
            <p:nvSpPr>
              <p:cNvPr id="1759" name="Rectangle 903"/>
              <p:cNvSpPr>
                <a:spLocks noChangeArrowheads="1"/>
              </p:cNvSpPr>
              <p:nvPr/>
            </p:nvSpPr>
            <p:spPr bwMode="auto">
              <a:xfrm>
                <a:off x="624" y="240"/>
                <a:ext cx="3840" cy="3840"/>
              </a:xfrm>
              <a:prstGeom prst="rect">
                <a:avLst/>
              </a:prstGeom>
              <a:noFill/>
              <a:ln w="12700">
                <a:solidFill>
                  <a:schemeClr val="tx1"/>
                </a:solidFill>
                <a:miter lim="800000"/>
                <a:headEnd/>
                <a:tailEnd/>
              </a:ln>
              <a:effectLst/>
            </p:spPr>
            <p:txBody>
              <a:bodyPr wrap="none" anchor="ctr"/>
              <a:lstStyle/>
              <a:p>
                <a:endParaRPr lang="it-IT"/>
              </a:p>
            </p:txBody>
          </p:sp>
          <p:grpSp>
            <p:nvGrpSpPr>
              <p:cNvPr id="1760" name="Group 904"/>
              <p:cNvGrpSpPr>
                <a:grpSpLocks/>
              </p:cNvGrpSpPr>
              <p:nvPr/>
            </p:nvGrpSpPr>
            <p:grpSpPr bwMode="auto">
              <a:xfrm>
                <a:off x="624" y="240"/>
                <a:ext cx="3840" cy="3840"/>
                <a:chOff x="1344" y="192"/>
                <a:chExt cx="3840" cy="3840"/>
              </a:xfrm>
            </p:grpSpPr>
            <p:sp>
              <p:nvSpPr>
                <p:cNvPr id="1761" name="Line 905"/>
                <p:cNvSpPr>
                  <a:spLocks noChangeShapeType="1"/>
                </p:cNvSpPr>
                <p:nvPr/>
              </p:nvSpPr>
              <p:spPr bwMode="auto">
                <a:xfrm>
                  <a:off x="1344" y="192"/>
                  <a:ext cx="0" cy="3840"/>
                </a:xfrm>
                <a:prstGeom prst="line">
                  <a:avLst/>
                </a:prstGeom>
                <a:noFill/>
                <a:ln w="12700">
                  <a:solidFill>
                    <a:schemeClr val="tx1"/>
                  </a:solidFill>
                  <a:round/>
                  <a:headEnd/>
                  <a:tailEnd/>
                </a:ln>
                <a:effectLst/>
              </p:spPr>
              <p:txBody>
                <a:bodyPr/>
                <a:lstStyle/>
                <a:p>
                  <a:endParaRPr lang="it-IT"/>
                </a:p>
              </p:txBody>
            </p:sp>
            <p:sp>
              <p:nvSpPr>
                <p:cNvPr id="1762" name="Line 906"/>
                <p:cNvSpPr>
                  <a:spLocks noChangeShapeType="1"/>
                </p:cNvSpPr>
                <p:nvPr/>
              </p:nvSpPr>
              <p:spPr bwMode="auto">
                <a:xfrm>
                  <a:off x="1344" y="192"/>
                  <a:ext cx="3840" cy="0"/>
                </a:xfrm>
                <a:prstGeom prst="line">
                  <a:avLst/>
                </a:prstGeom>
                <a:noFill/>
                <a:ln w="12700">
                  <a:solidFill>
                    <a:schemeClr val="tx1"/>
                  </a:solidFill>
                  <a:round/>
                  <a:headEnd/>
                  <a:tailEnd/>
                </a:ln>
                <a:effectLst/>
              </p:spPr>
              <p:txBody>
                <a:bodyPr/>
                <a:lstStyle/>
                <a:p>
                  <a:endParaRPr lang="it-IT"/>
                </a:p>
              </p:txBody>
            </p:sp>
            <p:sp>
              <p:nvSpPr>
                <p:cNvPr id="1763" name="Line 907"/>
                <p:cNvSpPr>
                  <a:spLocks noChangeShapeType="1"/>
                </p:cNvSpPr>
                <p:nvPr/>
              </p:nvSpPr>
              <p:spPr bwMode="auto">
                <a:xfrm>
                  <a:off x="1344" y="384"/>
                  <a:ext cx="3840" cy="0"/>
                </a:xfrm>
                <a:prstGeom prst="line">
                  <a:avLst/>
                </a:prstGeom>
                <a:noFill/>
                <a:ln w="12700">
                  <a:solidFill>
                    <a:schemeClr val="tx1"/>
                  </a:solidFill>
                  <a:round/>
                  <a:headEnd/>
                  <a:tailEnd/>
                </a:ln>
                <a:effectLst/>
              </p:spPr>
              <p:txBody>
                <a:bodyPr/>
                <a:lstStyle/>
                <a:p>
                  <a:endParaRPr lang="it-IT"/>
                </a:p>
              </p:txBody>
            </p:sp>
            <p:sp>
              <p:nvSpPr>
                <p:cNvPr id="1764" name="Line 908"/>
                <p:cNvSpPr>
                  <a:spLocks noChangeShapeType="1"/>
                </p:cNvSpPr>
                <p:nvPr/>
              </p:nvSpPr>
              <p:spPr bwMode="auto">
                <a:xfrm>
                  <a:off x="1344" y="576"/>
                  <a:ext cx="3840" cy="0"/>
                </a:xfrm>
                <a:prstGeom prst="line">
                  <a:avLst/>
                </a:prstGeom>
                <a:noFill/>
                <a:ln w="12700">
                  <a:solidFill>
                    <a:schemeClr val="tx1"/>
                  </a:solidFill>
                  <a:round/>
                  <a:headEnd/>
                  <a:tailEnd/>
                </a:ln>
                <a:effectLst/>
              </p:spPr>
              <p:txBody>
                <a:bodyPr/>
                <a:lstStyle/>
                <a:p>
                  <a:endParaRPr lang="it-IT"/>
                </a:p>
              </p:txBody>
            </p:sp>
            <p:sp>
              <p:nvSpPr>
                <p:cNvPr id="1765" name="Line 909"/>
                <p:cNvSpPr>
                  <a:spLocks noChangeShapeType="1"/>
                </p:cNvSpPr>
                <p:nvPr/>
              </p:nvSpPr>
              <p:spPr bwMode="auto">
                <a:xfrm>
                  <a:off x="1344" y="768"/>
                  <a:ext cx="3840" cy="0"/>
                </a:xfrm>
                <a:prstGeom prst="line">
                  <a:avLst/>
                </a:prstGeom>
                <a:noFill/>
                <a:ln w="12700">
                  <a:solidFill>
                    <a:schemeClr val="tx1"/>
                  </a:solidFill>
                  <a:round/>
                  <a:headEnd/>
                  <a:tailEnd/>
                </a:ln>
                <a:effectLst/>
              </p:spPr>
              <p:txBody>
                <a:bodyPr/>
                <a:lstStyle/>
                <a:p>
                  <a:endParaRPr lang="it-IT"/>
                </a:p>
              </p:txBody>
            </p:sp>
            <p:sp>
              <p:nvSpPr>
                <p:cNvPr id="1766" name="Line 910"/>
                <p:cNvSpPr>
                  <a:spLocks noChangeShapeType="1"/>
                </p:cNvSpPr>
                <p:nvPr/>
              </p:nvSpPr>
              <p:spPr bwMode="auto">
                <a:xfrm>
                  <a:off x="1344" y="960"/>
                  <a:ext cx="3840" cy="0"/>
                </a:xfrm>
                <a:prstGeom prst="line">
                  <a:avLst/>
                </a:prstGeom>
                <a:noFill/>
                <a:ln w="12700">
                  <a:solidFill>
                    <a:schemeClr val="tx1"/>
                  </a:solidFill>
                  <a:round/>
                  <a:headEnd/>
                  <a:tailEnd/>
                </a:ln>
                <a:effectLst/>
              </p:spPr>
              <p:txBody>
                <a:bodyPr/>
                <a:lstStyle/>
                <a:p>
                  <a:endParaRPr lang="it-IT"/>
                </a:p>
              </p:txBody>
            </p:sp>
            <p:sp>
              <p:nvSpPr>
                <p:cNvPr id="1767" name="Line 911"/>
                <p:cNvSpPr>
                  <a:spLocks noChangeShapeType="1"/>
                </p:cNvSpPr>
                <p:nvPr/>
              </p:nvSpPr>
              <p:spPr bwMode="auto">
                <a:xfrm>
                  <a:off x="1344" y="1152"/>
                  <a:ext cx="3840" cy="0"/>
                </a:xfrm>
                <a:prstGeom prst="line">
                  <a:avLst/>
                </a:prstGeom>
                <a:noFill/>
                <a:ln w="12700">
                  <a:solidFill>
                    <a:schemeClr val="tx1"/>
                  </a:solidFill>
                  <a:round/>
                  <a:headEnd/>
                  <a:tailEnd/>
                </a:ln>
                <a:effectLst/>
              </p:spPr>
              <p:txBody>
                <a:bodyPr/>
                <a:lstStyle/>
                <a:p>
                  <a:endParaRPr lang="it-IT"/>
                </a:p>
              </p:txBody>
            </p:sp>
            <p:sp>
              <p:nvSpPr>
                <p:cNvPr id="1768" name="Line 912"/>
                <p:cNvSpPr>
                  <a:spLocks noChangeShapeType="1"/>
                </p:cNvSpPr>
                <p:nvPr/>
              </p:nvSpPr>
              <p:spPr bwMode="auto">
                <a:xfrm>
                  <a:off x="1344" y="1344"/>
                  <a:ext cx="3840" cy="0"/>
                </a:xfrm>
                <a:prstGeom prst="line">
                  <a:avLst/>
                </a:prstGeom>
                <a:noFill/>
                <a:ln w="12700">
                  <a:solidFill>
                    <a:schemeClr val="tx1"/>
                  </a:solidFill>
                  <a:round/>
                  <a:headEnd/>
                  <a:tailEnd/>
                </a:ln>
                <a:effectLst/>
              </p:spPr>
              <p:txBody>
                <a:bodyPr/>
                <a:lstStyle/>
                <a:p>
                  <a:endParaRPr lang="it-IT"/>
                </a:p>
              </p:txBody>
            </p:sp>
            <p:sp>
              <p:nvSpPr>
                <p:cNvPr id="1769" name="Line 913"/>
                <p:cNvSpPr>
                  <a:spLocks noChangeShapeType="1"/>
                </p:cNvSpPr>
                <p:nvPr/>
              </p:nvSpPr>
              <p:spPr bwMode="auto">
                <a:xfrm>
                  <a:off x="1344" y="1536"/>
                  <a:ext cx="3840" cy="0"/>
                </a:xfrm>
                <a:prstGeom prst="line">
                  <a:avLst/>
                </a:prstGeom>
                <a:noFill/>
                <a:ln w="12700">
                  <a:solidFill>
                    <a:schemeClr val="tx1"/>
                  </a:solidFill>
                  <a:round/>
                  <a:headEnd/>
                  <a:tailEnd/>
                </a:ln>
                <a:effectLst/>
              </p:spPr>
              <p:txBody>
                <a:bodyPr/>
                <a:lstStyle/>
                <a:p>
                  <a:endParaRPr lang="it-IT"/>
                </a:p>
              </p:txBody>
            </p:sp>
            <p:sp>
              <p:nvSpPr>
                <p:cNvPr id="1770" name="Line 914"/>
                <p:cNvSpPr>
                  <a:spLocks noChangeShapeType="1"/>
                </p:cNvSpPr>
                <p:nvPr/>
              </p:nvSpPr>
              <p:spPr bwMode="auto">
                <a:xfrm>
                  <a:off x="1344" y="1728"/>
                  <a:ext cx="3840" cy="0"/>
                </a:xfrm>
                <a:prstGeom prst="line">
                  <a:avLst/>
                </a:prstGeom>
                <a:noFill/>
                <a:ln w="12700">
                  <a:solidFill>
                    <a:schemeClr val="tx1"/>
                  </a:solidFill>
                  <a:round/>
                  <a:headEnd/>
                  <a:tailEnd/>
                </a:ln>
                <a:effectLst/>
              </p:spPr>
              <p:txBody>
                <a:bodyPr/>
                <a:lstStyle/>
                <a:p>
                  <a:endParaRPr lang="it-IT"/>
                </a:p>
              </p:txBody>
            </p:sp>
            <p:sp>
              <p:nvSpPr>
                <p:cNvPr id="1771" name="Line 915"/>
                <p:cNvSpPr>
                  <a:spLocks noChangeShapeType="1"/>
                </p:cNvSpPr>
                <p:nvPr/>
              </p:nvSpPr>
              <p:spPr bwMode="auto">
                <a:xfrm>
                  <a:off x="1344" y="1920"/>
                  <a:ext cx="3840" cy="0"/>
                </a:xfrm>
                <a:prstGeom prst="line">
                  <a:avLst/>
                </a:prstGeom>
                <a:noFill/>
                <a:ln w="12700">
                  <a:solidFill>
                    <a:schemeClr val="tx1"/>
                  </a:solidFill>
                  <a:round/>
                  <a:headEnd/>
                  <a:tailEnd/>
                </a:ln>
                <a:effectLst/>
              </p:spPr>
              <p:txBody>
                <a:bodyPr/>
                <a:lstStyle/>
                <a:p>
                  <a:endParaRPr lang="it-IT"/>
                </a:p>
              </p:txBody>
            </p:sp>
            <p:sp>
              <p:nvSpPr>
                <p:cNvPr id="1772" name="Line 916"/>
                <p:cNvSpPr>
                  <a:spLocks noChangeShapeType="1"/>
                </p:cNvSpPr>
                <p:nvPr/>
              </p:nvSpPr>
              <p:spPr bwMode="auto">
                <a:xfrm>
                  <a:off x="1344" y="2112"/>
                  <a:ext cx="3840" cy="0"/>
                </a:xfrm>
                <a:prstGeom prst="line">
                  <a:avLst/>
                </a:prstGeom>
                <a:noFill/>
                <a:ln w="12700">
                  <a:solidFill>
                    <a:schemeClr val="tx1"/>
                  </a:solidFill>
                  <a:round/>
                  <a:headEnd/>
                  <a:tailEnd/>
                </a:ln>
                <a:effectLst/>
              </p:spPr>
              <p:txBody>
                <a:bodyPr/>
                <a:lstStyle/>
                <a:p>
                  <a:endParaRPr lang="it-IT"/>
                </a:p>
              </p:txBody>
            </p:sp>
            <p:sp>
              <p:nvSpPr>
                <p:cNvPr id="1773" name="Line 917"/>
                <p:cNvSpPr>
                  <a:spLocks noChangeShapeType="1"/>
                </p:cNvSpPr>
                <p:nvPr/>
              </p:nvSpPr>
              <p:spPr bwMode="auto">
                <a:xfrm>
                  <a:off x="1344" y="2304"/>
                  <a:ext cx="3840" cy="0"/>
                </a:xfrm>
                <a:prstGeom prst="line">
                  <a:avLst/>
                </a:prstGeom>
                <a:noFill/>
                <a:ln w="12700">
                  <a:solidFill>
                    <a:schemeClr val="tx1"/>
                  </a:solidFill>
                  <a:round/>
                  <a:headEnd/>
                  <a:tailEnd/>
                </a:ln>
                <a:effectLst/>
              </p:spPr>
              <p:txBody>
                <a:bodyPr/>
                <a:lstStyle/>
                <a:p>
                  <a:endParaRPr lang="it-IT"/>
                </a:p>
              </p:txBody>
            </p:sp>
            <p:sp>
              <p:nvSpPr>
                <p:cNvPr id="1774" name="Line 918"/>
                <p:cNvSpPr>
                  <a:spLocks noChangeShapeType="1"/>
                </p:cNvSpPr>
                <p:nvPr/>
              </p:nvSpPr>
              <p:spPr bwMode="auto">
                <a:xfrm>
                  <a:off x="1344" y="2496"/>
                  <a:ext cx="3840" cy="0"/>
                </a:xfrm>
                <a:prstGeom prst="line">
                  <a:avLst/>
                </a:prstGeom>
                <a:noFill/>
                <a:ln w="12700">
                  <a:solidFill>
                    <a:schemeClr val="tx1"/>
                  </a:solidFill>
                  <a:round/>
                  <a:headEnd/>
                  <a:tailEnd/>
                </a:ln>
                <a:effectLst/>
              </p:spPr>
              <p:txBody>
                <a:bodyPr/>
                <a:lstStyle/>
                <a:p>
                  <a:endParaRPr lang="it-IT"/>
                </a:p>
              </p:txBody>
            </p:sp>
            <p:sp>
              <p:nvSpPr>
                <p:cNvPr id="1775" name="Line 919"/>
                <p:cNvSpPr>
                  <a:spLocks noChangeShapeType="1"/>
                </p:cNvSpPr>
                <p:nvPr/>
              </p:nvSpPr>
              <p:spPr bwMode="auto">
                <a:xfrm>
                  <a:off x="1344" y="2688"/>
                  <a:ext cx="3840" cy="0"/>
                </a:xfrm>
                <a:prstGeom prst="line">
                  <a:avLst/>
                </a:prstGeom>
                <a:noFill/>
                <a:ln w="12700">
                  <a:solidFill>
                    <a:schemeClr val="tx1"/>
                  </a:solidFill>
                  <a:round/>
                  <a:headEnd/>
                  <a:tailEnd/>
                </a:ln>
                <a:effectLst/>
              </p:spPr>
              <p:txBody>
                <a:bodyPr/>
                <a:lstStyle/>
                <a:p>
                  <a:endParaRPr lang="it-IT"/>
                </a:p>
              </p:txBody>
            </p:sp>
            <p:sp>
              <p:nvSpPr>
                <p:cNvPr id="1776" name="Line 920"/>
                <p:cNvSpPr>
                  <a:spLocks noChangeShapeType="1"/>
                </p:cNvSpPr>
                <p:nvPr/>
              </p:nvSpPr>
              <p:spPr bwMode="auto">
                <a:xfrm>
                  <a:off x="1344" y="2880"/>
                  <a:ext cx="3840" cy="0"/>
                </a:xfrm>
                <a:prstGeom prst="line">
                  <a:avLst/>
                </a:prstGeom>
                <a:noFill/>
                <a:ln w="12700">
                  <a:solidFill>
                    <a:schemeClr val="tx1"/>
                  </a:solidFill>
                  <a:round/>
                  <a:headEnd/>
                  <a:tailEnd/>
                </a:ln>
                <a:effectLst/>
              </p:spPr>
              <p:txBody>
                <a:bodyPr/>
                <a:lstStyle/>
                <a:p>
                  <a:endParaRPr lang="it-IT"/>
                </a:p>
              </p:txBody>
            </p:sp>
            <p:sp>
              <p:nvSpPr>
                <p:cNvPr id="1777" name="Line 921"/>
                <p:cNvSpPr>
                  <a:spLocks noChangeShapeType="1"/>
                </p:cNvSpPr>
                <p:nvPr/>
              </p:nvSpPr>
              <p:spPr bwMode="auto">
                <a:xfrm>
                  <a:off x="1344" y="3072"/>
                  <a:ext cx="3840" cy="0"/>
                </a:xfrm>
                <a:prstGeom prst="line">
                  <a:avLst/>
                </a:prstGeom>
                <a:noFill/>
                <a:ln w="12700">
                  <a:solidFill>
                    <a:schemeClr val="tx1"/>
                  </a:solidFill>
                  <a:round/>
                  <a:headEnd/>
                  <a:tailEnd/>
                </a:ln>
                <a:effectLst/>
              </p:spPr>
              <p:txBody>
                <a:bodyPr/>
                <a:lstStyle/>
                <a:p>
                  <a:endParaRPr lang="it-IT"/>
                </a:p>
              </p:txBody>
            </p:sp>
            <p:sp>
              <p:nvSpPr>
                <p:cNvPr id="1778" name="Line 922"/>
                <p:cNvSpPr>
                  <a:spLocks noChangeShapeType="1"/>
                </p:cNvSpPr>
                <p:nvPr/>
              </p:nvSpPr>
              <p:spPr bwMode="auto">
                <a:xfrm>
                  <a:off x="1344" y="3264"/>
                  <a:ext cx="3840" cy="0"/>
                </a:xfrm>
                <a:prstGeom prst="line">
                  <a:avLst/>
                </a:prstGeom>
                <a:noFill/>
                <a:ln w="12700">
                  <a:solidFill>
                    <a:schemeClr val="tx1"/>
                  </a:solidFill>
                  <a:round/>
                  <a:headEnd/>
                  <a:tailEnd/>
                </a:ln>
                <a:effectLst/>
              </p:spPr>
              <p:txBody>
                <a:bodyPr/>
                <a:lstStyle/>
                <a:p>
                  <a:endParaRPr lang="it-IT"/>
                </a:p>
              </p:txBody>
            </p:sp>
            <p:sp>
              <p:nvSpPr>
                <p:cNvPr id="1779" name="Line 923"/>
                <p:cNvSpPr>
                  <a:spLocks noChangeShapeType="1"/>
                </p:cNvSpPr>
                <p:nvPr/>
              </p:nvSpPr>
              <p:spPr bwMode="auto">
                <a:xfrm>
                  <a:off x="1344" y="3456"/>
                  <a:ext cx="3840" cy="0"/>
                </a:xfrm>
                <a:prstGeom prst="line">
                  <a:avLst/>
                </a:prstGeom>
                <a:noFill/>
                <a:ln w="12700">
                  <a:solidFill>
                    <a:schemeClr val="tx1"/>
                  </a:solidFill>
                  <a:round/>
                  <a:headEnd/>
                  <a:tailEnd/>
                </a:ln>
                <a:effectLst/>
              </p:spPr>
              <p:txBody>
                <a:bodyPr/>
                <a:lstStyle/>
                <a:p>
                  <a:endParaRPr lang="it-IT"/>
                </a:p>
              </p:txBody>
            </p:sp>
            <p:sp>
              <p:nvSpPr>
                <p:cNvPr id="1780" name="Line 924"/>
                <p:cNvSpPr>
                  <a:spLocks noChangeShapeType="1"/>
                </p:cNvSpPr>
                <p:nvPr/>
              </p:nvSpPr>
              <p:spPr bwMode="auto">
                <a:xfrm>
                  <a:off x="1344" y="3648"/>
                  <a:ext cx="3840" cy="0"/>
                </a:xfrm>
                <a:prstGeom prst="line">
                  <a:avLst/>
                </a:prstGeom>
                <a:noFill/>
                <a:ln w="12700">
                  <a:solidFill>
                    <a:schemeClr val="tx1"/>
                  </a:solidFill>
                  <a:round/>
                  <a:headEnd/>
                  <a:tailEnd/>
                </a:ln>
                <a:effectLst/>
              </p:spPr>
              <p:txBody>
                <a:bodyPr/>
                <a:lstStyle/>
                <a:p>
                  <a:endParaRPr lang="it-IT"/>
                </a:p>
              </p:txBody>
            </p:sp>
            <p:sp>
              <p:nvSpPr>
                <p:cNvPr id="1781" name="Line 925"/>
                <p:cNvSpPr>
                  <a:spLocks noChangeShapeType="1"/>
                </p:cNvSpPr>
                <p:nvPr/>
              </p:nvSpPr>
              <p:spPr bwMode="auto">
                <a:xfrm>
                  <a:off x="1344" y="3840"/>
                  <a:ext cx="3840" cy="0"/>
                </a:xfrm>
                <a:prstGeom prst="line">
                  <a:avLst/>
                </a:prstGeom>
                <a:noFill/>
                <a:ln w="12700">
                  <a:solidFill>
                    <a:schemeClr val="tx1"/>
                  </a:solidFill>
                  <a:round/>
                  <a:headEnd/>
                  <a:tailEnd/>
                </a:ln>
                <a:effectLst/>
              </p:spPr>
              <p:txBody>
                <a:bodyPr/>
                <a:lstStyle/>
                <a:p>
                  <a:endParaRPr lang="it-IT"/>
                </a:p>
              </p:txBody>
            </p:sp>
            <p:sp>
              <p:nvSpPr>
                <p:cNvPr id="1782" name="Line 926"/>
                <p:cNvSpPr>
                  <a:spLocks noChangeShapeType="1"/>
                </p:cNvSpPr>
                <p:nvPr/>
              </p:nvSpPr>
              <p:spPr bwMode="auto">
                <a:xfrm>
                  <a:off x="1344" y="4032"/>
                  <a:ext cx="3840" cy="0"/>
                </a:xfrm>
                <a:prstGeom prst="line">
                  <a:avLst/>
                </a:prstGeom>
                <a:noFill/>
                <a:ln w="12700">
                  <a:solidFill>
                    <a:schemeClr val="tx1"/>
                  </a:solidFill>
                  <a:round/>
                  <a:headEnd/>
                  <a:tailEnd/>
                </a:ln>
                <a:effectLst/>
              </p:spPr>
              <p:txBody>
                <a:bodyPr/>
                <a:lstStyle/>
                <a:p>
                  <a:endParaRPr lang="it-IT"/>
                </a:p>
              </p:txBody>
            </p:sp>
            <p:sp>
              <p:nvSpPr>
                <p:cNvPr id="1783" name="Line 927"/>
                <p:cNvSpPr>
                  <a:spLocks noChangeShapeType="1"/>
                </p:cNvSpPr>
                <p:nvPr/>
              </p:nvSpPr>
              <p:spPr bwMode="auto">
                <a:xfrm>
                  <a:off x="1536" y="192"/>
                  <a:ext cx="0" cy="3840"/>
                </a:xfrm>
                <a:prstGeom prst="line">
                  <a:avLst/>
                </a:prstGeom>
                <a:noFill/>
                <a:ln w="12700">
                  <a:solidFill>
                    <a:schemeClr val="tx1"/>
                  </a:solidFill>
                  <a:round/>
                  <a:headEnd/>
                  <a:tailEnd/>
                </a:ln>
                <a:effectLst/>
              </p:spPr>
              <p:txBody>
                <a:bodyPr/>
                <a:lstStyle/>
                <a:p>
                  <a:endParaRPr lang="it-IT"/>
                </a:p>
              </p:txBody>
            </p:sp>
            <p:sp>
              <p:nvSpPr>
                <p:cNvPr id="1784" name="Line 928"/>
                <p:cNvSpPr>
                  <a:spLocks noChangeShapeType="1"/>
                </p:cNvSpPr>
                <p:nvPr/>
              </p:nvSpPr>
              <p:spPr bwMode="auto">
                <a:xfrm>
                  <a:off x="1728" y="192"/>
                  <a:ext cx="0" cy="3840"/>
                </a:xfrm>
                <a:prstGeom prst="line">
                  <a:avLst/>
                </a:prstGeom>
                <a:noFill/>
                <a:ln w="12700">
                  <a:solidFill>
                    <a:schemeClr val="tx1"/>
                  </a:solidFill>
                  <a:round/>
                  <a:headEnd/>
                  <a:tailEnd/>
                </a:ln>
                <a:effectLst/>
              </p:spPr>
              <p:txBody>
                <a:bodyPr/>
                <a:lstStyle/>
                <a:p>
                  <a:endParaRPr lang="it-IT"/>
                </a:p>
              </p:txBody>
            </p:sp>
            <p:sp>
              <p:nvSpPr>
                <p:cNvPr id="1785" name="Line 929"/>
                <p:cNvSpPr>
                  <a:spLocks noChangeShapeType="1"/>
                </p:cNvSpPr>
                <p:nvPr/>
              </p:nvSpPr>
              <p:spPr bwMode="auto">
                <a:xfrm>
                  <a:off x="1920" y="192"/>
                  <a:ext cx="0" cy="3840"/>
                </a:xfrm>
                <a:prstGeom prst="line">
                  <a:avLst/>
                </a:prstGeom>
                <a:noFill/>
                <a:ln w="12700">
                  <a:solidFill>
                    <a:schemeClr val="tx1"/>
                  </a:solidFill>
                  <a:round/>
                  <a:headEnd/>
                  <a:tailEnd/>
                </a:ln>
                <a:effectLst/>
              </p:spPr>
              <p:txBody>
                <a:bodyPr/>
                <a:lstStyle/>
                <a:p>
                  <a:endParaRPr lang="it-IT"/>
                </a:p>
              </p:txBody>
            </p:sp>
            <p:sp>
              <p:nvSpPr>
                <p:cNvPr id="1786" name="Line 930"/>
                <p:cNvSpPr>
                  <a:spLocks noChangeShapeType="1"/>
                </p:cNvSpPr>
                <p:nvPr/>
              </p:nvSpPr>
              <p:spPr bwMode="auto">
                <a:xfrm>
                  <a:off x="2112" y="192"/>
                  <a:ext cx="0" cy="3840"/>
                </a:xfrm>
                <a:prstGeom prst="line">
                  <a:avLst/>
                </a:prstGeom>
                <a:noFill/>
                <a:ln w="12700">
                  <a:solidFill>
                    <a:schemeClr val="tx1"/>
                  </a:solidFill>
                  <a:round/>
                  <a:headEnd/>
                  <a:tailEnd/>
                </a:ln>
                <a:effectLst/>
              </p:spPr>
              <p:txBody>
                <a:bodyPr/>
                <a:lstStyle/>
                <a:p>
                  <a:endParaRPr lang="it-IT"/>
                </a:p>
              </p:txBody>
            </p:sp>
            <p:sp>
              <p:nvSpPr>
                <p:cNvPr id="1787" name="Line 931"/>
                <p:cNvSpPr>
                  <a:spLocks noChangeShapeType="1"/>
                </p:cNvSpPr>
                <p:nvPr/>
              </p:nvSpPr>
              <p:spPr bwMode="auto">
                <a:xfrm>
                  <a:off x="2304" y="192"/>
                  <a:ext cx="0" cy="3840"/>
                </a:xfrm>
                <a:prstGeom prst="line">
                  <a:avLst/>
                </a:prstGeom>
                <a:noFill/>
                <a:ln w="12700">
                  <a:solidFill>
                    <a:schemeClr val="tx1"/>
                  </a:solidFill>
                  <a:round/>
                  <a:headEnd/>
                  <a:tailEnd/>
                </a:ln>
                <a:effectLst/>
              </p:spPr>
              <p:txBody>
                <a:bodyPr/>
                <a:lstStyle/>
                <a:p>
                  <a:endParaRPr lang="it-IT"/>
                </a:p>
              </p:txBody>
            </p:sp>
            <p:sp>
              <p:nvSpPr>
                <p:cNvPr id="1788" name="Line 932"/>
                <p:cNvSpPr>
                  <a:spLocks noChangeShapeType="1"/>
                </p:cNvSpPr>
                <p:nvPr/>
              </p:nvSpPr>
              <p:spPr bwMode="auto">
                <a:xfrm>
                  <a:off x="2496" y="192"/>
                  <a:ext cx="0" cy="3840"/>
                </a:xfrm>
                <a:prstGeom prst="line">
                  <a:avLst/>
                </a:prstGeom>
                <a:noFill/>
                <a:ln w="12700">
                  <a:solidFill>
                    <a:schemeClr val="tx1"/>
                  </a:solidFill>
                  <a:round/>
                  <a:headEnd/>
                  <a:tailEnd/>
                </a:ln>
                <a:effectLst/>
              </p:spPr>
              <p:txBody>
                <a:bodyPr/>
                <a:lstStyle/>
                <a:p>
                  <a:endParaRPr lang="it-IT"/>
                </a:p>
              </p:txBody>
            </p:sp>
            <p:sp>
              <p:nvSpPr>
                <p:cNvPr id="1789" name="Line 933"/>
                <p:cNvSpPr>
                  <a:spLocks noChangeShapeType="1"/>
                </p:cNvSpPr>
                <p:nvPr/>
              </p:nvSpPr>
              <p:spPr bwMode="auto">
                <a:xfrm>
                  <a:off x="2688" y="192"/>
                  <a:ext cx="0" cy="3840"/>
                </a:xfrm>
                <a:prstGeom prst="line">
                  <a:avLst/>
                </a:prstGeom>
                <a:noFill/>
                <a:ln w="12700">
                  <a:solidFill>
                    <a:schemeClr val="tx1"/>
                  </a:solidFill>
                  <a:round/>
                  <a:headEnd/>
                  <a:tailEnd/>
                </a:ln>
                <a:effectLst/>
              </p:spPr>
              <p:txBody>
                <a:bodyPr/>
                <a:lstStyle/>
                <a:p>
                  <a:endParaRPr lang="it-IT"/>
                </a:p>
              </p:txBody>
            </p:sp>
            <p:sp>
              <p:nvSpPr>
                <p:cNvPr id="1790" name="Line 934"/>
                <p:cNvSpPr>
                  <a:spLocks noChangeShapeType="1"/>
                </p:cNvSpPr>
                <p:nvPr/>
              </p:nvSpPr>
              <p:spPr bwMode="auto">
                <a:xfrm>
                  <a:off x="2880" y="192"/>
                  <a:ext cx="0" cy="3840"/>
                </a:xfrm>
                <a:prstGeom prst="line">
                  <a:avLst/>
                </a:prstGeom>
                <a:noFill/>
                <a:ln w="12700">
                  <a:solidFill>
                    <a:schemeClr val="tx1"/>
                  </a:solidFill>
                  <a:round/>
                  <a:headEnd/>
                  <a:tailEnd/>
                </a:ln>
                <a:effectLst/>
              </p:spPr>
              <p:txBody>
                <a:bodyPr/>
                <a:lstStyle/>
                <a:p>
                  <a:endParaRPr lang="it-IT"/>
                </a:p>
              </p:txBody>
            </p:sp>
            <p:sp>
              <p:nvSpPr>
                <p:cNvPr id="1791" name="Line 935"/>
                <p:cNvSpPr>
                  <a:spLocks noChangeShapeType="1"/>
                </p:cNvSpPr>
                <p:nvPr/>
              </p:nvSpPr>
              <p:spPr bwMode="auto">
                <a:xfrm>
                  <a:off x="3072" y="192"/>
                  <a:ext cx="0" cy="3840"/>
                </a:xfrm>
                <a:prstGeom prst="line">
                  <a:avLst/>
                </a:prstGeom>
                <a:noFill/>
                <a:ln w="12700">
                  <a:solidFill>
                    <a:schemeClr val="tx1"/>
                  </a:solidFill>
                  <a:round/>
                  <a:headEnd/>
                  <a:tailEnd/>
                </a:ln>
                <a:effectLst/>
              </p:spPr>
              <p:txBody>
                <a:bodyPr/>
                <a:lstStyle/>
                <a:p>
                  <a:endParaRPr lang="it-IT"/>
                </a:p>
              </p:txBody>
            </p:sp>
            <p:sp>
              <p:nvSpPr>
                <p:cNvPr id="1792" name="Line 936"/>
                <p:cNvSpPr>
                  <a:spLocks noChangeShapeType="1"/>
                </p:cNvSpPr>
                <p:nvPr/>
              </p:nvSpPr>
              <p:spPr bwMode="auto">
                <a:xfrm>
                  <a:off x="3264" y="192"/>
                  <a:ext cx="0" cy="3840"/>
                </a:xfrm>
                <a:prstGeom prst="line">
                  <a:avLst/>
                </a:prstGeom>
                <a:noFill/>
                <a:ln w="12700">
                  <a:solidFill>
                    <a:schemeClr val="tx1"/>
                  </a:solidFill>
                  <a:round/>
                  <a:headEnd/>
                  <a:tailEnd/>
                </a:ln>
                <a:effectLst/>
              </p:spPr>
              <p:txBody>
                <a:bodyPr/>
                <a:lstStyle/>
                <a:p>
                  <a:endParaRPr lang="it-IT"/>
                </a:p>
              </p:txBody>
            </p:sp>
            <p:sp>
              <p:nvSpPr>
                <p:cNvPr id="1793" name="Line 937"/>
                <p:cNvSpPr>
                  <a:spLocks noChangeShapeType="1"/>
                </p:cNvSpPr>
                <p:nvPr/>
              </p:nvSpPr>
              <p:spPr bwMode="auto">
                <a:xfrm>
                  <a:off x="3456" y="192"/>
                  <a:ext cx="0" cy="3840"/>
                </a:xfrm>
                <a:prstGeom prst="line">
                  <a:avLst/>
                </a:prstGeom>
                <a:noFill/>
                <a:ln w="12700">
                  <a:solidFill>
                    <a:schemeClr val="tx1"/>
                  </a:solidFill>
                  <a:round/>
                  <a:headEnd/>
                  <a:tailEnd/>
                </a:ln>
                <a:effectLst/>
              </p:spPr>
              <p:txBody>
                <a:bodyPr/>
                <a:lstStyle/>
                <a:p>
                  <a:endParaRPr lang="it-IT"/>
                </a:p>
              </p:txBody>
            </p:sp>
            <p:sp>
              <p:nvSpPr>
                <p:cNvPr id="1794" name="Line 938"/>
                <p:cNvSpPr>
                  <a:spLocks noChangeShapeType="1"/>
                </p:cNvSpPr>
                <p:nvPr/>
              </p:nvSpPr>
              <p:spPr bwMode="auto">
                <a:xfrm>
                  <a:off x="3648" y="192"/>
                  <a:ext cx="0" cy="3840"/>
                </a:xfrm>
                <a:prstGeom prst="line">
                  <a:avLst/>
                </a:prstGeom>
                <a:noFill/>
                <a:ln w="12700">
                  <a:solidFill>
                    <a:schemeClr val="tx1"/>
                  </a:solidFill>
                  <a:round/>
                  <a:headEnd/>
                  <a:tailEnd/>
                </a:ln>
                <a:effectLst/>
              </p:spPr>
              <p:txBody>
                <a:bodyPr/>
                <a:lstStyle/>
                <a:p>
                  <a:endParaRPr lang="it-IT"/>
                </a:p>
              </p:txBody>
            </p:sp>
            <p:sp>
              <p:nvSpPr>
                <p:cNvPr id="1795" name="Line 939"/>
                <p:cNvSpPr>
                  <a:spLocks noChangeShapeType="1"/>
                </p:cNvSpPr>
                <p:nvPr/>
              </p:nvSpPr>
              <p:spPr bwMode="auto">
                <a:xfrm>
                  <a:off x="3840" y="192"/>
                  <a:ext cx="0" cy="3840"/>
                </a:xfrm>
                <a:prstGeom prst="line">
                  <a:avLst/>
                </a:prstGeom>
                <a:noFill/>
                <a:ln w="12700">
                  <a:solidFill>
                    <a:schemeClr val="tx1"/>
                  </a:solidFill>
                  <a:round/>
                  <a:headEnd/>
                  <a:tailEnd/>
                </a:ln>
                <a:effectLst/>
              </p:spPr>
              <p:txBody>
                <a:bodyPr/>
                <a:lstStyle/>
                <a:p>
                  <a:endParaRPr lang="it-IT"/>
                </a:p>
              </p:txBody>
            </p:sp>
            <p:sp>
              <p:nvSpPr>
                <p:cNvPr id="1796" name="Line 940"/>
                <p:cNvSpPr>
                  <a:spLocks noChangeShapeType="1"/>
                </p:cNvSpPr>
                <p:nvPr/>
              </p:nvSpPr>
              <p:spPr bwMode="auto">
                <a:xfrm>
                  <a:off x="4032" y="192"/>
                  <a:ext cx="0" cy="3840"/>
                </a:xfrm>
                <a:prstGeom prst="line">
                  <a:avLst/>
                </a:prstGeom>
                <a:noFill/>
                <a:ln w="12700">
                  <a:solidFill>
                    <a:schemeClr val="tx1"/>
                  </a:solidFill>
                  <a:round/>
                  <a:headEnd/>
                  <a:tailEnd/>
                </a:ln>
                <a:effectLst/>
              </p:spPr>
              <p:txBody>
                <a:bodyPr/>
                <a:lstStyle/>
                <a:p>
                  <a:endParaRPr lang="it-IT"/>
                </a:p>
              </p:txBody>
            </p:sp>
            <p:sp>
              <p:nvSpPr>
                <p:cNvPr id="1797" name="Line 941"/>
                <p:cNvSpPr>
                  <a:spLocks noChangeShapeType="1"/>
                </p:cNvSpPr>
                <p:nvPr/>
              </p:nvSpPr>
              <p:spPr bwMode="auto">
                <a:xfrm>
                  <a:off x="4224" y="192"/>
                  <a:ext cx="0" cy="3840"/>
                </a:xfrm>
                <a:prstGeom prst="line">
                  <a:avLst/>
                </a:prstGeom>
                <a:noFill/>
                <a:ln w="12700">
                  <a:solidFill>
                    <a:schemeClr val="tx1"/>
                  </a:solidFill>
                  <a:round/>
                  <a:headEnd/>
                  <a:tailEnd/>
                </a:ln>
                <a:effectLst/>
              </p:spPr>
              <p:txBody>
                <a:bodyPr/>
                <a:lstStyle/>
                <a:p>
                  <a:endParaRPr lang="it-IT"/>
                </a:p>
              </p:txBody>
            </p:sp>
            <p:sp>
              <p:nvSpPr>
                <p:cNvPr id="1798" name="Line 942"/>
                <p:cNvSpPr>
                  <a:spLocks noChangeShapeType="1"/>
                </p:cNvSpPr>
                <p:nvPr/>
              </p:nvSpPr>
              <p:spPr bwMode="auto">
                <a:xfrm>
                  <a:off x="4416" y="192"/>
                  <a:ext cx="0" cy="3840"/>
                </a:xfrm>
                <a:prstGeom prst="line">
                  <a:avLst/>
                </a:prstGeom>
                <a:noFill/>
                <a:ln w="12700">
                  <a:solidFill>
                    <a:schemeClr val="tx1"/>
                  </a:solidFill>
                  <a:round/>
                  <a:headEnd/>
                  <a:tailEnd/>
                </a:ln>
                <a:effectLst/>
              </p:spPr>
              <p:txBody>
                <a:bodyPr/>
                <a:lstStyle/>
                <a:p>
                  <a:endParaRPr lang="it-IT"/>
                </a:p>
              </p:txBody>
            </p:sp>
            <p:sp>
              <p:nvSpPr>
                <p:cNvPr id="1799" name="Line 943"/>
                <p:cNvSpPr>
                  <a:spLocks noChangeShapeType="1"/>
                </p:cNvSpPr>
                <p:nvPr/>
              </p:nvSpPr>
              <p:spPr bwMode="auto">
                <a:xfrm>
                  <a:off x="4608" y="192"/>
                  <a:ext cx="0" cy="3840"/>
                </a:xfrm>
                <a:prstGeom prst="line">
                  <a:avLst/>
                </a:prstGeom>
                <a:noFill/>
                <a:ln w="12700">
                  <a:solidFill>
                    <a:schemeClr val="tx1"/>
                  </a:solidFill>
                  <a:round/>
                  <a:headEnd/>
                  <a:tailEnd/>
                </a:ln>
                <a:effectLst/>
              </p:spPr>
              <p:txBody>
                <a:bodyPr/>
                <a:lstStyle/>
                <a:p>
                  <a:endParaRPr lang="it-IT"/>
                </a:p>
              </p:txBody>
            </p:sp>
            <p:sp>
              <p:nvSpPr>
                <p:cNvPr id="1800" name="Line 944"/>
                <p:cNvSpPr>
                  <a:spLocks noChangeShapeType="1"/>
                </p:cNvSpPr>
                <p:nvPr/>
              </p:nvSpPr>
              <p:spPr bwMode="auto">
                <a:xfrm>
                  <a:off x="4800" y="192"/>
                  <a:ext cx="0" cy="3840"/>
                </a:xfrm>
                <a:prstGeom prst="line">
                  <a:avLst/>
                </a:prstGeom>
                <a:noFill/>
                <a:ln w="12700">
                  <a:solidFill>
                    <a:schemeClr val="tx1"/>
                  </a:solidFill>
                  <a:round/>
                  <a:headEnd/>
                  <a:tailEnd/>
                </a:ln>
                <a:effectLst/>
              </p:spPr>
              <p:txBody>
                <a:bodyPr/>
                <a:lstStyle/>
                <a:p>
                  <a:endParaRPr lang="it-IT"/>
                </a:p>
              </p:txBody>
            </p:sp>
            <p:sp>
              <p:nvSpPr>
                <p:cNvPr id="1801" name="Line 945"/>
                <p:cNvSpPr>
                  <a:spLocks noChangeShapeType="1"/>
                </p:cNvSpPr>
                <p:nvPr/>
              </p:nvSpPr>
              <p:spPr bwMode="auto">
                <a:xfrm>
                  <a:off x="4992" y="192"/>
                  <a:ext cx="0" cy="3840"/>
                </a:xfrm>
                <a:prstGeom prst="line">
                  <a:avLst/>
                </a:prstGeom>
                <a:noFill/>
                <a:ln w="12700">
                  <a:solidFill>
                    <a:schemeClr val="tx1"/>
                  </a:solidFill>
                  <a:round/>
                  <a:headEnd/>
                  <a:tailEnd/>
                </a:ln>
                <a:effectLst/>
              </p:spPr>
              <p:txBody>
                <a:bodyPr/>
                <a:lstStyle/>
                <a:p>
                  <a:endParaRPr lang="it-IT"/>
                </a:p>
              </p:txBody>
            </p:sp>
            <p:sp>
              <p:nvSpPr>
                <p:cNvPr id="1802" name="Line 946"/>
                <p:cNvSpPr>
                  <a:spLocks noChangeShapeType="1"/>
                </p:cNvSpPr>
                <p:nvPr/>
              </p:nvSpPr>
              <p:spPr bwMode="auto">
                <a:xfrm>
                  <a:off x="5184" y="192"/>
                  <a:ext cx="0" cy="3840"/>
                </a:xfrm>
                <a:prstGeom prst="line">
                  <a:avLst/>
                </a:prstGeom>
                <a:noFill/>
                <a:ln w="12700">
                  <a:solidFill>
                    <a:schemeClr val="tx1"/>
                  </a:solidFill>
                  <a:round/>
                  <a:headEnd/>
                  <a:tailEnd/>
                </a:ln>
                <a:effectLst/>
              </p:spPr>
              <p:txBody>
                <a:bodyPr/>
                <a:lstStyle/>
                <a:p>
                  <a:endParaRPr lang="it-IT"/>
                </a:p>
              </p:txBody>
            </p:sp>
          </p:grpSp>
        </p:grpSp>
        <p:sp>
          <p:nvSpPr>
            <p:cNvPr id="960" name="Text Box 947"/>
            <p:cNvSpPr txBox="1">
              <a:spLocks noChangeArrowheads="1"/>
            </p:cNvSpPr>
            <p:nvPr/>
          </p:nvSpPr>
          <p:spPr bwMode="auto">
            <a:xfrm>
              <a:off x="738" y="154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961" name="Text Box 948"/>
            <p:cNvSpPr txBox="1">
              <a:spLocks noChangeArrowheads="1"/>
            </p:cNvSpPr>
            <p:nvPr/>
          </p:nvSpPr>
          <p:spPr bwMode="auto">
            <a:xfrm>
              <a:off x="930" y="155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962" name="Text Box 949"/>
            <p:cNvSpPr txBox="1">
              <a:spLocks noChangeArrowheads="1"/>
            </p:cNvSpPr>
            <p:nvPr/>
          </p:nvSpPr>
          <p:spPr bwMode="auto">
            <a:xfrm>
              <a:off x="1122" y="154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7</a:t>
              </a:r>
            </a:p>
          </p:txBody>
        </p:sp>
        <p:sp>
          <p:nvSpPr>
            <p:cNvPr id="963" name="Text Box 950"/>
            <p:cNvSpPr txBox="1">
              <a:spLocks noChangeArrowheads="1"/>
            </p:cNvSpPr>
            <p:nvPr/>
          </p:nvSpPr>
          <p:spPr bwMode="auto">
            <a:xfrm>
              <a:off x="1314" y="154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964" name="Text Box 951"/>
            <p:cNvSpPr txBox="1">
              <a:spLocks noChangeArrowheads="1"/>
            </p:cNvSpPr>
            <p:nvPr/>
          </p:nvSpPr>
          <p:spPr bwMode="auto">
            <a:xfrm>
              <a:off x="1498" y="155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965" name="Text Box 952"/>
            <p:cNvSpPr txBox="1">
              <a:spLocks noChangeArrowheads="1"/>
            </p:cNvSpPr>
            <p:nvPr/>
          </p:nvSpPr>
          <p:spPr bwMode="auto">
            <a:xfrm>
              <a:off x="1698" y="154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966" name="Text Box 953"/>
            <p:cNvSpPr txBox="1">
              <a:spLocks noChangeArrowheads="1"/>
            </p:cNvSpPr>
            <p:nvPr/>
          </p:nvSpPr>
          <p:spPr bwMode="auto">
            <a:xfrm>
              <a:off x="1890" y="154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7</a:t>
              </a:r>
            </a:p>
          </p:txBody>
        </p:sp>
        <p:sp>
          <p:nvSpPr>
            <p:cNvPr id="967" name="Text Box 954"/>
            <p:cNvSpPr txBox="1">
              <a:spLocks noChangeArrowheads="1"/>
            </p:cNvSpPr>
            <p:nvPr/>
          </p:nvSpPr>
          <p:spPr bwMode="auto">
            <a:xfrm>
              <a:off x="2082" y="155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968" name="Text Box 955"/>
            <p:cNvSpPr txBox="1">
              <a:spLocks noChangeArrowheads="1"/>
            </p:cNvSpPr>
            <p:nvPr/>
          </p:nvSpPr>
          <p:spPr bwMode="auto">
            <a:xfrm>
              <a:off x="2274" y="154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4</a:t>
              </a:r>
            </a:p>
          </p:txBody>
        </p:sp>
        <p:sp>
          <p:nvSpPr>
            <p:cNvPr id="969" name="Text Box 956"/>
            <p:cNvSpPr txBox="1">
              <a:spLocks noChangeArrowheads="1"/>
            </p:cNvSpPr>
            <p:nvPr/>
          </p:nvSpPr>
          <p:spPr bwMode="auto">
            <a:xfrm>
              <a:off x="2466" y="154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4</a:t>
              </a:r>
            </a:p>
          </p:txBody>
        </p:sp>
        <p:sp>
          <p:nvSpPr>
            <p:cNvPr id="970" name="Text Box 957"/>
            <p:cNvSpPr txBox="1">
              <a:spLocks noChangeArrowheads="1"/>
            </p:cNvSpPr>
            <p:nvPr/>
          </p:nvSpPr>
          <p:spPr bwMode="auto">
            <a:xfrm>
              <a:off x="2658" y="155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5</a:t>
              </a:r>
            </a:p>
          </p:txBody>
        </p:sp>
        <p:sp>
          <p:nvSpPr>
            <p:cNvPr id="971" name="Text Box 958"/>
            <p:cNvSpPr txBox="1">
              <a:spLocks noChangeArrowheads="1"/>
            </p:cNvSpPr>
            <p:nvPr/>
          </p:nvSpPr>
          <p:spPr bwMode="auto">
            <a:xfrm>
              <a:off x="2850" y="154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3</a:t>
              </a:r>
            </a:p>
          </p:txBody>
        </p:sp>
        <p:sp>
          <p:nvSpPr>
            <p:cNvPr id="972" name="Text Box 959"/>
            <p:cNvSpPr txBox="1">
              <a:spLocks noChangeArrowheads="1"/>
            </p:cNvSpPr>
            <p:nvPr/>
          </p:nvSpPr>
          <p:spPr bwMode="auto">
            <a:xfrm>
              <a:off x="3042" y="154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7</a:t>
              </a:r>
            </a:p>
          </p:txBody>
        </p:sp>
        <p:sp>
          <p:nvSpPr>
            <p:cNvPr id="973" name="Text Box 960"/>
            <p:cNvSpPr txBox="1">
              <a:spLocks noChangeArrowheads="1"/>
            </p:cNvSpPr>
            <p:nvPr/>
          </p:nvSpPr>
          <p:spPr bwMode="auto">
            <a:xfrm>
              <a:off x="3234" y="155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974" name="Text Box 961"/>
            <p:cNvSpPr txBox="1">
              <a:spLocks noChangeArrowheads="1"/>
            </p:cNvSpPr>
            <p:nvPr/>
          </p:nvSpPr>
          <p:spPr bwMode="auto">
            <a:xfrm>
              <a:off x="3426" y="154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975" name="Text Box 962"/>
            <p:cNvSpPr txBox="1">
              <a:spLocks noChangeArrowheads="1"/>
            </p:cNvSpPr>
            <p:nvPr/>
          </p:nvSpPr>
          <p:spPr bwMode="auto">
            <a:xfrm>
              <a:off x="3618" y="154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976" name="Text Box 963"/>
            <p:cNvSpPr txBox="1">
              <a:spLocks noChangeArrowheads="1"/>
            </p:cNvSpPr>
            <p:nvPr/>
          </p:nvSpPr>
          <p:spPr bwMode="auto">
            <a:xfrm>
              <a:off x="3810" y="155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977" name="Text Box 964"/>
            <p:cNvSpPr txBox="1">
              <a:spLocks noChangeArrowheads="1"/>
            </p:cNvSpPr>
            <p:nvPr/>
          </p:nvSpPr>
          <p:spPr bwMode="auto">
            <a:xfrm>
              <a:off x="4002" y="154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978" name="Text Box 965"/>
            <p:cNvSpPr txBox="1">
              <a:spLocks noChangeArrowheads="1"/>
            </p:cNvSpPr>
            <p:nvPr/>
          </p:nvSpPr>
          <p:spPr bwMode="auto">
            <a:xfrm>
              <a:off x="546" y="154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979" name="Text Box 966"/>
            <p:cNvSpPr txBox="1">
              <a:spLocks noChangeArrowheads="1"/>
            </p:cNvSpPr>
            <p:nvPr/>
          </p:nvSpPr>
          <p:spPr bwMode="auto">
            <a:xfrm>
              <a:off x="729" y="174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980" name="Text Box 967"/>
            <p:cNvSpPr txBox="1">
              <a:spLocks noChangeArrowheads="1"/>
            </p:cNvSpPr>
            <p:nvPr/>
          </p:nvSpPr>
          <p:spPr bwMode="auto">
            <a:xfrm>
              <a:off x="921" y="175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981" name="Text Box 968"/>
            <p:cNvSpPr txBox="1">
              <a:spLocks noChangeArrowheads="1"/>
            </p:cNvSpPr>
            <p:nvPr/>
          </p:nvSpPr>
          <p:spPr bwMode="auto">
            <a:xfrm>
              <a:off x="1113" y="174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982" name="Text Box 969"/>
            <p:cNvSpPr txBox="1">
              <a:spLocks noChangeArrowheads="1"/>
            </p:cNvSpPr>
            <p:nvPr/>
          </p:nvSpPr>
          <p:spPr bwMode="auto">
            <a:xfrm>
              <a:off x="1305" y="174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15</a:t>
              </a:r>
            </a:p>
          </p:txBody>
        </p:sp>
        <p:sp>
          <p:nvSpPr>
            <p:cNvPr id="983" name="Text Box 970"/>
            <p:cNvSpPr txBox="1">
              <a:spLocks noChangeArrowheads="1"/>
            </p:cNvSpPr>
            <p:nvPr/>
          </p:nvSpPr>
          <p:spPr bwMode="auto">
            <a:xfrm>
              <a:off x="1505" y="175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984" name="Text Box 971"/>
            <p:cNvSpPr txBox="1">
              <a:spLocks noChangeArrowheads="1"/>
            </p:cNvSpPr>
            <p:nvPr/>
          </p:nvSpPr>
          <p:spPr bwMode="auto">
            <a:xfrm>
              <a:off x="1689" y="174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15</a:t>
              </a:r>
            </a:p>
          </p:txBody>
        </p:sp>
        <p:sp>
          <p:nvSpPr>
            <p:cNvPr id="985" name="Text Box 972"/>
            <p:cNvSpPr txBox="1">
              <a:spLocks noChangeArrowheads="1"/>
            </p:cNvSpPr>
            <p:nvPr/>
          </p:nvSpPr>
          <p:spPr bwMode="auto">
            <a:xfrm>
              <a:off x="1881" y="174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986" name="Text Box 973"/>
            <p:cNvSpPr txBox="1">
              <a:spLocks noChangeArrowheads="1"/>
            </p:cNvSpPr>
            <p:nvPr/>
          </p:nvSpPr>
          <p:spPr bwMode="auto">
            <a:xfrm>
              <a:off x="2073" y="175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7</a:t>
              </a:r>
            </a:p>
          </p:txBody>
        </p:sp>
        <p:sp>
          <p:nvSpPr>
            <p:cNvPr id="987" name="Text Box 974"/>
            <p:cNvSpPr txBox="1">
              <a:spLocks noChangeArrowheads="1"/>
            </p:cNvSpPr>
            <p:nvPr/>
          </p:nvSpPr>
          <p:spPr bwMode="auto">
            <a:xfrm>
              <a:off x="2265" y="174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988" name="Text Box 975"/>
            <p:cNvSpPr txBox="1">
              <a:spLocks noChangeArrowheads="1"/>
            </p:cNvSpPr>
            <p:nvPr/>
          </p:nvSpPr>
          <p:spPr bwMode="auto">
            <a:xfrm>
              <a:off x="2457" y="174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989" name="Text Box 976"/>
            <p:cNvSpPr txBox="1">
              <a:spLocks noChangeArrowheads="1"/>
            </p:cNvSpPr>
            <p:nvPr/>
          </p:nvSpPr>
          <p:spPr bwMode="auto">
            <a:xfrm>
              <a:off x="2649" y="175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990" name="Text Box 977"/>
            <p:cNvSpPr txBox="1">
              <a:spLocks noChangeArrowheads="1"/>
            </p:cNvSpPr>
            <p:nvPr/>
          </p:nvSpPr>
          <p:spPr bwMode="auto">
            <a:xfrm>
              <a:off x="2841" y="174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991" name="Text Box 978"/>
            <p:cNvSpPr txBox="1">
              <a:spLocks noChangeArrowheads="1"/>
            </p:cNvSpPr>
            <p:nvPr/>
          </p:nvSpPr>
          <p:spPr bwMode="auto">
            <a:xfrm>
              <a:off x="3033" y="174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992" name="Text Box 979"/>
            <p:cNvSpPr txBox="1">
              <a:spLocks noChangeArrowheads="1"/>
            </p:cNvSpPr>
            <p:nvPr/>
          </p:nvSpPr>
          <p:spPr bwMode="auto">
            <a:xfrm>
              <a:off x="3225" y="175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993" name="Text Box 980"/>
            <p:cNvSpPr txBox="1">
              <a:spLocks noChangeArrowheads="1"/>
            </p:cNvSpPr>
            <p:nvPr/>
          </p:nvSpPr>
          <p:spPr bwMode="auto">
            <a:xfrm>
              <a:off x="3417" y="174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994" name="Text Box 981"/>
            <p:cNvSpPr txBox="1">
              <a:spLocks noChangeArrowheads="1"/>
            </p:cNvSpPr>
            <p:nvPr/>
          </p:nvSpPr>
          <p:spPr bwMode="auto">
            <a:xfrm>
              <a:off x="3609" y="174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995" name="Text Box 982"/>
            <p:cNvSpPr txBox="1">
              <a:spLocks noChangeArrowheads="1"/>
            </p:cNvSpPr>
            <p:nvPr/>
          </p:nvSpPr>
          <p:spPr bwMode="auto">
            <a:xfrm>
              <a:off x="3801" y="175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996" name="Text Box 983"/>
            <p:cNvSpPr txBox="1">
              <a:spLocks noChangeArrowheads="1"/>
            </p:cNvSpPr>
            <p:nvPr/>
          </p:nvSpPr>
          <p:spPr bwMode="auto">
            <a:xfrm>
              <a:off x="3993" y="174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997" name="Text Box 984"/>
            <p:cNvSpPr txBox="1">
              <a:spLocks noChangeArrowheads="1"/>
            </p:cNvSpPr>
            <p:nvPr/>
          </p:nvSpPr>
          <p:spPr bwMode="auto">
            <a:xfrm>
              <a:off x="4185" y="174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998" name="Text Box 985"/>
            <p:cNvSpPr txBox="1">
              <a:spLocks noChangeArrowheads="1"/>
            </p:cNvSpPr>
            <p:nvPr/>
          </p:nvSpPr>
          <p:spPr bwMode="auto">
            <a:xfrm>
              <a:off x="537" y="174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999" name="Text Box 986"/>
            <p:cNvSpPr txBox="1">
              <a:spLocks noChangeArrowheads="1"/>
            </p:cNvSpPr>
            <p:nvPr/>
          </p:nvSpPr>
          <p:spPr bwMode="auto">
            <a:xfrm>
              <a:off x="720" y="194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00" name="Text Box 987"/>
            <p:cNvSpPr txBox="1">
              <a:spLocks noChangeArrowheads="1"/>
            </p:cNvSpPr>
            <p:nvPr/>
          </p:nvSpPr>
          <p:spPr bwMode="auto">
            <a:xfrm>
              <a:off x="920" y="194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01" name="Text Box 988"/>
            <p:cNvSpPr txBox="1">
              <a:spLocks noChangeArrowheads="1"/>
            </p:cNvSpPr>
            <p:nvPr/>
          </p:nvSpPr>
          <p:spPr bwMode="auto">
            <a:xfrm>
              <a:off x="1104" y="194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7</a:t>
              </a:r>
            </a:p>
          </p:txBody>
        </p:sp>
        <p:sp>
          <p:nvSpPr>
            <p:cNvPr id="1002" name="Text Box 989"/>
            <p:cNvSpPr txBox="1">
              <a:spLocks noChangeArrowheads="1"/>
            </p:cNvSpPr>
            <p:nvPr/>
          </p:nvSpPr>
          <p:spPr bwMode="auto">
            <a:xfrm>
              <a:off x="1296" y="194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6</a:t>
              </a:r>
            </a:p>
          </p:txBody>
        </p:sp>
        <p:sp>
          <p:nvSpPr>
            <p:cNvPr id="1003" name="Text Box 990"/>
            <p:cNvSpPr txBox="1">
              <a:spLocks noChangeArrowheads="1"/>
            </p:cNvSpPr>
            <p:nvPr/>
          </p:nvSpPr>
          <p:spPr bwMode="auto">
            <a:xfrm>
              <a:off x="1496" y="194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15</a:t>
              </a:r>
            </a:p>
          </p:txBody>
        </p:sp>
        <p:sp>
          <p:nvSpPr>
            <p:cNvPr id="1004" name="Text Box 991"/>
            <p:cNvSpPr txBox="1">
              <a:spLocks noChangeArrowheads="1"/>
            </p:cNvSpPr>
            <p:nvPr/>
          </p:nvSpPr>
          <p:spPr bwMode="auto">
            <a:xfrm>
              <a:off x="1696" y="194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6</a:t>
              </a:r>
            </a:p>
          </p:txBody>
        </p:sp>
        <p:sp>
          <p:nvSpPr>
            <p:cNvPr id="1005" name="Text Box 992"/>
            <p:cNvSpPr txBox="1">
              <a:spLocks noChangeArrowheads="1"/>
            </p:cNvSpPr>
            <p:nvPr/>
          </p:nvSpPr>
          <p:spPr bwMode="auto">
            <a:xfrm>
              <a:off x="1872" y="194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06" name="Text Box 993"/>
            <p:cNvSpPr txBox="1">
              <a:spLocks noChangeArrowheads="1"/>
            </p:cNvSpPr>
            <p:nvPr/>
          </p:nvSpPr>
          <p:spPr bwMode="auto">
            <a:xfrm>
              <a:off x="2072" y="194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07" name="Text Box 994"/>
            <p:cNvSpPr txBox="1">
              <a:spLocks noChangeArrowheads="1"/>
            </p:cNvSpPr>
            <p:nvPr/>
          </p:nvSpPr>
          <p:spPr bwMode="auto">
            <a:xfrm>
              <a:off x="2256" y="194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08" name="Text Box 995"/>
            <p:cNvSpPr txBox="1">
              <a:spLocks noChangeArrowheads="1"/>
            </p:cNvSpPr>
            <p:nvPr/>
          </p:nvSpPr>
          <p:spPr bwMode="auto">
            <a:xfrm>
              <a:off x="2456" y="194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6</a:t>
              </a:r>
            </a:p>
          </p:txBody>
        </p:sp>
        <p:sp>
          <p:nvSpPr>
            <p:cNvPr id="1009" name="Text Box 996"/>
            <p:cNvSpPr txBox="1">
              <a:spLocks noChangeArrowheads="1"/>
            </p:cNvSpPr>
            <p:nvPr/>
          </p:nvSpPr>
          <p:spPr bwMode="auto">
            <a:xfrm>
              <a:off x="2640" y="194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10" name="Text Box 997"/>
            <p:cNvSpPr txBox="1">
              <a:spLocks noChangeArrowheads="1"/>
            </p:cNvSpPr>
            <p:nvPr/>
          </p:nvSpPr>
          <p:spPr bwMode="auto">
            <a:xfrm>
              <a:off x="2832" y="194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11" name="Text Box 998"/>
            <p:cNvSpPr txBox="1">
              <a:spLocks noChangeArrowheads="1"/>
            </p:cNvSpPr>
            <p:nvPr/>
          </p:nvSpPr>
          <p:spPr bwMode="auto">
            <a:xfrm>
              <a:off x="3024" y="194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12" name="Text Box 999"/>
            <p:cNvSpPr txBox="1">
              <a:spLocks noChangeArrowheads="1"/>
            </p:cNvSpPr>
            <p:nvPr/>
          </p:nvSpPr>
          <p:spPr bwMode="auto">
            <a:xfrm>
              <a:off x="3216" y="194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5</a:t>
              </a:r>
            </a:p>
          </p:txBody>
        </p:sp>
        <p:sp>
          <p:nvSpPr>
            <p:cNvPr id="1013" name="Text Box 1000"/>
            <p:cNvSpPr txBox="1">
              <a:spLocks noChangeArrowheads="1"/>
            </p:cNvSpPr>
            <p:nvPr/>
          </p:nvSpPr>
          <p:spPr bwMode="auto">
            <a:xfrm>
              <a:off x="3408" y="194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14" name="Text Box 1001"/>
            <p:cNvSpPr txBox="1">
              <a:spLocks noChangeArrowheads="1"/>
            </p:cNvSpPr>
            <p:nvPr/>
          </p:nvSpPr>
          <p:spPr bwMode="auto">
            <a:xfrm>
              <a:off x="3600" y="194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3</a:t>
              </a:r>
            </a:p>
          </p:txBody>
        </p:sp>
        <p:sp>
          <p:nvSpPr>
            <p:cNvPr id="1015" name="Text Box 1002"/>
            <p:cNvSpPr txBox="1">
              <a:spLocks noChangeArrowheads="1"/>
            </p:cNvSpPr>
            <p:nvPr/>
          </p:nvSpPr>
          <p:spPr bwMode="auto">
            <a:xfrm>
              <a:off x="3792" y="194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16" name="Text Box 1003"/>
            <p:cNvSpPr txBox="1">
              <a:spLocks noChangeArrowheads="1"/>
            </p:cNvSpPr>
            <p:nvPr/>
          </p:nvSpPr>
          <p:spPr bwMode="auto">
            <a:xfrm>
              <a:off x="3984" y="194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17" name="Text Box 1004"/>
            <p:cNvSpPr txBox="1">
              <a:spLocks noChangeArrowheads="1"/>
            </p:cNvSpPr>
            <p:nvPr/>
          </p:nvSpPr>
          <p:spPr bwMode="auto">
            <a:xfrm>
              <a:off x="4176" y="194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18" name="Text Box 1005"/>
            <p:cNvSpPr txBox="1">
              <a:spLocks noChangeArrowheads="1"/>
            </p:cNvSpPr>
            <p:nvPr/>
          </p:nvSpPr>
          <p:spPr bwMode="auto">
            <a:xfrm>
              <a:off x="528" y="194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2</a:t>
              </a:r>
            </a:p>
          </p:txBody>
        </p:sp>
        <p:sp>
          <p:nvSpPr>
            <p:cNvPr id="1019" name="Text Box 1006"/>
            <p:cNvSpPr txBox="1">
              <a:spLocks noChangeArrowheads="1"/>
            </p:cNvSpPr>
            <p:nvPr/>
          </p:nvSpPr>
          <p:spPr bwMode="auto">
            <a:xfrm>
              <a:off x="729" y="213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20" name="Text Box 1007"/>
            <p:cNvSpPr txBox="1">
              <a:spLocks noChangeArrowheads="1"/>
            </p:cNvSpPr>
            <p:nvPr/>
          </p:nvSpPr>
          <p:spPr bwMode="auto">
            <a:xfrm>
              <a:off x="921" y="213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21" name="Text Box 1008"/>
            <p:cNvSpPr txBox="1">
              <a:spLocks noChangeArrowheads="1"/>
            </p:cNvSpPr>
            <p:nvPr/>
          </p:nvSpPr>
          <p:spPr bwMode="auto">
            <a:xfrm>
              <a:off x="1113" y="213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22" name="Text Box 1009"/>
            <p:cNvSpPr txBox="1">
              <a:spLocks noChangeArrowheads="1"/>
            </p:cNvSpPr>
            <p:nvPr/>
          </p:nvSpPr>
          <p:spPr bwMode="auto">
            <a:xfrm>
              <a:off x="1305" y="213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23" name="Text Box 1010"/>
            <p:cNvSpPr txBox="1">
              <a:spLocks noChangeArrowheads="1"/>
            </p:cNvSpPr>
            <p:nvPr/>
          </p:nvSpPr>
          <p:spPr bwMode="auto">
            <a:xfrm>
              <a:off x="1497" y="213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24" name="Text Box 1011"/>
            <p:cNvSpPr txBox="1">
              <a:spLocks noChangeArrowheads="1"/>
            </p:cNvSpPr>
            <p:nvPr/>
          </p:nvSpPr>
          <p:spPr bwMode="auto">
            <a:xfrm>
              <a:off x="1697" y="213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7</a:t>
              </a:r>
            </a:p>
          </p:txBody>
        </p:sp>
        <p:sp>
          <p:nvSpPr>
            <p:cNvPr id="1025" name="Text Box 1012"/>
            <p:cNvSpPr txBox="1">
              <a:spLocks noChangeArrowheads="1"/>
            </p:cNvSpPr>
            <p:nvPr/>
          </p:nvSpPr>
          <p:spPr bwMode="auto">
            <a:xfrm>
              <a:off x="1881" y="213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26" name="Text Box 1013"/>
            <p:cNvSpPr txBox="1">
              <a:spLocks noChangeArrowheads="1"/>
            </p:cNvSpPr>
            <p:nvPr/>
          </p:nvSpPr>
          <p:spPr bwMode="auto">
            <a:xfrm>
              <a:off x="2073" y="213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7</a:t>
              </a:r>
            </a:p>
          </p:txBody>
        </p:sp>
        <p:sp>
          <p:nvSpPr>
            <p:cNvPr id="1027" name="Text Box 1014"/>
            <p:cNvSpPr txBox="1">
              <a:spLocks noChangeArrowheads="1"/>
            </p:cNvSpPr>
            <p:nvPr/>
          </p:nvSpPr>
          <p:spPr bwMode="auto">
            <a:xfrm>
              <a:off x="2265" y="213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28" name="Text Box 1015"/>
            <p:cNvSpPr txBox="1">
              <a:spLocks noChangeArrowheads="1"/>
            </p:cNvSpPr>
            <p:nvPr/>
          </p:nvSpPr>
          <p:spPr bwMode="auto">
            <a:xfrm>
              <a:off x="2457" y="213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6</a:t>
              </a:r>
            </a:p>
          </p:txBody>
        </p:sp>
        <p:sp>
          <p:nvSpPr>
            <p:cNvPr id="1029" name="Text Box 1016"/>
            <p:cNvSpPr txBox="1">
              <a:spLocks noChangeArrowheads="1"/>
            </p:cNvSpPr>
            <p:nvPr/>
          </p:nvSpPr>
          <p:spPr bwMode="auto">
            <a:xfrm>
              <a:off x="2649" y="213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30" name="Text Box 1017"/>
            <p:cNvSpPr txBox="1">
              <a:spLocks noChangeArrowheads="1"/>
            </p:cNvSpPr>
            <p:nvPr/>
          </p:nvSpPr>
          <p:spPr bwMode="auto">
            <a:xfrm>
              <a:off x="2841" y="213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31" name="Text Box 1018"/>
            <p:cNvSpPr txBox="1">
              <a:spLocks noChangeArrowheads="1"/>
            </p:cNvSpPr>
            <p:nvPr/>
          </p:nvSpPr>
          <p:spPr bwMode="auto">
            <a:xfrm>
              <a:off x="3033" y="213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32" name="Text Box 1019"/>
            <p:cNvSpPr txBox="1">
              <a:spLocks noChangeArrowheads="1"/>
            </p:cNvSpPr>
            <p:nvPr/>
          </p:nvSpPr>
          <p:spPr bwMode="auto">
            <a:xfrm>
              <a:off x="3225" y="213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5</a:t>
              </a:r>
            </a:p>
          </p:txBody>
        </p:sp>
        <p:sp>
          <p:nvSpPr>
            <p:cNvPr id="1033" name="Text Box 1020"/>
            <p:cNvSpPr txBox="1">
              <a:spLocks noChangeArrowheads="1"/>
            </p:cNvSpPr>
            <p:nvPr/>
          </p:nvSpPr>
          <p:spPr bwMode="auto">
            <a:xfrm>
              <a:off x="3417" y="213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34" name="Text Box 1021"/>
            <p:cNvSpPr txBox="1">
              <a:spLocks noChangeArrowheads="1"/>
            </p:cNvSpPr>
            <p:nvPr/>
          </p:nvSpPr>
          <p:spPr bwMode="auto">
            <a:xfrm>
              <a:off x="3609" y="213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35" name="Text Box 1022"/>
            <p:cNvSpPr txBox="1">
              <a:spLocks noChangeArrowheads="1"/>
            </p:cNvSpPr>
            <p:nvPr/>
          </p:nvSpPr>
          <p:spPr bwMode="auto">
            <a:xfrm>
              <a:off x="3801" y="213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36" name="Text Box 1023"/>
            <p:cNvSpPr txBox="1">
              <a:spLocks noChangeArrowheads="1"/>
            </p:cNvSpPr>
            <p:nvPr/>
          </p:nvSpPr>
          <p:spPr bwMode="auto">
            <a:xfrm>
              <a:off x="3993" y="213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37" name="Text Box 1024"/>
            <p:cNvSpPr txBox="1">
              <a:spLocks noChangeArrowheads="1"/>
            </p:cNvSpPr>
            <p:nvPr/>
          </p:nvSpPr>
          <p:spPr bwMode="auto">
            <a:xfrm>
              <a:off x="4185" y="213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38" name="Text Box 1025"/>
            <p:cNvSpPr txBox="1">
              <a:spLocks noChangeArrowheads="1"/>
            </p:cNvSpPr>
            <p:nvPr/>
          </p:nvSpPr>
          <p:spPr bwMode="auto">
            <a:xfrm>
              <a:off x="537" y="213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2</a:t>
              </a:r>
            </a:p>
          </p:txBody>
        </p:sp>
        <p:sp>
          <p:nvSpPr>
            <p:cNvPr id="1039" name="Text Box 1026"/>
            <p:cNvSpPr txBox="1">
              <a:spLocks noChangeArrowheads="1"/>
            </p:cNvSpPr>
            <p:nvPr/>
          </p:nvSpPr>
          <p:spPr bwMode="auto">
            <a:xfrm>
              <a:off x="729" y="233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40" name="Text Box 1027"/>
            <p:cNvSpPr txBox="1">
              <a:spLocks noChangeArrowheads="1"/>
            </p:cNvSpPr>
            <p:nvPr/>
          </p:nvSpPr>
          <p:spPr bwMode="auto">
            <a:xfrm>
              <a:off x="921" y="233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41" name="Text Box 1028"/>
            <p:cNvSpPr txBox="1">
              <a:spLocks noChangeArrowheads="1"/>
            </p:cNvSpPr>
            <p:nvPr/>
          </p:nvSpPr>
          <p:spPr bwMode="auto">
            <a:xfrm>
              <a:off x="1113" y="233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42" name="Text Box 1029"/>
            <p:cNvSpPr txBox="1">
              <a:spLocks noChangeArrowheads="1"/>
            </p:cNvSpPr>
            <p:nvPr/>
          </p:nvSpPr>
          <p:spPr bwMode="auto">
            <a:xfrm>
              <a:off x="1305" y="232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43" name="Text Box 1030"/>
            <p:cNvSpPr txBox="1">
              <a:spLocks noChangeArrowheads="1"/>
            </p:cNvSpPr>
            <p:nvPr/>
          </p:nvSpPr>
          <p:spPr bwMode="auto">
            <a:xfrm>
              <a:off x="1497" y="233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44" name="Text Box 1031"/>
            <p:cNvSpPr txBox="1">
              <a:spLocks noChangeArrowheads="1"/>
            </p:cNvSpPr>
            <p:nvPr/>
          </p:nvSpPr>
          <p:spPr bwMode="auto">
            <a:xfrm>
              <a:off x="1689" y="233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45" name="Text Box 1032"/>
            <p:cNvSpPr txBox="1">
              <a:spLocks noChangeArrowheads="1"/>
            </p:cNvSpPr>
            <p:nvPr/>
          </p:nvSpPr>
          <p:spPr bwMode="auto">
            <a:xfrm>
              <a:off x="1881" y="232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46" name="Text Box 1033"/>
            <p:cNvSpPr txBox="1">
              <a:spLocks noChangeArrowheads="1"/>
            </p:cNvSpPr>
            <p:nvPr/>
          </p:nvSpPr>
          <p:spPr bwMode="auto">
            <a:xfrm>
              <a:off x="2073" y="233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7</a:t>
              </a:r>
            </a:p>
          </p:txBody>
        </p:sp>
        <p:sp>
          <p:nvSpPr>
            <p:cNvPr id="1047" name="Text Box 1034"/>
            <p:cNvSpPr txBox="1">
              <a:spLocks noChangeArrowheads="1"/>
            </p:cNvSpPr>
            <p:nvPr/>
          </p:nvSpPr>
          <p:spPr bwMode="auto">
            <a:xfrm>
              <a:off x="2265" y="233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48" name="Text Box 1035"/>
            <p:cNvSpPr txBox="1">
              <a:spLocks noChangeArrowheads="1"/>
            </p:cNvSpPr>
            <p:nvPr/>
          </p:nvSpPr>
          <p:spPr bwMode="auto">
            <a:xfrm>
              <a:off x="2457" y="232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49" name="Text Box 1036"/>
            <p:cNvSpPr txBox="1">
              <a:spLocks noChangeArrowheads="1"/>
            </p:cNvSpPr>
            <p:nvPr/>
          </p:nvSpPr>
          <p:spPr bwMode="auto">
            <a:xfrm>
              <a:off x="2649" y="233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50" name="Text Box 1037"/>
            <p:cNvSpPr txBox="1">
              <a:spLocks noChangeArrowheads="1"/>
            </p:cNvSpPr>
            <p:nvPr/>
          </p:nvSpPr>
          <p:spPr bwMode="auto">
            <a:xfrm>
              <a:off x="2841" y="233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51" name="Text Box 1038"/>
            <p:cNvSpPr txBox="1">
              <a:spLocks noChangeArrowheads="1"/>
            </p:cNvSpPr>
            <p:nvPr/>
          </p:nvSpPr>
          <p:spPr bwMode="auto">
            <a:xfrm>
              <a:off x="3033" y="232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5</a:t>
              </a:r>
            </a:p>
          </p:txBody>
        </p:sp>
        <p:sp>
          <p:nvSpPr>
            <p:cNvPr id="1052" name="Text Box 1039"/>
            <p:cNvSpPr txBox="1">
              <a:spLocks noChangeArrowheads="1"/>
            </p:cNvSpPr>
            <p:nvPr/>
          </p:nvSpPr>
          <p:spPr bwMode="auto">
            <a:xfrm>
              <a:off x="3225" y="233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53" name="Text Box 1040"/>
            <p:cNvSpPr txBox="1">
              <a:spLocks noChangeArrowheads="1"/>
            </p:cNvSpPr>
            <p:nvPr/>
          </p:nvSpPr>
          <p:spPr bwMode="auto">
            <a:xfrm>
              <a:off x="3417" y="233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54" name="Text Box 1041"/>
            <p:cNvSpPr txBox="1">
              <a:spLocks noChangeArrowheads="1"/>
            </p:cNvSpPr>
            <p:nvPr/>
          </p:nvSpPr>
          <p:spPr bwMode="auto">
            <a:xfrm>
              <a:off x="3609" y="232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55" name="Text Box 1042"/>
            <p:cNvSpPr txBox="1">
              <a:spLocks noChangeArrowheads="1"/>
            </p:cNvSpPr>
            <p:nvPr/>
          </p:nvSpPr>
          <p:spPr bwMode="auto">
            <a:xfrm>
              <a:off x="3801" y="233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56" name="Text Box 1043"/>
            <p:cNvSpPr txBox="1">
              <a:spLocks noChangeArrowheads="1"/>
            </p:cNvSpPr>
            <p:nvPr/>
          </p:nvSpPr>
          <p:spPr bwMode="auto">
            <a:xfrm>
              <a:off x="3993" y="233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57" name="Text Box 1044"/>
            <p:cNvSpPr txBox="1">
              <a:spLocks noChangeArrowheads="1"/>
            </p:cNvSpPr>
            <p:nvPr/>
          </p:nvSpPr>
          <p:spPr bwMode="auto">
            <a:xfrm>
              <a:off x="4185" y="232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58" name="Text Box 1045"/>
            <p:cNvSpPr txBox="1">
              <a:spLocks noChangeArrowheads="1"/>
            </p:cNvSpPr>
            <p:nvPr/>
          </p:nvSpPr>
          <p:spPr bwMode="auto">
            <a:xfrm>
              <a:off x="537" y="233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59" name="Text Box 1046"/>
            <p:cNvSpPr txBox="1">
              <a:spLocks noChangeArrowheads="1"/>
            </p:cNvSpPr>
            <p:nvPr/>
          </p:nvSpPr>
          <p:spPr bwMode="auto">
            <a:xfrm>
              <a:off x="729" y="252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60" name="Text Box 1047"/>
            <p:cNvSpPr txBox="1">
              <a:spLocks noChangeArrowheads="1"/>
            </p:cNvSpPr>
            <p:nvPr/>
          </p:nvSpPr>
          <p:spPr bwMode="auto">
            <a:xfrm>
              <a:off x="921" y="252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61" name="Text Box 1048"/>
            <p:cNvSpPr txBox="1">
              <a:spLocks noChangeArrowheads="1"/>
            </p:cNvSpPr>
            <p:nvPr/>
          </p:nvSpPr>
          <p:spPr bwMode="auto">
            <a:xfrm>
              <a:off x="1113" y="252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62" name="Text Box 1049"/>
            <p:cNvSpPr txBox="1">
              <a:spLocks noChangeArrowheads="1"/>
            </p:cNvSpPr>
            <p:nvPr/>
          </p:nvSpPr>
          <p:spPr bwMode="auto">
            <a:xfrm>
              <a:off x="1305" y="251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7</a:t>
              </a:r>
            </a:p>
          </p:txBody>
        </p:sp>
        <p:sp>
          <p:nvSpPr>
            <p:cNvPr id="1063" name="Text Box 1050"/>
            <p:cNvSpPr txBox="1">
              <a:spLocks noChangeArrowheads="1"/>
            </p:cNvSpPr>
            <p:nvPr/>
          </p:nvSpPr>
          <p:spPr bwMode="auto">
            <a:xfrm>
              <a:off x="1497" y="252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64" name="Text Box 1051"/>
            <p:cNvSpPr txBox="1">
              <a:spLocks noChangeArrowheads="1"/>
            </p:cNvSpPr>
            <p:nvPr/>
          </p:nvSpPr>
          <p:spPr bwMode="auto">
            <a:xfrm>
              <a:off x="1689" y="252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7</a:t>
              </a:r>
            </a:p>
          </p:txBody>
        </p:sp>
        <p:sp>
          <p:nvSpPr>
            <p:cNvPr id="1065" name="Text Box 1052"/>
            <p:cNvSpPr txBox="1">
              <a:spLocks noChangeArrowheads="1"/>
            </p:cNvSpPr>
            <p:nvPr/>
          </p:nvSpPr>
          <p:spPr bwMode="auto">
            <a:xfrm>
              <a:off x="1881" y="251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66" name="Text Box 1053"/>
            <p:cNvSpPr txBox="1">
              <a:spLocks noChangeArrowheads="1"/>
            </p:cNvSpPr>
            <p:nvPr/>
          </p:nvSpPr>
          <p:spPr bwMode="auto">
            <a:xfrm>
              <a:off x="2073" y="252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67" name="Text Box 1054"/>
            <p:cNvSpPr txBox="1">
              <a:spLocks noChangeArrowheads="1"/>
            </p:cNvSpPr>
            <p:nvPr/>
          </p:nvSpPr>
          <p:spPr bwMode="auto">
            <a:xfrm>
              <a:off x="2265" y="252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68" name="Text Box 1055"/>
            <p:cNvSpPr txBox="1">
              <a:spLocks noChangeArrowheads="1"/>
            </p:cNvSpPr>
            <p:nvPr/>
          </p:nvSpPr>
          <p:spPr bwMode="auto">
            <a:xfrm>
              <a:off x="2457" y="251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69" name="Text Box 1056"/>
            <p:cNvSpPr txBox="1">
              <a:spLocks noChangeArrowheads="1"/>
            </p:cNvSpPr>
            <p:nvPr/>
          </p:nvSpPr>
          <p:spPr bwMode="auto">
            <a:xfrm>
              <a:off x="2649" y="252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70" name="Text Box 1057"/>
            <p:cNvSpPr txBox="1">
              <a:spLocks noChangeArrowheads="1"/>
            </p:cNvSpPr>
            <p:nvPr/>
          </p:nvSpPr>
          <p:spPr bwMode="auto">
            <a:xfrm>
              <a:off x="2841" y="252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71" name="Text Box 1058"/>
            <p:cNvSpPr txBox="1">
              <a:spLocks noChangeArrowheads="1"/>
            </p:cNvSpPr>
            <p:nvPr/>
          </p:nvSpPr>
          <p:spPr bwMode="auto">
            <a:xfrm>
              <a:off x="3033" y="251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72" name="Text Box 1059"/>
            <p:cNvSpPr txBox="1">
              <a:spLocks noChangeArrowheads="1"/>
            </p:cNvSpPr>
            <p:nvPr/>
          </p:nvSpPr>
          <p:spPr bwMode="auto">
            <a:xfrm>
              <a:off x="3225" y="252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73" name="Text Box 1060"/>
            <p:cNvSpPr txBox="1">
              <a:spLocks noChangeArrowheads="1"/>
            </p:cNvSpPr>
            <p:nvPr/>
          </p:nvSpPr>
          <p:spPr bwMode="auto">
            <a:xfrm>
              <a:off x="3417" y="252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74" name="Text Box 1061"/>
            <p:cNvSpPr txBox="1">
              <a:spLocks noChangeArrowheads="1"/>
            </p:cNvSpPr>
            <p:nvPr/>
          </p:nvSpPr>
          <p:spPr bwMode="auto">
            <a:xfrm>
              <a:off x="3609" y="251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75" name="Text Box 1062"/>
            <p:cNvSpPr txBox="1">
              <a:spLocks noChangeArrowheads="1"/>
            </p:cNvSpPr>
            <p:nvPr/>
          </p:nvSpPr>
          <p:spPr bwMode="auto">
            <a:xfrm>
              <a:off x="3801" y="252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76" name="Text Box 1063"/>
            <p:cNvSpPr txBox="1">
              <a:spLocks noChangeArrowheads="1"/>
            </p:cNvSpPr>
            <p:nvPr/>
          </p:nvSpPr>
          <p:spPr bwMode="auto">
            <a:xfrm>
              <a:off x="3993" y="252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77" name="Text Box 1064"/>
            <p:cNvSpPr txBox="1">
              <a:spLocks noChangeArrowheads="1"/>
            </p:cNvSpPr>
            <p:nvPr/>
          </p:nvSpPr>
          <p:spPr bwMode="auto">
            <a:xfrm>
              <a:off x="4185" y="251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78" name="Text Box 1065"/>
            <p:cNvSpPr txBox="1">
              <a:spLocks noChangeArrowheads="1"/>
            </p:cNvSpPr>
            <p:nvPr/>
          </p:nvSpPr>
          <p:spPr bwMode="auto">
            <a:xfrm>
              <a:off x="537" y="252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79" name="Text Box 1066"/>
            <p:cNvSpPr txBox="1">
              <a:spLocks noChangeArrowheads="1"/>
            </p:cNvSpPr>
            <p:nvPr/>
          </p:nvSpPr>
          <p:spPr bwMode="auto">
            <a:xfrm>
              <a:off x="729" y="271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80" name="Text Box 1067"/>
            <p:cNvSpPr txBox="1">
              <a:spLocks noChangeArrowheads="1"/>
            </p:cNvSpPr>
            <p:nvPr/>
          </p:nvSpPr>
          <p:spPr bwMode="auto">
            <a:xfrm>
              <a:off x="921" y="271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81" name="Text Box 1068"/>
            <p:cNvSpPr txBox="1">
              <a:spLocks noChangeArrowheads="1"/>
            </p:cNvSpPr>
            <p:nvPr/>
          </p:nvSpPr>
          <p:spPr bwMode="auto">
            <a:xfrm>
              <a:off x="1113" y="271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82" name="Text Box 1069"/>
            <p:cNvSpPr txBox="1">
              <a:spLocks noChangeArrowheads="1"/>
            </p:cNvSpPr>
            <p:nvPr/>
          </p:nvSpPr>
          <p:spPr bwMode="auto">
            <a:xfrm>
              <a:off x="1305" y="270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83" name="Text Box 1070"/>
            <p:cNvSpPr txBox="1">
              <a:spLocks noChangeArrowheads="1"/>
            </p:cNvSpPr>
            <p:nvPr/>
          </p:nvSpPr>
          <p:spPr bwMode="auto">
            <a:xfrm>
              <a:off x="1497" y="271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84" name="Text Box 1071"/>
            <p:cNvSpPr txBox="1">
              <a:spLocks noChangeArrowheads="1"/>
            </p:cNvSpPr>
            <p:nvPr/>
          </p:nvSpPr>
          <p:spPr bwMode="auto">
            <a:xfrm>
              <a:off x="1689" y="271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3</a:t>
              </a:r>
            </a:p>
          </p:txBody>
        </p:sp>
        <p:sp>
          <p:nvSpPr>
            <p:cNvPr id="1085" name="Text Box 1072"/>
            <p:cNvSpPr txBox="1">
              <a:spLocks noChangeArrowheads="1"/>
            </p:cNvSpPr>
            <p:nvPr/>
          </p:nvSpPr>
          <p:spPr bwMode="auto">
            <a:xfrm>
              <a:off x="1881" y="270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4</a:t>
              </a:r>
            </a:p>
          </p:txBody>
        </p:sp>
        <p:sp>
          <p:nvSpPr>
            <p:cNvPr id="1086" name="Text Box 1073"/>
            <p:cNvSpPr txBox="1">
              <a:spLocks noChangeArrowheads="1"/>
            </p:cNvSpPr>
            <p:nvPr/>
          </p:nvSpPr>
          <p:spPr bwMode="auto">
            <a:xfrm>
              <a:off x="2073" y="271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4</a:t>
              </a:r>
            </a:p>
          </p:txBody>
        </p:sp>
        <p:sp>
          <p:nvSpPr>
            <p:cNvPr id="1087" name="Text Box 1074"/>
            <p:cNvSpPr txBox="1">
              <a:spLocks noChangeArrowheads="1"/>
            </p:cNvSpPr>
            <p:nvPr/>
          </p:nvSpPr>
          <p:spPr bwMode="auto">
            <a:xfrm>
              <a:off x="2265" y="271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3</a:t>
              </a:r>
            </a:p>
          </p:txBody>
        </p:sp>
        <p:sp>
          <p:nvSpPr>
            <p:cNvPr id="1088" name="Text Box 1075"/>
            <p:cNvSpPr txBox="1">
              <a:spLocks noChangeArrowheads="1"/>
            </p:cNvSpPr>
            <p:nvPr/>
          </p:nvSpPr>
          <p:spPr bwMode="auto">
            <a:xfrm>
              <a:off x="2457" y="270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6</a:t>
              </a:r>
            </a:p>
          </p:txBody>
        </p:sp>
        <p:sp>
          <p:nvSpPr>
            <p:cNvPr id="1089" name="Text Box 1076"/>
            <p:cNvSpPr txBox="1">
              <a:spLocks noChangeArrowheads="1"/>
            </p:cNvSpPr>
            <p:nvPr/>
          </p:nvSpPr>
          <p:spPr bwMode="auto">
            <a:xfrm>
              <a:off x="2649" y="271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90" name="Text Box 1077"/>
            <p:cNvSpPr txBox="1">
              <a:spLocks noChangeArrowheads="1"/>
            </p:cNvSpPr>
            <p:nvPr/>
          </p:nvSpPr>
          <p:spPr bwMode="auto">
            <a:xfrm>
              <a:off x="2841" y="271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91" name="Text Box 1078"/>
            <p:cNvSpPr txBox="1">
              <a:spLocks noChangeArrowheads="1"/>
            </p:cNvSpPr>
            <p:nvPr/>
          </p:nvSpPr>
          <p:spPr bwMode="auto">
            <a:xfrm>
              <a:off x="3033" y="270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92" name="Text Box 1079"/>
            <p:cNvSpPr txBox="1">
              <a:spLocks noChangeArrowheads="1"/>
            </p:cNvSpPr>
            <p:nvPr/>
          </p:nvSpPr>
          <p:spPr bwMode="auto">
            <a:xfrm>
              <a:off x="3225" y="271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93" name="Text Box 1080"/>
            <p:cNvSpPr txBox="1">
              <a:spLocks noChangeArrowheads="1"/>
            </p:cNvSpPr>
            <p:nvPr/>
          </p:nvSpPr>
          <p:spPr bwMode="auto">
            <a:xfrm>
              <a:off x="3417" y="271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94" name="Text Box 1081"/>
            <p:cNvSpPr txBox="1">
              <a:spLocks noChangeArrowheads="1"/>
            </p:cNvSpPr>
            <p:nvPr/>
          </p:nvSpPr>
          <p:spPr bwMode="auto">
            <a:xfrm>
              <a:off x="3609" y="270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3</a:t>
              </a:r>
            </a:p>
          </p:txBody>
        </p:sp>
        <p:sp>
          <p:nvSpPr>
            <p:cNvPr id="1095" name="Text Box 1082"/>
            <p:cNvSpPr txBox="1">
              <a:spLocks noChangeArrowheads="1"/>
            </p:cNvSpPr>
            <p:nvPr/>
          </p:nvSpPr>
          <p:spPr bwMode="auto">
            <a:xfrm>
              <a:off x="3801" y="271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96" name="Text Box 1083"/>
            <p:cNvSpPr txBox="1">
              <a:spLocks noChangeArrowheads="1"/>
            </p:cNvSpPr>
            <p:nvPr/>
          </p:nvSpPr>
          <p:spPr bwMode="auto">
            <a:xfrm>
              <a:off x="3993" y="271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97" name="Text Box 1084"/>
            <p:cNvSpPr txBox="1">
              <a:spLocks noChangeArrowheads="1"/>
            </p:cNvSpPr>
            <p:nvPr/>
          </p:nvSpPr>
          <p:spPr bwMode="auto">
            <a:xfrm>
              <a:off x="4185" y="270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98" name="Text Box 1085"/>
            <p:cNvSpPr txBox="1">
              <a:spLocks noChangeArrowheads="1"/>
            </p:cNvSpPr>
            <p:nvPr/>
          </p:nvSpPr>
          <p:spPr bwMode="auto">
            <a:xfrm>
              <a:off x="537" y="271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099" name="Text Box 1086"/>
            <p:cNvSpPr txBox="1">
              <a:spLocks noChangeArrowheads="1"/>
            </p:cNvSpPr>
            <p:nvPr/>
          </p:nvSpPr>
          <p:spPr bwMode="auto">
            <a:xfrm>
              <a:off x="729" y="289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00" name="Text Box 1087"/>
            <p:cNvSpPr txBox="1">
              <a:spLocks noChangeArrowheads="1"/>
            </p:cNvSpPr>
            <p:nvPr/>
          </p:nvSpPr>
          <p:spPr bwMode="auto">
            <a:xfrm>
              <a:off x="921" y="290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01" name="Text Box 1088"/>
            <p:cNvSpPr txBox="1">
              <a:spLocks noChangeArrowheads="1"/>
            </p:cNvSpPr>
            <p:nvPr/>
          </p:nvSpPr>
          <p:spPr bwMode="auto">
            <a:xfrm>
              <a:off x="1113" y="289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02" name="Text Box 1089"/>
            <p:cNvSpPr txBox="1">
              <a:spLocks noChangeArrowheads="1"/>
            </p:cNvSpPr>
            <p:nvPr/>
          </p:nvSpPr>
          <p:spPr bwMode="auto">
            <a:xfrm>
              <a:off x="1305" y="289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03" name="Text Box 1090"/>
            <p:cNvSpPr txBox="1">
              <a:spLocks noChangeArrowheads="1"/>
            </p:cNvSpPr>
            <p:nvPr/>
          </p:nvSpPr>
          <p:spPr bwMode="auto">
            <a:xfrm>
              <a:off x="1497" y="290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04" name="Text Box 1091"/>
            <p:cNvSpPr txBox="1">
              <a:spLocks noChangeArrowheads="1"/>
            </p:cNvSpPr>
            <p:nvPr/>
          </p:nvSpPr>
          <p:spPr bwMode="auto">
            <a:xfrm>
              <a:off x="1689" y="289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05" name="Text Box 1092"/>
            <p:cNvSpPr txBox="1">
              <a:spLocks noChangeArrowheads="1"/>
            </p:cNvSpPr>
            <p:nvPr/>
          </p:nvSpPr>
          <p:spPr bwMode="auto">
            <a:xfrm>
              <a:off x="1881" y="289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2</a:t>
              </a:r>
            </a:p>
          </p:txBody>
        </p:sp>
        <p:sp>
          <p:nvSpPr>
            <p:cNvPr id="1106" name="Text Box 1093"/>
            <p:cNvSpPr txBox="1">
              <a:spLocks noChangeArrowheads="1"/>
            </p:cNvSpPr>
            <p:nvPr/>
          </p:nvSpPr>
          <p:spPr bwMode="auto">
            <a:xfrm>
              <a:off x="2073" y="290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3</a:t>
              </a:r>
            </a:p>
          </p:txBody>
        </p:sp>
        <p:sp>
          <p:nvSpPr>
            <p:cNvPr id="1107" name="Text Box 1094"/>
            <p:cNvSpPr txBox="1">
              <a:spLocks noChangeArrowheads="1"/>
            </p:cNvSpPr>
            <p:nvPr/>
          </p:nvSpPr>
          <p:spPr bwMode="auto">
            <a:xfrm>
              <a:off x="2265" y="289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5</a:t>
              </a:r>
            </a:p>
          </p:txBody>
        </p:sp>
        <p:sp>
          <p:nvSpPr>
            <p:cNvPr id="1108" name="Text Box 1095"/>
            <p:cNvSpPr txBox="1">
              <a:spLocks noChangeArrowheads="1"/>
            </p:cNvSpPr>
            <p:nvPr/>
          </p:nvSpPr>
          <p:spPr bwMode="auto">
            <a:xfrm>
              <a:off x="2457" y="289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6</a:t>
              </a:r>
            </a:p>
          </p:txBody>
        </p:sp>
        <p:sp>
          <p:nvSpPr>
            <p:cNvPr id="1109" name="Text Box 1096"/>
            <p:cNvSpPr txBox="1">
              <a:spLocks noChangeArrowheads="1"/>
            </p:cNvSpPr>
            <p:nvPr/>
          </p:nvSpPr>
          <p:spPr bwMode="auto">
            <a:xfrm>
              <a:off x="2649" y="290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10" name="Text Box 1097"/>
            <p:cNvSpPr txBox="1">
              <a:spLocks noChangeArrowheads="1"/>
            </p:cNvSpPr>
            <p:nvPr/>
          </p:nvSpPr>
          <p:spPr bwMode="auto">
            <a:xfrm>
              <a:off x="2841" y="289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11" name="Text Box 1098"/>
            <p:cNvSpPr txBox="1">
              <a:spLocks noChangeArrowheads="1"/>
            </p:cNvSpPr>
            <p:nvPr/>
          </p:nvSpPr>
          <p:spPr bwMode="auto">
            <a:xfrm>
              <a:off x="3033" y="289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12" name="Text Box 1099"/>
            <p:cNvSpPr txBox="1">
              <a:spLocks noChangeArrowheads="1"/>
            </p:cNvSpPr>
            <p:nvPr/>
          </p:nvSpPr>
          <p:spPr bwMode="auto">
            <a:xfrm>
              <a:off x="3225" y="290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4</a:t>
              </a:r>
            </a:p>
          </p:txBody>
        </p:sp>
        <p:sp>
          <p:nvSpPr>
            <p:cNvPr id="1113" name="Text Box 1100"/>
            <p:cNvSpPr txBox="1">
              <a:spLocks noChangeArrowheads="1"/>
            </p:cNvSpPr>
            <p:nvPr/>
          </p:nvSpPr>
          <p:spPr bwMode="auto">
            <a:xfrm>
              <a:off x="3417" y="289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4</a:t>
              </a:r>
            </a:p>
          </p:txBody>
        </p:sp>
        <p:sp>
          <p:nvSpPr>
            <p:cNvPr id="1114" name="Text Box 1101"/>
            <p:cNvSpPr txBox="1">
              <a:spLocks noChangeArrowheads="1"/>
            </p:cNvSpPr>
            <p:nvPr/>
          </p:nvSpPr>
          <p:spPr bwMode="auto">
            <a:xfrm>
              <a:off x="3609" y="289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4</a:t>
              </a:r>
            </a:p>
          </p:txBody>
        </p:sp>
        <p:sp>
          <p:nvSpPr>
            <p:cNvPr id="1115" name="Text Box 1102"/>
            <p:cNvSpPr txBox="1">
              <a:spLocks noChangeArrowheads="1"/>
            </p:cNvSpPr>
            <p:nvPr/>
          </p:nvSpPr>
          <p:spPr bwMode="auto">
            <a:xfrm>
              <a:off x="3801" y="290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16" name="Text Box 1103"/>
            <p:cNvSpPr txBox="1">
              <a:spLocks noChangeArrowheads="1"/>
            </p:cNvSpPr>
            <p:nvPr/>
          </p:nvSpPr>
          <p:spPr bwMode="auto">
            <a:xfrm>
              <a:off x="3993" y="289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17" name="Text Box 1104"/>
            <p:cNvSpPr txBox="1">
              <a:spLocks noChangeArrowheads="1"/>
            </p:cNvSpPr>
            <p:nvPr/>
          </p:nvSpPr>
          <p:spPr bwMode="auto">
            <a:xfrm>
              <a:off x="4185" y="289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18" name="Text Box 1105"/>
            <p:cNvSpPr txBox="1">
              <a:spLocks noChangeArrowheads="1"/>
            </p:cNvSpPr>
            <p:nvPr/>
          </p:nvSpPr>
          <p:spPr bwMode="auto">
            <a:xfrm>
              <a:off x="537" y="289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1119" name="Text Box 1106"/>
            <p:cNvSpPr txBox="1">
              <a:spLocks noChangeArrowheads="1"/>
            </p:cNvSpPr>
            <p:nvPr/>
          </p:nvSpPr>
          <p:spPr bwMode="auto">
            <a:xfrm>
              <a:off x="729" y="308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20" name="Text Box 1107"/>
            <p:cNvSpPr txBox="1">
              <a:spLocks noChangeArrowheads="1"/>
            </p:cNvSpPr>
            <p:nvPr/>
          </p:nvSpPr>
          <p:spPr bwMode="auto">
            <a:xfrm>
              <a:off x="921" y="309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21" name="Text Box 1108"/>
            <p:cNvSpPr txBox="1">
              <a:spLocks noChangeArrowheads="1"/>
            </p:cNvSpPr>
            <p:nvPr/>
          </p:nvSpPr>
          <p:spPr bwMode="auto">
            <a:xfrm>
              <a:off x="1113" y="308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2</a:t>
              </a:r>
            </a:p>
          </p:txBody>
        </p:sp>
        <p:sp>
          <p:nvSpPr>
            <p:cNvPr id="1122" name="Text Box 1109"/>
            <p:cNvSpPr txBox="1">
              <a:spLocks noChangeArrowheads="1"/>
            </p:cNvSpPr>
            <p:nvPr/>
          </p:nvSpPr>
          <p:spPr bwMode="auto">
            <a:xfrm>
              <a:off x="1305" y="308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23" name="Text Box 1110"/>
            <p:cNvSpPr txBox="1">
              <a:spLocks noChangeArrowheads="1"/>
            </p:cNvSpPr>
            <p:nvPr/>
          </p:nvSpPr>
          <p:spPr bwMode="auto">
            <a:xfrm>
              <a:off x="1497" y="309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24" name="Text Box 1111"/>
            <p:cNvSpPr txBox="1">
              <a:spLocks noChangeArrowheads="1"/>
            </p:cNvSpPr>
            <p:nvPr/>
          </p:nvSpPr>
          <p:spPr bwMode="auto">
            <a:xfrm>
              <a:off x="1689" y="308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2</a:t>
              </a:r>
            </a:p>
          </p:txBody>
        </p:sp>
        <p:sp>
          <p:nvSpPr>
            <p:cNvPr id="1125" name="Text Box 1112"/>
            <p:cNvSpPr txBox="1">
              <a:spLocks noChangeArrowheads="1"/>
            </p:cNvSpPr>
            <p:nvPr/>
          </p:nvSpPr>
          <p:spPr bwMode="auto">
            <a:xfrm>
              <a:off x="1881" y="308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26" name="Text Box 1113"/>
            <p:cNvSpPr txBox="1">
              <a:spLocks noChangeArrowheads="1"/>
            </p:cNvSpPr>
            <p:nvPr/>
          </p:nvSpPr>
          <p:spPr bwMode="auto">
            <a:xfrm>
              <a:off x="2073" y="309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27" name="Text Box 1114"/>
            <p:cNvSpPr txBox="1">
              <a:spLocks noChangeArrowheads="1"/>
            </p:cNvSpPr>
            <p:nvPr/>
          </p:nvSpPr>
          <p:spPr bwMode="auto">
            <a:xfrm>
              <a:off x="2265" y="308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5</a:t>
              </a:r>
            </a:p>
          </p:txBody>
        </p:sp>
        <p:sp>
          <p:nvSpPr>
            <p:cNvPr id="1128" name="Text Box 1115"/>
            <p:cNvSpPr txBox="1">
              <a:spLocks noChangeArrowheads="1"/>
            </p:cNvSpPr>
            <p:nvPr/>
          </p:nvSpPr>
          <p:spPr bwMode="auto">
            <a:xfrm>
              <a:off x="2457" y="308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7</a:t>
              </a:r>
            </a:p>
          </p:txBody>
        </p:sp>
        <p:sp>
          <p:nvSpPr>
            <p:cNvPr id="1129" name="Text Box 1116"/>
            <p:cNvSpPr txBox="1">
              <a:spLocks noChangeArrowheads="1"/>
            </p:cNvSpPr>
            <p:nvPr/>
          </p:nvSpPr>
          <p:spPr bwMode="auto">
            <a:xfrm>
              <a:off x="2649" y="309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30" name="Text Box 1117"/>
            <p:cNvSpPr txBox="1">
              <a:spLocks noChangeArrowheads="1"/>
            </p:cNvSpPr>
            <p:nvPr/>
          </p:nvSpPr>
          <p:spPr bwMode="auto">
            <a:xfrm>
              <a:off x="2841" y="308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31" name="Text Box 1118"/>
            <p:cNvSpPr txBox="1">
              <a:spLocks noChangeArrowheads="1"/>
            </p:cNvSpPr>
            <p:nvPr/>
          </p:nvSpPr>
          <p:spPr bwMode="auto">
            <a:xfrm>
              <a:off x="3033" y="308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32" name="Text Box 1119"/>
            <p:cNvSpPr txBox="1">
              <a:spLocks noChangeArrowheads="1"/>
            </p:cNvSpPr>
            <p:nvPr/>
          </p:nvSpPr>
          <p:spPr bwMode="auto">
            <a:xfrm>
              <a:off x="3225" y="309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3</a:t>
              </a:r>
            </a:p>
          </p:txBody>
        </p:sp>
        <p:sp>
          <p:nvSpPr>
            <p:cNvPr id="1133" name="Text Box 1120"/>
            <p:cNvSpPr txBox="1">
              <a:spLocks noChangeArrowheads="1"/>
            </p:cNvSpPr>
            <p:nvPr/>
          </p:nvSpPr>
          <p:spPr bwMode="auto">
            <a:xfrm>
              <a:off x="3417" y="308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5</a:t>
              </a:r>
            </a:p>
          </p:txBody>
        </p:sp>
        <p:sp>
          <p:nvSpPr>
            <p:cNvPr id="1134" name="Text Box 1121"/>
            <p:cNvSpPr txBox="1">
              <a:spLocks noChangeArrowheads="1"/>
            </p:cNvSpPr>
            <p:nvPr/>
          </p:nvSpPr>
          <p:spPr bwMode="auto">
            <a:xfrm>
              <a:off x="3609" y="308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4</a:t>
              </a:r>
            </a:p>
          </p:txBody>
        </p:sp>
        <p:sp>
          <p:nvSpPr>
            <p:cNvPr id="1135" name="Text Box 1122"/>
            <p:cNvSpPr txBox="1">
              <a:spLocks noChangeArrowheads="1"/>
            </p:cNvSpPr>
            <p:nvPr/>
          </p:nvSpPr>
          <p:spPr bwMode="auto">
            <a:xfrm>
              <a:off x="3801" y="309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36" name="Text Box 1123"/>
            <p:cNvSpPr txBox="1">
              <a:spLocks noChangeArrowheads="1"/>
            </p:cNvSpPr>
            <p:nvPr/>
          </p:nvSpPr>
          <p:spPr bwMode="auto">
            <a:xfrm>
              <a:off x="3993" y="308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37" name="Text Box 1124"/>
            <p:cNvSpPr txBox="1">
              <a:spLocks noChangeArrowheads="1"/>
            </p:cNvSpPr>
            <p:nvPr/>
          </p:nvSpPr>
          <p:spPr bwMode="auto">
            <a:xfrm>
              <a:off x="4185" y="308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38" name="Text Box 1125"/>
            <p:cNvSpPr txBox="1">
              <a:spLocks noChangeArrowheads="1"/>
            </p:cNvSpPr>
            <p:nvPr/>
          </p:nvSpPr>
          <p:spPr bwMode="auto">
            <a:xfrm>
              <a:off x="537" y="308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1139" name="Text Box 1126"/>
            <p:cNvSpPr txBox="1">
              <a:spLocks noChangeArrowheads="1"/>
            </p:cNvSpPr>
            <p:nvPr/>
          </p:nvSpPr>
          <p:spPr bwMode="auto">
            <a:xfrm>
              <a:off x="729" y="136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40" name="Text Box 1127"/>
            <p:cNvSpPr txBox="1">
              <a:spLocks noChangeArrowheads="1"/>
            </p:cNvSpPr>
            <p:nvPr/>
          </p:nvSpPr>
          <p:spPr bwMode="auto">
            <a:xfrm>
              <a:off x="2649" y="136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4</a:t>
              </a:r>
            </a:p>
          </p:txBody>
        </p:sp>
        <p:sp>
          <p:nvSpPr>
            <p:cNvPr id="1141" name="Text Box 1128"/>
            <p:cNvSpPr txBox="1">
              <a:spLocks noChangeArrowheads="1"/>
            </p:cNvSpPr>
            <p:nvPr/>
          </p:nvSpPr>
          <p:spPr bwMode="auto">
            <a:xfrm>
              <a:off x="2841" y="136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3</a:t>
              </a:r>
            </a:p>
          </p:txBody>
        </p:sp>
        <p:sp>
          <p:nvSpPr>
            <p:cNvPr id="1142" name="Text Box 1129"/>
            <p:cNvSpPr txBox="1">
              <a:spLocks noChangeArrowheads="1"/>
            </p:cNvSpPr>
            <p:nvPr/>
          </p:nvSpPr>
          <p:spPr bwMode="auto">
            <a:xfrm>
              <a:off x="3033" y="136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43" name="Text Box 1130"/>
            <p:cNvSpPr txBox="1">
              <a:spLocks noChangeArrowheads="1"/>
            </p:cNvSpPr>
            <p:nvPr/>
          </p:nvSpPr>
          <p:spPr bwMode="auto">
            <a:xfrm>
              <a:off x="3225" y="136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44" name="Text Box 1131"/>
            <p:cNvSpPr txBox="1">
              <a:spLocks noChangeArrowheads="1"/>
            </p:cNvSpPr>
            <p:nvPr/>
          </p:nvSpPr>
          <p:spPr bwMode="auto">
            <a:xfrm>
              <a:off x="3417" y="136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45" name="Text Box 1132"/>
            <p:cNvSpPr txBox="1">
              <a:spLocks noChangeArrowheads="1"/>
            </p:cNvSpPr>
            <p:nvPr/>
          </p:nvSpPr>
          <p:spPr bwMode="auto">
            <a:xfrm>
              <a:off x="3609" y="136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3</a:t>
              </a:r>
            </a:p>
          </p:txBody>
        </p:sp>
        <p:sp>
          <p:nvSpPr>
            <p:cNvPr id="1146" name="Text Box 1133"/>
            <p:cNvSpPr txBox="1">
              <a:spLocks noChangeArrowheads="1"/>
            </p:cNvSpPr>
            <p:nvPr/>
          </p:nvSpPr>
          <p:spPr bwMode="auto">
            <a:xfrm>
              <a:off x="3801" y="136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47" name="Text Box 1134"/>
            <p:cNvSpPr txBox="1">
              <a:spLocks noChangeArrowheads="1"/>
            </p:cNvSpPr>
            <p:nvPr/>
          </p:nvSpPr>
          <p:spPr bwMode="auto">
            <a:xfrm>
              <a:off x="3993" y="136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48" name="Text Box 1135"/>
            <p:cNvSpPr txBox="1">
              <a:spLocks noChangeArrowheads="1"/>
            </p:cNvSpPr>
            <p:nvPr/>
          </p:nvSpPr>
          <p:spPr bwMode="auto">
            <a:xfrm>
              <a:off x="4185" y="136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49" name="Text Box 1136"/>
            <p:cNvSpPr txBox="1">
              <a:spLocks noChangeArrowheads="1"/>
            </p:cNvSpPr>
            <p:nvPr/>
          </p:nvSpPr>
          <p:spPr bwMode="auto">
            <a:xfrm>
              <a:off x="537" y="136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1150" name="Text Box 1137"/>
            <p:cNvSpPr txBox="1">
              <a:spLocks noChangeArrowheads="1"/>
            </p:cNvSpPr>
            <p:nvPr/>
          </p:nvSpPr>
          <p:spPr bwMode="auto">
            <a:xfrm>
              <a:off x="729" y="117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1151" name="Text Box 1138"/>
            <p:cNvSpPr txBox="1">
              <a:spLocks noChangeArrowheads="1"/>
            </p:cNvSpPr>
            <p:nvPr/>
          </p:nvSpPr>
          <p:spPr bwMode="auto">
            <a:xfrm>
              <a:off x="921" y="117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52" name="Text Box 1139"/>
            <p:cNvSpPr txBox="1">
              <a:spLocks noChangeArrowheads="1"/>
            </p:cNvSpPr>
            <p:nvPr/>
          </p:nvSpPr>
          <p:spPr bwMode="auto">
            <a:xfrm>
              <a:off x="1113" y="117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53" name="Text Box 1140"/>
            <p:cNvSpPr txBox="1">
              <a:spLocks noChangeArrowheads="1"/>
            </p:cNvSpPr>
            <p:nvPr/>
          </p:nvSpPr>
          <p:spPr bwMode="auto">
            <a:xfrm>
              <a:off x="1305" y="117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54" name="Text Box 1141"/>
            <p:cNvSpPr txBox="1">
              <a:spLocks noChangeArrowheads="1"/>
            </p:cNvSpPr>
            <p:nvPr/>
          </p:nvSpPr>
          <p:spPr bwMode="auto">
            <a:xfrm>
              <a:off x="1497" y="117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55" name="Text Box 1142"/>
            <p:cNvSpPr txBox="1">
              <a:spLocks noChangeArrowheads="1"/>
            </p:cNvSpPr>
            <p:nvPr/>
          </p:nvSpPr>
          <p:spPr bwMode="auto">
            <a:xfrm>
              <a:off x="1689" y="117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12</a:t>
              </a:r>
            </a:p>
          </p:txBody>
        </p:sp>
        <p:sp>
          <p:nvSpPr>
            <p:cNvPr id="1156" name="Text Box 1143"/>
            <p:cNvSpPr txBox="1">
              <a:spLocks noChangeArrowheads="1"/>
            </p:cNvSpPr>
            <p:nvPr/>
          </p:nvSpPr>
          <p:spPr bwMode="auto">
            <a:xfrm>
              <a:off x="1881" y="117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57" name="Text Box 1144"/>
            <p:cNvSpPr txBox="1">
              <a:spLocks noChangeArrowheads="1"/>
            </p:cNvSpPr>
            <p:nvPr/>
          </p:nvSpPr>
          <p:spPr bwMode="auto">
            <a:xfrm>
              <a:off x="2073" y="117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7</a:t>
              </a:r>
            </a:p>
          </p:txBody>
        </p:sp>
        <p:sp>
          <p:nvSpPr>
            <p:cNvPr id="1158" name="Text Box 1145"/>
            <p:cNvSpPr txBox="1">
              <a:spLocks noChangeArrowheads="1"/>
            </p:cNvSpPr>
            <p:nvPr/>
          </p:nvSpPr>
          <p:spPr bwMode="auto">
            <a:xfrm>
              <a:off x="2265" y="117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59" name="Text Box 1146"/>
            <p:cNvSpPr txBox="1">
              <a:spLocks noChangeArrowheads="1"/>
            </p:cNvSpPr>
            <p:nvPr/>
          </p:nvSpPr>
          <p:spPr bwMode="auto">
            <a:xfrm>
              <a:off x="2457" y="117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60" name="Text Box 1147"/>
            <p:cNvSpPr txBox="1">
              <a:spLocks noChangeArrowheads="1"/>
            </p:cNvSpPr>
            <p:nvPr/>
          </p:nvSpPr>
          <p:spPr bwMode="auto">
            <a:xfrm>
              <a:off x="2649" y="117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61" name="Text Box 1148"/>
            <p:cNvSpPr txBox="1">
              <a:spLocks noChangeArrowheads="1"/>
            </p:cNvSpPr>
            <p:nvPr/>
          </p:nvSpPr>
          <p:spPr bwMode="auto">
            <a:xfrm>
              <a:off x="2841" y="117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62" name="Text Box 1149"/>
            <p:cNvSpPr txBox="1">
              <a:spLocks noChangeArrowheads="1"/>
            </p:cNvSpPr>
            <p:nvPr/>
          </p:nvSpPr>
          <p:spPr bwMode="auto">
            <a:xfrm>
              <a:off x="3033" y="117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63" name="Text Box 1150"/>
            <p:cNvSpPr txBox="1">
              <a:spLocks noChangeArrowheads="1"/>
            </p:cNvSpPr>
            <p:nvPr/>
          </p:nvSpPr>
          <p:spPr bwMode="auto">
            <a:xfrm>
              <a:off x="3225" y="117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64" name="Text Box 1151"/>
            <p:cNvSpPr txBox="1">
              <a:spLocks noChangeArrowheads="1"/>
            </p:cNvSpPr>
            <p:nvPr/>
          </p:nvSpPr>
          <p:spPr bwMode="auto">
            <a:xfrm>
              <a:off x="3417" y="117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2</a:t>
              </a:r>
            </a:p>
          </p:txBody>
        </p:sp>
        <p:sp>
          <p:nvSpPr>
            <p:cNvPr id="1165" name="Text Box 1152"/>
            <p:cNvSpPr txBox="1">
              <a:spLocks noChangeArrowheads="1"/>
            </p:cNvSpPr>
            <p:nvPr/>
          </p:nvSpPr>
          <p:spPr bwMode="auto">
            <a:xfrm>
              <a:off x="3609" y="117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3</a:t>
              </a:r>
            </a:p>
          </p:txBody>
        </p:sp>
        <p:sp>
          <p:nvSpPr>
            <p:cNvPr id="1166" name="Text Box 1153"/>
            <p:cNvSpPr txBox="1">
              <a:spLocks noChangeArrowheads="1"/>
            </p:cNvSpPr>
            <p:nvPr/>
          </p:nvSpPr>
          <p:spPr bwMode="auto">
            <a:xfrm>
              <a:off x="3801" y="117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67" name="Text Box 1154"/>
            <p:cNvSpPr txBox="1">
              <a:spLocks noChangeArrowheads="1"/>
            </p:cNvSpPr>
            <p:nvPr/>
          </p:nvSpPr>
          <p:spPr bwMode="auto">
            <a:xfrm>
              <a:off x="3993" y="117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68" name="Text Box 1155"/>
            <p:cNvSpPr txBox="1">
              <a:spLocks noChangeArrowheads="1"/>
            </p:cNvSpPr>
            <p:nvPr/>
          </p:nvSpPr>
          <p:spPr bwMode="auto">
            <a:xfrm>
              <a:off x="4185" y="117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69" name="Text Box 1156"/>
            <p:cNvSpPr txBox="1">
              <a:spLocks noChangeArrowheads="1"/>
            </p:cNvSpPr>
            <p:nvPr/>
          </p:nvSpPr>
          <p:spPr bwMode="auto">
            <a:xfrm>
              <a:off x="537" y="117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1170" name="Text Box 1157"/>
            <p:cNvSpPr txBox="1">
              <a:spLocks noChangeArrowheads="1"/>
            </p:cNvSpPr>
            <p:nvPr/>
          </p:nvSpPr>
          <p:spPr bwMode="auto">
            <a:xfrm>
              <a:off x="832" y="977"/>
              <a:ext cx="193"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9</a:t>
              </a:r>
            </a:p>
          </p:txBody>
        </p:sp>
        <p:sp>
          <p:nvSpPr>
            <p:cNvPr id="1171" name="Text Box 1158"/>
            <p:cNvSpPr txBox="1">
              <a:spLocks noChangeArrowheads="1"/>
            </p:cNvSpPr>
            <p:nvPr/>
          </p:nvSpPr>
          <p:spPr bwMode="auto">
            <a:xfrm>
              <a:off x="1016" y="980"/>
              <a:ext cx="201"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8</a:t>
              </a:r>
            </a:p>
          </p:txBody>
        </p:sp>
        <p:sp>
          <p:nvSpPr>
            <p:cNvPr id="1172" name="Text Box 1159"/>
            <p:cNvSpPr txBox="1">
              <a:spLocks noChangeArrowheads="1"/>
            </p:cNvSpPr>
            <p:nvPr/>
          </p:nvSpPr>
          <p:spPr bwMode="auto">
            <a:xfrm>
              <a:off x="1208" y="985"/>
              <a:ext cx="201"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8</a:t>
              </a:r>
            </a:p>
          </p:txBody>
        </p:sp>
        <p:sp>
          <p:nvSpPr>
            <p:cNvPr id="1173" name="Text Box 1160"/>
            <p:cNvSpPr txBox="1">
              <a:spLocks noChangeArrowheads="1"/>
            </p:cNvSpPr>
            <p:nvPr/>
          </p:nvSpPr>
          <p:spPr bwMode="auto">
            <a:xfrm>
              <a:off x="1305" y="98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74" name="Text Box 1161"/>
            <p:cNvSpPr txBox="1">
              <a:spLocks noChangeArrowheads="1"/>
            </p:cNvSpPr>
            <p:nvPr/>
          </p:nvSpPr>
          <p:spPr bwMode="auto">
            <a:xfrm>
              <a:off x="1497" y="98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6</a:t>
              </a:r>
            </a:p>
          </p:txBody>
        </p:sp>
        <p:sp>
          <p:nvSpPr>
            <p:cNvPr id="1175" name="Text Box 1162"/>
            <p:cNvSpPr txBox="1">
              <a:spLocks noChangeArrowheads="1"/>
            </p:cNvSpPr>
            <p:nvPr/>
          </p:nvSpPr>
          <p:spPr bwMode="auto">
            <a:xfrm>
              <a:off x="1689" y="98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7</a:t>
              </a:r>
            </a:p>
          </p:txBody>
        </p:sp>
        <p:sp>
          <p:nvSpPr>
            <p:cNvPr id="1176" name="Text Box 1163"/>
            <p:cNvSpPr txBox="1">
              <a:spLocks noChangeArrowheads="1"/>
            </p:cNvSpPr>
            <p:nvPr/>
          </p:nvSpPr>
          <p:spPr bwMode="auto">
            <a:xfrm>
              <a:off x="1881" y="98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6</a:t>
              </a:r>
            </a:p>
          </p:txBody>
        </p:sp>
        <p:sp>
          <p:nvSpPr>
            <p:cNvPr id="1177" name="Text Box 1164"/>
            <p:cNvSpPr txBox="1">
              <a:spLocks noChangeArrowheads="1"/>
            </p:cNvSpPr>
            <p:nvPr/>
          </p:nvSpPr>
          <p:spPr bwMode="auto">
            <a:xfrm>
              <a:off x="2073" y="98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7</a:t>
              </a:r>
            </a:p>
          </p:txBody>
        </p:sp>
        <p:sp>
          <p:nvSpPr>
            <p:cNvPr id="1178" name="Text Box 1165"/>
            <p:cNvSpPr txBox="1">
              <a:spLocks noChangeArrowheads="1"/>
            </p:cNvSpPr>
            <p:nvPr/>
          </p:nvSpPr>
          <p:spPr bwMode="auto">
            <a:xfrm>
              <a:off x="2265" y="98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79" name="Text Box 1166"/>
            <p:cNvSpPr txBox="1">
              <a:spLocks noChangeArrowheads="1"/>
            </p:cNvSpPr>
            <p:nvPr/>
          </p:nvSpPr>
          <p:spPr bwMode="auto">
            <a:xfrm>
              <a:off x="2457" y="98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80" name="Text Box 1167"/>
            <p:cNvSpPr txBox="1">
              <a:spLocks noChangeArrowheads="1"/>
            </p:cNvSpPr>
            <p:nvPr/>
          </p:nvSpPr>
          <p:spPr bwMode="auto">
            <a:xfrm>
              <a:off x="2649" y="98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81" name="Text Box 1168"/>
            <p:cNvSpPr txBox="1">
              <a:spLocks noChangeArrowheads="1"/>
            </p:cNvSpPr>
            <p:nvPr/>
          </p:nvSpPr>
          <p:spPr bwMode="auto">
            <a:xfrm>
              <a:off x="2841" y="98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82" name="Text Box 1169"/>
            <p:cNvSpPr txBox="1">
              <a:spLocks noChangeArrowheads="1"/>
            </p:cNvSpPr>
            <p:nvPr/>
          </p:nvSpPr>
          <p:spPr bwMode="auto">
            <a:xfrm>
              <a:off x="3033" y="98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83" name="Text Box 1170"/>
            <p:cNvSpPr txBox="1">
              <a:spLocks noChangeArrowheads="1"/>
            </p:cNvSpPr>
            <p:nvPr/>
          </p:nvSpPr>
          <p:spPr bwMode="auto">
            <a:xfrm>
              <a:off x="3225" y="98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84" name="Text Box 1171"/>
            <p:cNvSpPr txBox="1">
              <a:spLocks noChangeArrowheads="1"/>
            </p:cNvSpPr>
            <p:nvPr/>
          </p:nvSpPr>
          <p:spPr bwMode="auto">
            <a:xfrm>
              <a:off x="3417" y="98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85" name="Text Box 1172"/>
            <p:cNvSpPr txBox="1">
              <a:spLocks noChangeArrowheads="1"/>
            </p:cNvSpPr>
            <p:nvPr/>
          </p:nvSpPr>
          <p:spPr bwMode="auto">
            <a:xfrm>
              <a:off x="3609" y="98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2</a:t>
              </a:r>
            </a:p>
          </p:txBody>
        </p:sp>
        <p:sp>
          <p:nvSpPr>
            <p:cNvPr id="1186" name="Text Box 1173"/>
            <p:cNvSpPr txBox="1">
              <a:spLocks noChangeArrowheads="1"/>
            </p:cNvSpPr>
            <p:nvPr/>
          </p:nvSpPr>
          <p:spPr bwMode="auto">
            <a:xfrm>
              <a:off x="3801" y="98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87" name="Text Box 1174"/>
            <p:cNvSpPr txBox="1">
              <a:spLocks noChangeArrowheads="1"/>
            </p:cNvSpPr>
            <p:nvPr/>
          </p:nvSpPr>
          <p:spPr bwMode="auto">
            <a:xfrm>
              <a:off x="3993" y="98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88" name="Text Box 1175"/>
            <p:cNvSpPr txBox="1">
              <a:spLocks noChangeArrowheads="1"/>
            </p:cNvSpPr>
            <p:nvPr/>
          </p:nvSpPr>
          <p:spPr bwMode="auto">
            <a:xfrm>
              <a:off x="4185" y="98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89" name="Text Box 1176"/>
            <p:cNvSpPr txBox="1">
              <a:spLocks noChangeArrowheads="1"/>
            </p:cNvSpPr>
            <p:nvPr/>
          </p:nvSpPr>
          <p:spPr bwMode="auto">
            <a:xfrm>
              <a:off x="537" y="98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1190" name="Text Box 1177"/>
            <p:cNvSpPr txBox="1">
              <a:spLocks noChangeArrowheads="1"/>
            </p:cNvSpPr>
            <p:nvPr/>
          </p:nvSpPr>
          <p:spPr bwMode="auto">
            <a:xfrm>
              <a:off x="729" y="79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91" name="Text Box 1178"/>
            <p:cNvSpPr txBox="1">
              <a:spLocks noChangeArrowheads="1"/>
            </p:cNvSpPr>
            <p:nvPr/>
          </p:nvSpPr>
          <p:spPr bwMode="auto">
            <a:xfrm>
              <a:off x="1592" y="783"/>
              <a:ext cx="201"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9</a:t>
              </a:r>
            </a:p>
          </p:txBody>
        </p:sp>
        <p:sp>
          <p:nvSpPr>
            <p:cNvPr id="1192" name="Text Box 1179"/>
            <p:cNvSpPr txBox="1">
              <a:spLocks noChangeArrowheads="1"/>
            </p:cNvSpPr>
            <p:nvPr/>
          </p:nvSpPr>
          <p:spPr bwMode="auto">
            <a:xfrm>
              <a:off x="2265" y="79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93" name="Text Box 1180"/>
            <p:cNvSpPr txBox="1">
              <a:spLocks noChangeArrowheads="1"/>
            </p:cNvSpPr>
            <p:nvPr/>
          </p:nvSpPr>
          <p:spPr bwMode="auto">
            <a:xfrm>
              <a:off x="2457" y="79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94" name="Text Box 1181"/>
            <p:cNvSpPr txBox="1">
              <a:spLocks noChangeArrowheads="1"/>
            </p:cNvSpPr>
            <p:nvPr/>
          </p:nvSpPr>
          <p:spPr bwMode="auto">
            <a:xfrm>
              <a:off x="2649" y="79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95" name="Text Box 1182"/>
            <p:cNvSpPr txBox="1">
              <a:spLocks noChangeArrowheads="1"/>
            </p:cNvSpPr>
            <p:nvPr/>
          </p:nvSpPr>
          <p:spPr bwMode="auto">
            <a:xfrm>
              <a:off x="2841" y="79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96" name="Text Box 1183"/>
            <p:cNvSpPr txBox="1">
              <a:spLocks noChangeArrowheads="1"/>
            </p:cNvSpPr>
            <p:nvPr/>
          </p:nvSpPr>
          <p:spPr bwMode="auto">
            <a:xfrm>
              <a:off x="3033" y="79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97" name="Text Box 1184"/>
            <p:cNvSpPr txBox="1">
              <a:spLocks noChangeArrowheads="1"/>
            </p:cNvSpPr>
            <p:nvPr/>
          </p:nvSpPr>
          <p:spPr bwMode="auto">
            <a:xfrm>
              <a:off x="3225" y="79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98" name="Text Box 1185"/>
            <p:cNvSpPr txBox="1">
              <a:spLocks noChangeArrowheads="1"/>
            </p:cNvSpPr>
            <p:nvPr/>
          </p:nvSpPr>
          <p:spPr bwMode="auto">
            <a:xfrm>
              <a:off x="3417" y="79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199" name="Text Box 1186"/>
            <p:cNvSpPr txBox="1">
              <a:spLocks noChangeArrowheads="1"/>
            </p:cNvSpPr>
            <p:nvPr/>
          </p:nvSpPr>
          <p:spPr bwMode="auto">
            <a:xfrm>
              <a:off x="3609" y="79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00" name="Text Box 1187"/>
            <p:cNvSpPr txBox="1">
              <a:spLocks noChangeArrowheads="1"/>
            </p:cNvSpPr>
            <p:nvPr/>
          </p:nvSpPr>
          <p:spPr bwMode="auto">
            <a:xfrm>
              <a:off x="3801" y="79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2</a:t>
              </a:r>
            </a:p>
          </p:txBody>
        </p:sp>
        <p:sp>
          <p:nvSpPr>
            <p:cNvPr id="1201" name="Text Box 1188"/>
            <p:cNvSpPr txBox="1">
              <a:spLocks noChangeArrowheads="1"/>
            </p:cNvSpPr>
            <p:nvPr/>
          </p:nvSpPr>
          <p:spPr bwMode="auto">
            <a:xfrm>
              <a:off x="3993" y="79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02" name="Text Box 1189"/>
            <p:cNvSpPr txBox="1">
              <a:spLocks noChangeArrowheads="1"/>
            </p:cNvSpPr>
            <p:nvPr/>
          </p:nvSpPr>
          <p:spPr bwMode="auto">
            <a:xfrm>
              <a:off x="4185" y="79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1203" name="Text Box 1190"/>
            <p:cNvSpPr txBox="1">
              <a:spLocks noChangeArrowheads="1"/>
            </p:cNvSpPr>
            <p:nvPr/>
          </p:nvSpPr>
          <p:spPr bwMode="auto">
            <a:xfrm>
              <a:off x="537" y="79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1204" name="Text Box 1191"/>
            <p:cNvSpPr txBox="1">
              <a:spLocks noChangeArrowheads="1"/>
            </p:cNvSpPr>
            <p:nvPr/>
          </p:nvSpPr>
          <p:spPr bwMode="auto">
            <a:xfrm>
              <a:off x="729" y="60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05" name="Text Box 1192"/>
            <p:cNvSpPr txBox="1">
              <a:spLocks noChangeArrowheads="1"/>
            </p:cNvSpPr>
            <p:nvPr/>
          </p:nvSpPr>
          <p:spPr bwMode="auto">
            <a:xfrm>
              <a:off x="921" y="61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1206" name="Text Box 1193"/>
            <p:cNvSpPr txBox="1">
              <a:spLocks noChangeArrowheads="1"/>
            </p:cNvSpPr>
            <p:nvPr/>
          </p:nvSpPr>
          <p:spPr bwMode="auto">
            <a:xfrm>
              <a:off x="1113" y="60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07" name="Text Box 1194"/>
            <p:cNvSpPr txBox="1">
              <a:spLocks noChangeArrowheads="1"/>
            </p:cNvSpPr>
            <p:nvPr/>
          </p:nvSpPr>
          <p:spPr bwMode="auto">
            <a:xfrm>
              <a:off x="1305" y="60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08" name="Text Box 1195"/>
            <p:cNvSpPr txBox="1">
              <a:spLocks noChangeArrowheads="1"/>
            </p:cNvSpPr>
            <p:nvPr/>
          </p:nvSpPr>
          <p:spPr bwMode="auto">
            <a:xfrm>
              <a:off x="1505" y="59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1209" name="Text Box 1196"/>
            <p:cNvSpPr txBox="1">
              <a:spLocks noChangeArrowheads="1"/>
            </p:cNvSpPr>
            <p:nvPr/>
          </p:nvSpPr>
          <p:spPr bwMode="auto">
            <a:xfrm>
              <a:off x="1689" y="60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10" name="Text Box 1197"/>
            <p:cNvSpPr txBox="1">
              <a:spLocks noChangeArrowheads="1"/>
            </p:cNvSpPr>
            <p:nvPr/>
          </p:nvSpPr>
          <p:spPr bwMode="auto">
            <a:xfrm>
              <a:off x="1881" y="60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11" name="Text Box 1198"/>
            <p:cNvSpPr txBox="1">
              <a:spLocks noChangeArrowheads="1"/>
            </p:cNvSpPr>
            <p:nvPr/>
          </p:nvSpPr>
          <p:spPr bwMode="auto">
            <a:xfrm>
              <a:off x="2073" y="61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12" name="Text Box 1199"/>
            <p:cNvSpPr txBox="1">
              <a:spLocks noChangeArrowheads="1"/>
            </p:cNvSpPr>
            <p:nvPr/>
          </p:nvSpPr>
          <p:spPr bwMode="auto">
            <a:xfrm>
              <a:off x="2265" y="60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13" name="Text Box 1200"/>
            <p:cNvSpPr txBox="1">
              <a:spLocks noChangeArrowheads="1"/>
            </p:cNvSpPr>
            <p:nvPr/>
          </p:nvSpPr>
          <p:spPr bwMode="auto">
            <a:xfrm>
              <a:off x="2457" y="60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14" name="Text Box 1201"/>
            <p:cNvSpPr txBox="1">
              <a:spLocks noChangeArrowheads="1"/>
            </p:cNvSpPr>
            <p:nvPr/>
          </p:nvSpPr>
          <p:spPr bwMode="auto">
            <a:xfrm>
              <a:off x="2649" y="61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15" name="Text Box 1202"/>
            <p:cNvSpPr txBox="1">
              <a:spLocks noChangeArrowheads="1"/>
            </p:cNvSpPr>
            <p:nvPr/>
          </p:nvSpPr>
          <p:spPr bwMode="auto">
            <a:xfrm>
              <a:off x="2841" y="60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16" name="Text Box 1203"/>
            <p:cNvSpPr txBox="1">
              <a:spLocks noChangeArrowheads="1"/>
            </p:cNvSpPr>
            <p:nvPr/>
          </p:nvSpPr>
          <p:spPr bwMode="auto">
            <a:xfrm>
              <a:off x="3033" y="60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17" name="Text Box 1204"/>
            <p:cNvSpPr txBox="1">
              <a:spLocks noChangeArrowheads="1"/>
            </p:cNvSpPr>
            <p:nvPr/>
          </p:nvSpPr>
          <p:spPr bwMode="auto">
            <a:xfrm>
              <a:off x="3225" y="61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18" name="Text Box 1205"/>
            <p:cNvSpPr txBox="1">
              <a:spLocks noChangeArrowheads="1"/>
            </p:cNvSpPr>
            <p:nvPr/>
          </p:nvSpPr>
          <p:spPr bwMode="auto">
            <a:xfrm>
              <a:off x="3417" y="60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19" name="Text Box 1206"/>
            <p:cNvSpPr txBox="1">
              <a:spLocks noChangeArrowheads="1"/>
            </p:cNvSpPr>
            <p:nvPr/>
          </p:nvSpPr>
          <p:spPr bwMode="auto">
            <a:xfrm>
              <a:off x="3609" y="60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20" name="Text Box 1207"/>
            <p:cNvSpPr txBox="1">
              <a:spLocks noChangeArrowheads="1"/>
            </p:cNvSpPr>
            <p:nvPr/>
          </p:nvSpPr>
          <p:spPr bwMode="auto">
            <a:xfrm>
              <a:off x="3801" y="61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21" name="Text Box 1208"/>
            <p:cNvSpPr txBox="1">
              <a:spLocks noChangeArrowheads="1"/>
            </p:cNvSpPr>
            <p:nvPr/>
          </p:nvSpPr>
          <p:spPr bwMode="auto">
            <a:xfrm>
              <a:off x="3993" y="60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1222" name="Text Box 1209"/>
            <p:cNvSpPr txBox="1">
              <a:spLocks noChangeArrowheads="1"/>
            </p:cNvSpPr>
            <p:nvPr/>
          </p:nvSpPr>
          <p:spPr bwMode="auto">
            <a:xfrm>
              <a:off x="4185" y="60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1223" name="Text Box 1210"/>
            <p:cNvSpPr txBox="1">
              <a:spLocks noChangeArrowheads="1"/>
            </p:cNvSpPr>
            <p:nvPr/>
          </p:nvSpPr>
          <p:spPr bwMode="auto">
            <a:xfrm>
              <a:off x="537" y="60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24" name="Text Box 1211"/>
            <p:cNvSpPr txBox="1">
              <a:spLocks noChangeArrowheads="1"/>
            </p:cNvSpPr>
            <p:nvPr/>
          </p:nvSpPr>
          <p:spPr bwMode="auto">
            <a:xfrm>
              <a:off x="729" y="40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1225" name="Text Box 1212"/>
            <p:cNvSpPr txBox="1">
              <a:spLocks noChangeArrowheads="1"/>
            </p:cNvSpPr>
            <p:nvPr/>
          </p:nvSpPr>
          <p:spPr bwMode="auto">
            <a:xfrm>
              <a:off x="921" y="41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1226" name="Text Box 1213"/>
            <p:cNvSpPr txBox="1">
              <a:spLocks noChangeArrowheads="1"/>
            </p:cNvSpPr>
            <p:nvPr/>
          </p:nvSpPr>
          <p:spPr bwMode="auto">
            <a:xfrm>
              <a:off x="1113" y="40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27" name="Text Box 1214"/>
            <p:cNvSpPr txBox="1">
              <a:spLocks noChangeArrowheads="1"/>
            </p:cNvSpPr>
            <p:nvPr/>
          </p:nvSpPr>
          <p:spPr bwMode="auto">
            <a:xfrm>
              <a:off x="1305" y="40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1228" name="Text Box 1215"/>
            <p:cNvSpPr txBox="1">
              <a:spLocks noChangeArrowheads="1"/>
            </p:cNvSpPr>
            <p:nvPr/>
          </p:nvSpPr>
          <p:spPr bwMode="auto">
            <a:xfrm>
              <a:off x="1497" y="41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29" name="Text Box 1216"/>
            <p:cNvSpPr txBox="1">
              <a:spLocks noChangeArrowheads="1"/>
            </p:cNvSpPr>
            <p:nvPr/>
          </p:nvSpPr>
          <p:spPr bwMode="auto">
            <a:xfrm>
              <a:off x="1689" y="40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1230" name="Text Box 1217"/>
            <p:cNvSpPr txBox="1">
              <a:spLocks noChangeArrowheads="1"/>
            </p:cNvSpPr>
            <p:nvPr/>
          </p:nvSpPr>
          <p:spPr bwMode="auto">
            <a:xfrm>
              <a:off x="1881" y="40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31" name="Text Box 1218"/>
            <p:cNvSpPr txBox="1">
              <a:spLocks noChangeArrowheads="1"/>
            </p:cNvSpPr>
            <p:nvPr/>
          </p:nvSpPr>
          <p:spPr bwMode="auto">
            <a:xfrm>
              <a:off x="2073" y="41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1232" name="Text Box 1219"/>
            <p:cNvSpPr txBox="1">
              <a:spLocks noChangeArrowheads="1"/>
            </p:cNvSpPr>
            <p:nvPr/>
          </p:nvSpPr>
          <p:spPr bwMode="auto">
            <a:xfrm>
              <a:off x="2265" y="40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33" name="Text Box 1220"/>
            <p:cNvSpPr txBox="1">
              <a:spLocks noChangeArrowheads="1"/>
            </p:cNvSpPr>
            <p:nvPr/>
          </p:nvSpPr>
          <p:spPr bwMode="auto">
            <a:xfrm>
              <a:off x="2457" y="40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34" name="Text Box 1221"/>
            <p:cNvSpPr txBox="1">
              <a:spLocks noChangeArrowheads="1"/>
            </p:cNvSpPr>
            <p:nvPr/>
          </p:nvSpPr>
          <p:spPr bwMode="auto">
            <a:xfrm>
              <a:off x="2649" y="41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35" name="Text Box 1222"/>
            <p:cNvSpPr txBox="1">
              <a:spLocks noChangeArrowheads="1"/>
            </p:cNvSpPr>
            <p:nvPr/>
          </p:nvSpPr>
          <p:spPr bwMode="auto">
            <a:xfrm>
              <a:off x="2841" y="40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36" name="Text Box 1223"/>
            <p:cNvSpPr txBox="1">
              <a:spLocks noChangeArrowheads="1"/>
            </p:cNvSpPr>
            <p:nvPr/>
          </p:nvSpPr>
          <p:spPr bwMode="auto">
            <a:xfrm>
              <a:off x="3033" y="40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37" name="Text Box 1224"/>
            <p:cNvSpPr txBox="1">
              <a:spLocks noChangeArrowheads="1"/>
            </p:cNvSpPr>
            <p:nvPr/>
          </p:nvSpPr>
          <p:spPr bwMode="auto">
            <a:xfrm>
              <a:off x="3225" y="41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38" name="Text Box 1225"/>
            <p:cNvSpPr txBox="1">
              <a:spLocks noChangeArrowheads="1"/>
            </p:cNvSpPr>
            <p:nvPr/>
          </p:nvSpPr>
          <p:spPr bwMode="auto">
            <a:xfrm>
              <a:off x="3417" y="40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39" name="Text Box 1226"/>
            <p:cNvSpPr txBox="1">
              <a:spLocks noChangeArrowheads="1"/>
            </p:cNvSpPr>
            <p:nvPr/>
          </p:nvSpPr>
          <p:spPr bwMode="auto">
            <a:xfrm>
              <a:off x="3609" y="40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40" name="Text Box 1227"/>
            <p:cNvSpPr txBox="1">
              <a:spLocks noChangeArrowheads="1"/>
            </p:cNvSpPr>
            <p:nvPr/>
          </p:nvSpPr>
          <p:spPr bwMode="auto">
            <a:xfrm>
              <a:off x="3801" y="41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41" name="Text Box 1228"/>
            <p:cNvSpPr txBox="1">
              <a:spLocks noChangeArrowheads="1"/>
            </p:cNvSpPr>
            <p:nvPr/>
          </p:nvSpPr>
          <p:spPr bwMode="auto">
            <a:xfrm>
              <a:off x="3993" y="40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1242" name="Text Box 1229"/>
            <p:cNvSpPr txBox="1">
              <a:spLocks noChangeArrowheads="1"/>
            </p:cNvSpPr>
            <p:nvPr/>
          </p:nvSpPr>
          <p:spPr bwMode="auto">
            <a:xfrm>
              <a:off x="4185" y="40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1243" name="Text Box 1230"/>
            <p:cNvSpPr txBox="1">
              <a:spLocks noChangeArrowheads="1"/>
            </p:cNvSpPr>
            <p:nvPr/>
          </p:nvSpPr>
          <p:spPr bwMode="auto">
            <a:xfrm>
              <a:off x="537" y="40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1244" name="Text Box 1231"/>
            <p:cNvSpPr txBox="1">
              <a:spLocks noChangeArrowheads="1"/>
            </p:cNvSpPr>
            <p:nvPr/>
          </p:nvSpPr>
          <p:spPr bwMode="auto">
            <a:xfrm>
              <a:off x="729" y="22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1245" name="Text Box 1232"/>
            <p:cNvSpPr txBox="1">
              <a:spLocks noChangeArrowheads="1"/>
            </p:cNvSpPr>
            <p:nvPr/>
          </p:nvSpPr>
          <p:spPr bwMode="auto">
            <a:xfrm>
              <a:off x="921" y="22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1246" name="Text Box 1233"/>
            <p:cNvSpPr txBox="1">
              <a:spLocks noChangeArrowheads="1"/>
            </p:cNvSpPr>
            <p:nvPr/>
          </p:nvSpPr>
          <p:spPr bwMode="auto">
            <a:xfrm>
              <a:off x="1113" y="22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1247" name="Text Box 1234"/>
            <p:cNvSpPr txBox="1">
              <a:spLocks noChangeArrowheads="1"/>
            </p:cNvSpPr>
            <p:nvPr/>
          </p:nvSpPr>
          <p:spPr bwMode="auto">
            <a:xfrm>
              <a:off x="1305" y="21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1248" name="Text Box 1235"/>
            <p:cNvSpPr txBox="1">
              <a:spLocks noChangeArrowheads="1"/>
            </p:cNvSpPr>
            <p:nvPr/>
          </p:nvSpPr>
          <p:spPr bwMode="auto">
            <a:xfrm>
              <a:off x="1497" y="21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1249" name="Text Box 1236"/>
            <p:cNvSpPr txBox="1">
              <a:spLocks noChangeArrowheads="1"/>
            </p:cNvSpPr>
            <p:nvPr/>
          </p:nvSpPr>
          <p:spPr bwMode="auto">
            <a:xfrm>
              <a:off x="1689" y="212"/>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1250" name="Text Box 1237"/>
            <p:cNvSpPr txBox="1">
              <a:spLocks noChangeArrowheads="1"/>
            </p:cNvSpPr>
            <p:nvPr/>
          </p:nvSpPr>
          <p:spPr bwMode="auto">
            <a:xfrm>
              <a:off x="1881" y="21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1251" name="Text Box 1238"/>
            <p:cNvSpPr txBox="1">
              <a:spLocks noChangeArrowheads="1"/>
            </p:cNvSpPr>
            <p:nvPr/>
          </p:nvSpPr>
          <p:spPr bwMode="auto">
            <a:xfrm>
              <a:off x="2176" y="215"/>
              <a:ext cx="201"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1252" name="Text Box 1239"/>
            <p:cNvSpPr txBox="1">
              <a:spLocks noChangeArrowheads="1"/>
            </p:cNvSpPr>
            <p:nvPr/>
          </p:nvSpPr>
          <p:spPr bwMode="auto">
            <a:xfrm>
              <a:off x="2368" y="212"/>
              <a:ext cx="153"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1253" name="Text Box 1240"/>
            <p:cNvSpPr txBox="1">
              <a:spLocks noChangeArrowheads="1"/>
            </p:cNvSpPr>
            <p:nvPr/>
          </p:nvSpPr>
          <p:spPr bwMode="auto">
            <a:xfrm>
              <a:off x="2560" y="217"/>
              <a:ext cx="201"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54" name="Text Box 1241"/>
            <p:cNvSpPr txBox="1">
              <a:spLocks noChangeArrowheads="1"/>
            </p:cNvSpPr>
            <p:nvPr/>
          </p:nvSpPr>
          <p:spPr bwMode="auto">
            <a:xfrm>
              <a:off x="2649" y="22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55" name="Text Box 1242"/>
            <p:cNvSpPr txBox="1">
              <a:spLocks noChangeArrowheads="1"/>
            </p:cNvSpPr>
            <p:nvPr/>
          </p:nvSpPr>
          <p:spPr bwMode="auto">
            <a:xfrm>
              <a:off x="2841" y="22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56" name="Text Box 1243"/>
            <p:cNvSpPr txBox="1">
              <a:spLocks noChangeArrowheads="1"/>
            </p:cNvSpPr>
            <p:nvPr/>
          </p:nvSpPr>
          <p:spPr bwMode="auto">
            <a:xfrm>
              <a:off x="3033" y="21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57" name="Text Box 1244"/>
            <p:cNvSpPr txBox="1">
              <a:spLocks noChangeArrowheads="1"/>
            </p:cNvSpPr>
            <p:nvPr/>
          </p:nvSpPr>
          <p:spPr bwMode="auto">
            <a:xfrm>
              <a:off x="3225" y="22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58" name="Text Box 1245"/>
            <p:cNvSpPr txBox="1">
              <a:spLocks noChangeArrowheads="1"/>
            </p:cNvSpPr>
            <p:nvPr/>
          </p:nvSpPr>
          <p:spPr bwMode="auto">
            <a:xfrm>
              <a:off x="3417" y="22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59" name="Text Box 1246"/>
            <p:cNvSpPr txBox="1">
              <a:spLocks noChangeArrowheads="1"/>
            </p:cNvSpPr>
            <p:nvPr/>
          </p:nvSpPr>
          <p:spPr bwMode="auto">
            <a:xfrm>
              <a:off x="3609" y="21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60" name="Text Box 1247"/>
            <p:cNvSpPr txBox="1">
              <a:spLocks noChangeArrowheads="1"/>
            </p:cNvSpPr>
            <p:nvPr/>
          </p:nvSpPr>
          <p:spPr bwMode="auto">
            <a:xfrm>
              <a:off x="3801" y="22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1261" name="Text Box 1248"/>
            <p:cNvSpPr txBox="1">
              <a:spLocks noChangeArrowheads="1"/>
            </p:cNvSpPr>
            <p:nvPr/>
          </p:nvSpPr>
          <p:spPr bwMode="auto">
            <a:xfrm>
              <a:off x="3993" y="22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1262" name="Text Box 1249"/>
            <p:cNvSpPr txBox="1">
              <a:spLocks noChangeArrowheads="1"/>
            </p:cNvSpPr>
            <p:nvPr/>
          </p:nvSpPr>
          <p:spPr bwMode="auto">
            <a:xfrm>
              <a:off x="4185" y="21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1263" name="Text Box 1250"/>
            <p:cNvSpPr txBox="1">
              <a:spLocks noChangeArrowheads="1"/>
            </p:cNvSpPr>
            <p:nvPr/>
          </p:nvSpPr>
          <p:spPr bwMode="auto">
            <a:xfrm>
              <a:off x="537" y="22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1264" name="Text Box 1251"/>
            <p:cNvSpPr txBox="1">
              <a:spLocks noChangeArrowheads="1"/>
            </p:cNvSpPr>
            <p:nvPr/>
          </p:nvSpPr>
          <p:spPr bwMode="auto">
            <a:xfrm>
              <a:off x="729" y="328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65" name="Text Box 1252"/>
            <p:cNvSpPr txBox="1">
              <a:spLocks noChangeArrowheads="1"/>
            </p:cNvSpPr>
            <p:nvPr/>
          </p:nvSpPr>
          <p:spPr bwMode="auto">
            <a:xfrm>
              <a:off x="921" y="328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66" name="Text Box 1253"/>
            <p:cNvSpPr txBox="1">
              <a:spLocks noChangeArrowheads="1"/>
            </p:cNvSpPr>
            <p:nvPr/>
          </p:nvSpPr>
          <p:spPr bwMode="auto">
            <a:xfrm>
              <a:off x="1113" y="328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67" name="Text Box 1254"/>
            <p:cNvSpPr txBox="1">
              <a:spLocks noChangeArrowheads="1"/>
            </p:cNvSpPr>
            <p:nvPr/>
          </p:nvSpPr>
          <p:spPr bwMode="auto">
            <a:xfrm>
              <a:off x="1305" y="328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68" name="Text Box 1255"/>
            <p:cNvSpPr txBox="1">
              <a:spLocks noChangeArrowheads="1"/>
            </p:cNvSpPr>
            <p:nvPr/>
          </p:nvSpPr>
          <p:spPr bwMode="auto">
            <a:xfrm>
              <a:off x="1497" y="328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69" name="Text Box 1256"/>
            <p:cNvSpPr txBox="1">
              <a:spLocks noChangeArrowheads="1"/>
            </p:cNvSpPr>
            <p:nvPr/>
          </p:nvSpPr>
          <p:spPr bwMode="auto">
            <a:xfrm>
              <a:off x="1689" y="328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70" name="Text Box 1257"/>
            <p:cNvSpPr txBox="1">
              <a:spLocks noChangeArrowheads="1"/>
            </p:cNvSpPr>
            <p:nvPr/>
          </p:nvSpPr>
          <p:spPr bwMode="auto">
            <a:xfrm>
              <a:off x="1881" y="328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71" name="Text Box 1258"/>
            <p:cNvSpPr txBox="1">
              <a:spLocks noChangeArrowheads="1"/>
            </p:cNvSpPr>
            <p:nvPr/>
          </p:nvSpPr>
          <p:spPr bwMode="auto">
            <a:xfrm>
              <a:off x="2073" y="328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72" name="Text Box 1259"/>
            <p:cNvSpPr txBox="1">
              <a:spLocks noChangeArrowheads="1"/>
            </p:cNvSpPr>
            <p:nvPr/>
          </p:nvSpPr>
          <p:spPr bwMode="auto">
            <a:xfrm>
              <a:off x="2265" y="328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4</a:t>
              </a:r>
            </a:p>
          </p:txBody>
        </p:sp>
        <p:sp>
          <p:nvSpPr>
            <p:cNvPr id="1273" name="Text Box 1260"/>
            <p:cNvSpPr txBox="1">
              <a:spLocks noChangeArrowheads="1"/>
            </p:cNvSpPr>
            <p:nvPr/>
          </p:nvSpPr>
          <p:spPr bwMode="auto">
            <a:xfrm>
              <a:off x="2457" y="328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4</a:t>
              </a:r>
            </a:p>
          </p:txBody>
        </p:sp>
        <p:sp>
          <p:nvSpPr>
            <p:cNvPr id="1274" name="Text Box 1261"/>
            <p:cNvSpPr txBox="1">
              <a:spLocks noChangeArrowheads="1"/>
            </p:cNvSpPr>
            <p:nvPr/>
          </p:nvSpPr>
          <p:spPr bwMode="auto">
            <a:xfrm>
              <a:off x="2649" y="328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75" name="Text Box 1262"/>
            <p:cNvSpPr txBox="1">
              <a:spLocks noChangeArrowheads="1"/>
            </p:cNvSpPr>
            <p:nvPr/>
          </p:nvSpPr>
          <p:spPr bwMode="auto">
            <a:xfrm>
              <a:off x="2841" y="328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76" name="Text Box 1263"/>
            <p:cNvSpPr txBox="1">
              <a:spLocks noChangeArrowheads="1"/>
            </p:cNvSpPr>
            <p:nvPr/>
          </p:nvSpPr>
          <p:spPr bwMode="auto">
            <a:xfrm>
              <a:off x="3033" y="328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77" name="Text Box 1264"/>
            <p:cNvSpPr txBox="1">
              <a:spLocks noChangeArrowheads="1"/>
            </p:cNvSpPr>
            <p:nvPr/>
          </p:nvSpPr>
          <p:spPr bwMode="auto">
            <a:xfrm>
              <a:off x="3225" y="328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78" name="Text Box 1265"/>
            <p:cNvSpPr txBox="1">
              <a:spLocks noChangeArrowheads="1"/>
            </p:cNvSpPr>
            <p:nvPr/>
          </p:nvSpPr>
          <p:spPr bwMode="auto">
            <a:xfrm>
              <a:off x="3417" y="328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5</a:t>
              </a:r>
            </a:p>
          </p:txBody>
        </p:sp>
        <p:sp>
          <p:nvSpPr>
            <p:cNvPr id="1279" name="Text Box 1266"/>
            <p:cNvSpPr txBox="1">
              <a:spLocks noChangeArrowheads="1"/>
            </p:cNvSpPr>
            <p:nvPr/>
          </p:nvSpPr>
          <p:spPr bwMode="auto">
            <a:xfrm>
              <a:off x="3609" y="328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80" name="Text Box 1267"/>
            <p:cNvSpPr txBox="1">
              <a:spLocks noChangeArrowheads="1"/>
            </p:cNvSpPr>
            <p:nvPr/>
          </p:nvSpPr>
          <p:spPr bwMode="auto">
            <a:xfrm>
              <a:off x="3801" y="328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1281" name="Text Box 1268"/>
            <p:cNvSpPr txBox="1">
              <a:spLocks noChangeArrowheads="1"/>
            </p:cNvSpPr>
            <p:nvPr/>
          </p:nvSpPr>
          <p:spPr bwMode="auto">
            <a:xfrm>
              <a:off x="3993" y="328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82" name="Text Box 1269"/>
            <p:cNvSpPr txBox="1">
              <a:spLocks noChangeArrowheads="1"/>
            </p:cNvSpPr>
            <p:nvPr/>
          </p:nvSpPr>
          <p:spPr bwMode="auto">
            <a:xfrm>
              <a:off x="4185" y="328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83" name="Text Box 1270"/>
            <p:cNvSpPr txBox="1">
              <a:spLocks noChangeArrowheads="1"/>
            </p:cNvSpPr>
            <p:nvPr/>
          </p:nvSpPr>
          <p:spPr bwMode="auto">
            <a:xfrm>
              <a:off x="537" y="328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1284" name="Text Box 1271"/>
            <p:cNvSpPr txBox="1">
              <a:spLocks noChangeArrowheads="1"/>
            </p:cNvSpPr>
            <p:nvPr/>
          </p:nvSpPr>
          <p:spPr bwMode="auto">
            <a:xfrm>
              <a:off x="729" y="346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85" name="Text Box 1272"/>
            <p:cNvSpPr txBox="1">
              <a:spLocks noChangeArrowheads="1"/>
            </p:cNvSpPr>
            <p:nvPr/>
          </p:nvSpPr>
          <p:spPr bwMode="auto">
            <a:xfrm>
              <a:off x="921" y="346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86" name="Text Box 1273"/>
            <p:cNvSpPr txBox="1">
              <a:spLocks noChangeArrowheads="1"/>
            </p:cNvSpPr>
            <p:nvPr/>
          </p:nvSpPr>
          <p:spPr bwMode="auto">
            <a:xfrm>
              <a:off x="1113" y="346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87" name="Text Box 1274"/>
            <p:cNvSpPr txBox="1">
              <a:spLocks noChangeArrowheads="1"/>
            </p:cNvSpPr>
            <p:nvPr/>
          </p:nvSpPr>
          <p:spPr bwMode="auto">
            <a:xfrm>
              <a:off x="1305" y="346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88" name="Text Box 1275"/>
            <p:cNvSpPr txBox="1">
              <a:spLocks noChangeArrowheads="1"/>
            </p:cNvSpPr>
            <p:nvPr/>
          </p:nvSpPr>
          <p:spPr bwMode="auto">
            <a:xfrm>
              <a:off x="1497" y="346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2</a:t>
              </a:r>
            </a:p>
          </p:txBody>
        </p:sp>
        <p:sp>
          <p:nvSpPr>
            <p:cNvPr id="1289" name="Text Box 1276"/>
            <p:cNvSpPr txBox="1">
              <a:spLocks noChangeArrowheads="1"/>
            </p:cNvSpPr>
            <p:nvPr/>
          </p:nvSpPr>
          <p:spPr bwMode="auto">
            <a:xfrm>
              <a:off x="1689" y="346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90" name="Text Box 1277"/>
            <p:cNvSpPr txBox="1">
              <a:spLocks noChangeArrowheads="1"/>
            </p:cNvSpPr>
            <p:nvPr/>
          </p:nvSpPr>
          <p:spPr bwMode="auto">
            <a:xfrm>
              <a:off x="1881" y="346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91" name="Text Box 1278"/>
            <p:cNvSpPr txBox="1">
              <a:spLocks noChangeArrowheads="1"/>
            </p:cNvSpPr>
            <p:nvPr/>
          </p:nvSpPr>
          <p:spPr bwMode="auto">
            <a:xfrm>
              <a:off x="2073" y="346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92" name="Text Box 1279"/>
            <p:cNvSpPr txBox="1">
              <a:spLocks noChangeArrowheads="1"/>
            </p:cNvSpPr>
            <p:nvPr/>
          </p:nvSpPr>
          <p:spPr bwMode="auto">
            <a:xfrm>
              <a:off x="2265" y="346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93" name="Text Box 1280"/>
            <p:cNvSpPr txBox="1">
              <a:spLocks noChangeArrowheads="1"/>
            </p:cNvSpPr>
            <p:nvPr/>
          </p:nvSpPr>
          <p:spPr bwMode="auto">
            <a:xfrm>
              <a:off x="2457" y="346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7</a:t>
              </a:r>
            </a:p>
          </p:txBody>
        </p:sp>
        <p:sp>
          <p:nvSpPr>
            <p:cNvPr id="1294" name="Text Box 1281"/>
            <p:cNvSpPr txBox="1">
              <a:spLocks noChangeArrowheads="1"/>
            </p:cNvSpPr>
            <p:nvPr/>
          </p:nvSpPr>
          <p:spPr bwMode="auto">
            <a:xfrm>
              <a:off x="2649" y="346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95" name="Text Box 1282"/>
            <p:cNvSpPr txBox="1">
              <a:spLocks noChangeArrowheads="1"/>
            </p:cNvSpPr>
            <p:nvPr/>
          </p:nvSpPr>
          <p:spPr bwMode="auto">
            <a:xfrm>
              <a:off x="2841" y="346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96" name="Text Box 1283"/>
            <p:cNvSpPr txBox="1">
              <a:spLocks noChangeArrowheads="1"/>
            </p:cNvSpPr>
            <p:nvPr/>
          </p:nvSpPr>
          <p:spPr bwMode="auto">
            <a:xfrm>
              <a:off x="3033" y="346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97" name="Text Box 1284"/>
            <p:cNvSpPr txBox="1">
              <a:spLocks noChangeArrowheads="1"/>
            </p:cNvSpPr>
            <p:nvPr/>
          </p:nvSpPr>
          <p:spPr bwMode="auto">
            <a:xfrm>
              <a:off x="3225" y="346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98" name="Text Box 1285"/>
            <p:cNvSpPr txBox="1">
              <a:spLocks noChangeArrowheads="1"/>
            </p:cNvSpPr>
            <p:nvPr/>
          </p:nvSpPr>
          <p:spPr bwMode="auto">
            <a:xfrm>
              <a:off x="3417" y="346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299" name="Text Box 1286"/>
            <p:cNvSpPr txBox="1">
              <a:spLocks noChangeArrowheads="1"/>
            </p:cNvSpPr>
            <p:nvPr/>
          </p:nvSpPr>
          <p:spPr bwMode="auto">
            <a:xfrm>
              <a:off x="3609" y="346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1300" name="Text Box 1287"/>
            <p:cNvSpPr txBox="1">
              <a:spLocks noChangeArrowheads="1"/>
            </p:cNvSpPr>
            <p:nvPr/>
          </p:nvSpPr>
          <p:spPr bwMode="auto">
            <a:xfrm>
              <a:off x="3801" y="3469"/>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301" name="Text Box 1288"/>
            <p:cNvSpPr txBox="1">
              <a:spLocks noChangeArrowheads="1"/>
            </p:cNvSpPr>
            <p:nvPr/>
          </p:nvSpPr>
          <p:spPr bwMode="auto">
            <a:xfrm>
              <a:off x="3993" y="346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302" name="Text Box 1289"/>
            <p:cNvSpPr txBox="1">
              <a:spLocks noChangeArrowheads="1"/>
            </p:cNvSpPr>
            <p:nvPr/>
          </p:nvSpPr>
          <p:spPr bwMode="auto">
            <a:xfrm>
              <a:off x="4185" y="3463"/>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303" name="Text Box 1290"/>
            <p:cNvSpPr txBox="1">
              <a:spLocks noChangeArrowheads="1"/>
            </p:cNvSpPr>
            <p:nvPr/>
          </p:nvSpPr>
          <p:spPr bwMode="auto">
            <a:xfrm>
              <a:off x="537" y="3466"/>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1304" name="Text Box 1291"/>
            <p:cNvSpPr txBox="1">
              <a:spLocks noChangeArrowheads="1"/>
            </p:cNvSpPr>
            <p:nvPr/>
          </p:nvSpPr>
          <p:spPr bwMode="auto">
            <a:xfrm>
              <a:off x="729" y="366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305" name="Text Box 1292"/>
            <p:cNvSpPr txBox="1">
              <a:spLocks noChangeArrowheads="1"/>
            </p:cNvSpPr>
            <p:nvPr/>
          </p:nvSpPr>
          <p:spPr bwMode="auto">
            <a:xfrm>
              <a:off x="921" y="367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306" name="Text Box 1293"/>
            <p:cNvSpPr txBox="1">
              <a:spLocks noChangeArrowheads="1"/>
            </p:cNvSpPr>
            <p:nvPr/>
          </p:nvSpPr>
          <p:spPr bwMode="auto">
            <a:xfrm>
              <a:off x="1113" y="366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307" name="Text Box 1294"/>
            <p:cNvSpPr txBox="1">
              <a:spLocks noChangeArrowheads="1"/>
            </p:cNvSpPr>
            <p:nvPr/>
          </p:nvSpPr>
          <p:spPr bwMode="auto">
            <a:xfrm>
              <a:off x="1305" y="366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308" name="Text Box 1295"/>
            <p:cNvSpPr txBox="1">
              <a:spLocks noChangeArrowheads="1"/>
            </p:cNvSpPr>
            <p:nvPr/>
          </p:nvSpPr>
          <p:spPr bwMode="auto">
            <a:xfrm>
              <a:off x="1497" y="367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309" name="Text Box 1296"/>
            <p:cNvSpPr txBox="1">
              <a:spLocks noChangeArrowheads="1"/>
            </p:cNvSpPr>
            <p:nvPr/>
          </p:nvSpPr>
          <p:spPr bwMode="auto">
            <a:xfrm>
              <a:off x="1689" y="366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310" name="Text Box 1297"/>
            <p:cNvSpPr txBox="1">
              <a:spLocks noChangeArrowheads="1"/>
            </p:cNvSpPr>
            <p:nvPr/>
          </p:nvSpPr>
          <p:spPr bwMode="auto">
            <a:xfrm>
              <a:off x="1881" y="366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311" name="Text Box 1298"/>
            <p:cNvSpPr txBox="1">
              <a:spLocks noChangeArrowheads="1"/>
            </p:cNvSpPr>
            <p:nvPr/>
          </p:nvSpPr>
          <p:spPr bwMode="auto">
            <a:xfrm>
              <a:off x="2073" y="367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312" name="Text Box 1299"/>
            <p:cNvSpPr txBox="1">
              <a:spLocks noChangeArrowheads="1"/>
            </p:cNvSpPr>
            <p:nvPr/>
          </p:nvSpPr>
          <p:spPr bwMode="auto">
            <a:xfrm>
              <a:off x="2265" y="366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313" name="Text Box 1300"/>
            <p:cNvSpPr txBox="1">
              <a:spLocks noChangeArrowheads="1"/>
            </p:cNvSpPr>
            <p:nvPr/>
          </p:nvSpPr>
          <p:spPr bwMode="auto">
            <a:xfrm>
              <a:off x="2457" y="366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314" name="Text Box 1301"/>
            <p:cNvSpPr txBox="1">
              <a:spLocks noChangeArrowheads="1"/>
            </p:cNvSpPr>
            <p:nvPr/>
          </p:nvSpPr>
          <p:spPr bwMode="auto">
            <a:xfrm>
              <a:off x="2649" y="367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315" name="Text Box 1302"/>
            <p:cNvSpPr txBox="1">
              <a:spLocks noChangeArrowheads="1"/>
            </p:cNvSpPr>
            <p:nvPr/>
          </p:nvSpPr>
          <p:spPr bwMode="auto">
            <a:xfrm>
              <a:off x="2841" y="366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316" name="Text Box 1303"/>
            <p:cNvSpPr txBox="1">
              <a:spLocks noChangeArrowheads="1"/>
            </p:cNvSpPr>
            <p:nvPr/>
          </p:nvSpPr>
          <p:spPr bwMode="auto">
            <a:xfrm>
              <a:off x="3033" y="366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317" name="Text Box 1304"/>
            <p:cNvSpPr txBox="1">
              <a:spLocks noChangeArrowheads="1"/>
            </p:cNvSpPr>
            <p:nvPr/>
          </p:nvSpPr>
          <p:spPr bwMode="auto">
            <a:xfrm>
              <a:off x="3225" y="367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318" name="Text Box 1305"/>
            <p:cNvSpPr txBox="1">
              <a:spLocks noChangeArrowheads="1"/>
            </p:cNvSpPr>
            <p:nvPr/>
          </p:nvSpPr>
          <p:spPr bwMode="auto">
            <a:xfrm>
              <a:off x="3417" y="366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319" name="Text Box 1306"/>
            <p:cNvSpPr txBox="1">
              <a:spLocks noChangeArrowheads="1"/>
            </p:cNvSpPr>
            <p:nvPr/>
          </p:nvSpPr>
          <p:spPr bwMode="auto">
            <a:xfrm>
              <a:off x="3609" y="366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320" name="Text Box 1307"/>
            <p:cNvSpPr txBox="1">
              <a:spLocks noChangeArrowheads="1"/>
            </p:cNvSpPr>
            <p:nvPr/>
          </p:nvSpPr>
          <p:spPr bwMode="auto">
            <a:xfrm>
              <a:off x="3801" y="3670"/>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321" name="Text Box 1308"/>
            <p:cNvSpPr txBox="1">
              <a:spLocks noChangeArrowheads="1"/>
            </p:cNvSpPr>
            <p:nvPr/>
          </p:nvSpPr>
          <p:spPr bwMode="auto">
            <a:xfrm>
              <a:off x="3993" y="366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1322" name="Text Box 1309"/>
            <p:cNvSpPr txBox="1">
              <a:spLocks noChangeArrowheads="1"/>
            </p:cNvSpPr>
            <p:nvPr/>
          </p:nvSpPr>
          <p:spPr bwMode="auto">
            <a:xfrm>
              <a:off x="4185" y="3664"/>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323" name="Text Box 1310"/>
            <p:cNvSpPr txBox="1">
              <a:spLocks noChangeArrowheads="1"/>
            </p:cNvSpPr>
            <p:nvPr/>
          </p:nvSpPr>
          <p:spPr bwMode="auto">
            <a:xfrm>
              <a:off x="537" y="3667"/>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1324" name="Text Box 1311"/>
            <p:cNvSpPr txBox="1">
              <a:spLocks noChangeArrowheads="1"/>
            </p:cNvSpPr>
            <p:nvPr/>
          </p:nvSpPr>
          <p:spPr bwMode="auto">
            <a:xfrm>
              <a:off x="729" y="386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1325" name="Text Box 1312"/>
            <p:cNvSpPr txBox="1">
              <a:spLocks noChangeArrowheads="1"/>
            </p:cNvSpPr>
            <p:nvPr/>
          </p:nvSpPr>
          <p:spPr bwMode="auto">
            <a:xfrm>
              <a:off x="921" y="387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1326" name="Text Box 1313"/>
            <p:cNvSpPr txBox="1">
              <a:spLocks noChangeArrowheads="1"/>
            </p:cNvSpPr>
            <p:nvPr/>
          </p:nvSpPr>
          <p:spPr bwMode="auto">
            <a:xfrm>
              <a:off x="1113" y="386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327" name="Text Box 1314"/>
            <p:cNvSpPr txBox="1">
              <a:spLocks noChangeArrowheads="1"/>
            </p:cNvSpPr>
            <p:nvPr/>
          </p:nvSpPr>
          <p:spPr bwMode="auto">
            <a:xfrm>
              <a:off x="1305" y="386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328" name="Text Box 1315"/>
            <p:cNvSpPr txBox="1">
              <a:spLocks noChangeArrowheads="1"/>
            </p:cNvSpPr>
            <p:nvPr/>
          </p:nvSpPr>
          <p:spPr bwMode="auto">
            <a:xfrm>
              <a:off x="1497" y="387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329" name="Text Box 1316"/>
            <p:cNvSpPr txBox="1">
              <a:spLocks noChangeArrowheads="1"/>
            </p:cNvSpPr>
            <p:nvPr/>
          </p:nvSpPr>
          <p:spPr bwMode="auto">
            <a:xfrm>
              <a:off x="1689" y="386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330" name="Text Box 1317"/>
            <p:cNvSpPr txBox="1">
              <a:spLocks noChangeArrowheads="1"/>
            </p:cNvSpPr>
            <p:nvPr/>
          </p:nvSpPr>
          <p:spPr bwMode="auto">
            <a:xfrm>
              <a:off x="1881" y="386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1331" name="Text Box 1318"/>
            <p:cNvSpPr txBox="1">
              <a:spLocks noChangeArrowheads="1"/>
            </p:cNvSpPr>
            <p:nvPr/>
          </p:nvSpPr>
          <p:spPr bwMode="auto">
            <a:xfrm>
              <a:off x="2073" y="387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332" name="Text Box 1319"/>
            <p:cNvSpPr txBox="1">
              <a:spLocks noChangeArrowheads="1"/>
            </p:cNvSpPr>
            <p:nvPr/>
          </p:nvSpPr>
          <p:spPr bwMode="auto">
            <a:xfrm>
              <a:off x="2265" y="386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333" name="Text Box 1320"/>
            <p:cNvSpPr txBox="1">
              <a:spLocks noChangeArrowheads="1"/>
            </p:cNvSpPr>
            <p:nvPr/>
          </p:nvSpPr>
          <p:spPr bwMode="auto">
            <a:xfrm>
              <a:off x="2457" y="386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334" name="Text Box 1321"/>
            <p:cNvSpPr txBox="1">
              <a:spLocks noChangeArrowheads="1"/>
            </p:cNvSpPr>
            <p:nvPr/>
          </p:nvSpPr>
          <p:spPr bwMode="auto">
            <a:xfrm>
              <a:off x="2649" y="387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1335" name="Text Box 1322"/>
            <p:cNvSpPr txBox="1">
              <a:spLocks noChangeArrowheads="1"/>
            </p:cNvSpPr>
            <p:nvPr/>
          </p:nvSpPr>
          <p:spPr bwMode="auto">
            <a:xfrm>
              <a:off x="2841" y="386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1336" name="Text Box 1323"/>
            <p:cNvSpPr txBox="1">
              <a:spLocks noChangeArrowheads="1"/>
            </p:cNvSpPr>
            <p:nvPr/>
          </p:nvSpPr>
          <p:spPr bwMode="auto">
            <a:xfrm>
              <a:off x="3033" y="386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337" name="Text Box 1324"/>
            <p:cNvSpPr txBox="1">
              <a:spLocks noChangeArrowheads="1"/>
            </p:cNvSpPr>
            <p:nvPr/>
          </p:nvSpPr>
          <p:spPr bwMode="auto">
            <a:xfrm>
              <a:off x="3225" y="387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a:t>
              </a:r>
            </a:p>
          </p:txBody>
        </p:sp>
        <p:sp>
          <p:nvSpPr>
            <p:cNvPr id="1338" name="Text Box 1325"/>
            <p:cNvSpPr txBox="1">
              <a:spLocks noChangeArrowheads="1"/>
            </p:cNvSpPr>
            <p:nvPr/>
          </p:nvSpPr>
          <p:spPr bwMode="auto">
            <a:xfrm>
              <a:off x="3417" y="386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1339" name="Text Box 1326"/>
            <p:cNvSpPr txBox="1">
              <a:spLocks noChangeArrowheads="1"/>
            </p:cNvSpPr>
            <p:nvPr/>
          </p:nvSpPr>
          <p:spPr bwMode="auto">
            <a:xfrm>
              <a:off x="3609" y="386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1340" name="Text Box 1327"/>
            <p:cNvSpPr txBox="1">
              <a:spLocks noChangeArrowheads="1"/>
            </p:cNvSpPr>
            <p:nvPr/>
          </p:nvSpPr>
          <p:spPr bwMode="auto">
            <a:xfrm>
              <a:off x="3801" y="3871"/>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1341" name="Text Box 1328"/>
            <p:cNvSpPr txBox="1">
              <a:spLocks noChangeArrowheads="1"/>
            </p:cNvSpPr>
            <p:nvPr/>
          </p:nvSpPr>
          <p:spPr bwMode="auto">
            <a:xfrm>
              <a:off x="3993" y="386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1342" name="Text Box 1329"/>
            <p:cNvSpPr txBox="1">
              <a:spLocks noChangeArrowheads="1"/>
            </p:cNvSpPr>
            <p:nvPr/>
          </p:nvSpPr>
          <p:spPr bwMode="auto">
            <a:xfrm>
              <a:off x="4185" y="3865"/>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1343" name="Text Box 1330"/>
            <p:cNvSpPr txBox="1">
              <a:spLocks noChangeArrowheads="1"/>
            </p:cNvSpPr>
            <p:nvPr/>
          </p:nvSpPr>
          <p:spPr bwMode="auto">
            <a:xfrm>
              <a:off x="537" y="3868"/>
              <a:ext cx="384"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1344" name="Rectangle 1331"/>
            <p:cNvSpPr>
              <a:spLocks noChangeArrowheads="1"/>
            </p:cNvSpPr>
            <p:nvPr/>
          </p:nvSpPr>
          <p:spPr bwMode="auto">
            <a:xfrm>
              <a:off x="633" y="272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345" name="Rectangle 1332"/>
            <p:cNvSpPr>
              <a:spLocks noChangeArrowheads="1"/>
            </p:cNvSpPr>
            <p:nvPr/>
          </p:nvSpPr>
          <p:spPr bwMode="auto">
            <a:xfrm>
              <a:off x="825" y="272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346" name="Rectangle 1333"/>
            <p:cNvSpPr>
              <a:spLocks noChangeArrowheads="1"/>
            </p:cNvSpPr>
            <p:nvPr/>
          </p:nvSpPr>
          <p:spPr bwMode="auto">
            <a:xfrm>
              <a:off x="1017" y="272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347" name="Rectangle 1334"/>
            <p:cNvSpPr>
              <a:spLocks noChangeArrowheads="1"/>
            </p:cNvSpPr>
            <p:nvPr/>
          </p:nvSpPr>
          <p:spPr bwMode="auto">
            <a:xfrm>
              <a:off x="1209" y="272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348" name="Rectangle 1335"/>
            <p:cNvSpPr>
              <a:spLocks noChangeArrowheads="1"/>
            </p:cNvSpPr>
            <p:nvPr/>
          </p:nvSpPr>
          <p:spPr bwMode="auto">
            <a:xfrm>
              <a:off x="1401" y="272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349" name="Rectangle 1336"/>
            <p:cNvSpPr>
              <a:spLocks noChangeArrowheads="1"/>
            </p:cNvSpPr>
            <p:nvPr/>
          </p:nvSpPr>
          <p:spPr bwMode="auto">
            <a:xfrm>
              <a:off x="1593" y="272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350" name="Rectangle 1337"/>
            <p:cNvSpPr>
              <a:spLocks noChangeArrowheads="1"/>
            </p:cNvSpPr>
            <p:nvPr/>
          </p:nvSpPr>
          <p:spPr bwMode="auto">
            <a:xfrm>
              <a:off x="1785" y="272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351" name="Rectangle 1338"/>
            <p:cNvSpPr>
              <a:spLocks noChangeArrowheads="1"/>
            </p:cNvSpPr>
            <p:nvPr/>
          </p:nvSpPr>
          <p:spPr bwMode="auto">
            <a:xfrm>
              <a:off x="1977" y="272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352" name="Rectangle 1339"/>
            <p:cNvSpPr>
              <a:spLocks noChangeArrowheads="1"/>
            </p:cNvSpPr>
            <p:nvPr/>
          </p:nvSpPr>
          <p:spPr bwMode="auto">
            <a:xfrm>
              <a:off x="2169" y="272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353" name="Rectangle 1340"/>
            <p:cNvSpPr>
              <a:spLocks noChangeArrowheads="1"/>
            </p:cNvSpPr>
            <p:nvPr/>
          </p:nvSpPr>
          <p:spPr bwMode="auto">
            <a:xfrm>
              <a:off x="2361" y="272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354" name="Rectangle 1341"/>
            <p:cNvSpPr>
              <a:spLocks noChangeArrowheads="1"/>
            </p:cNvSpPr>
            <p:nvPr/>
          </p:nvSpPr>
          <p:spPr bwMode="auto">
            <a:xfrm>
              <a:off x="2553" y="272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355" name="Rectangle 1342"/>
            <p:cNvSpPr>
              <a:spLocks noChangeArrowheads="1"/>
            </p:cNvSpPr>
            <p:nvPr/>
          </p:nvSpPr>
          <p:spPr bwMode="auto">
            <a:xfrm>
              <a:off x="2745" y="272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356" name="Rectangle 1343"/>
            <p:cNvSpPr>
              <a:spLocks noChangeArrowheads="1"/>
            </p:cNvSpPr>
            <p:nvPr/>
          </p:nvSpPr>
          <p:spPr bwMode="auto">
            <a:xfrm>
              <a:off x="2937" y="272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357" name="Rectangle 1344"/>
            <p:cNvSpPr>
              <a:spLocks noChangeArrowheads="1"/>
            </p:cNvSpPr>
            <p:nvPr/>
          </p:nvSpPr>
          <p:spPr bwMode="auto">
            <a:xfrm>
              <a:off x="3129" y="272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358" name="Rectangle 1345"/>
            <p:cNvSpPr>
              <a:spLocks noChangeArrowheads="1"/>
            </p:cNvSpPr>
            <p:nvPr/>
          </p:nvSpPr>
          <p:spPr bwMode="auto">
            <a:xfrm>
              <a:off x="3321" y="272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359" name="Rectangle 1346"/>
            <p:cNvSpPr>
              <a:spLocks noChangeArrowheads="1"/>
            </p:cNvSpPr>
            <p:nvPr/>
          </p:nvSpPr>
          <p:spPr bwMode="auto">
            <a:xfrm>
              <a:off x="3513" y="272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360" name="Rectangle 1347"/>
            <p:cNvSpPr>
              <a:spLocks noChangeArrowheads="1"/>
            </p:cNvSpPr>
            <p:nvPr/>
          </p:nvSpPr>
          <p:spPr bwMode="auto">
            <a:xfrm>
              <a:off x="3705" y="272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361" name="Rectangle 1348"/>
            <p:cNvSpPr>
              <a:spLocks noChangeArrowheads="1"/>
            </p:cNvSpPr>
            <p:nvPr/>
          </p:nvSpPr>
          <p:spPr bwMode="auto">
            <a:xfrm>
              <a:off x="3897" y="272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362" name="Rectangle 1349"/>
            <p:cNvSpPr>
              <a:spLocks noChangeArrowheads="1"/>
            </p:cNvSpPr>
            <p:nvPr/>
          </p:nvSpPr>
          <p:spPr bwMode="auto">
            <a:xfrm>
              <a:off x="4089" y="272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363" name="Rectangle 1350"/>
            <p:cNvSpPr>
              <a:spLocks noChangeArrowheads="1"/>
            </p:cNvSpPr>
            <p:nvPr/>
          </p:nvSpPr>
          <p:spPr bwMode="auto">
            <a:xfrm>
              <a:off x="4281" y="272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364" name="Rectangle 1351"/>
            <p:cNvSpPr>
              <a:spLocks noChangeArrowheads="1"/>
            </p:cNvSpPr>
            <p:nvPr/>
          </p:nvSpPr>
          <p:spPr bwMode="auto">
            <a:xfrm>
              <a:off x="633" y="252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365" name="Rectangle 1352"/>
            <p:cNvSpPr>
              <a:spLocks noChangeArrowheads="1"/>
            </p:cNvSpPr>
            <p:nvPr/>
          </p:nvSpPr>
          <p:spPr bwMode="auto">
            <a:xfrm>
              <a:off x="825" y="252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366" name="Rectangle 1353"/>
            <p:cNvSpPr>
              <a:spLocks noChangeArrowheads="1"/>
            </p:cNvSpPr>
            <p:nvPr/>
          </p:nvSpPr>
          <p:spPr bwMode="auto">
            <a:xfrm>
              <a:off x="1017" y="252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367" name="Rectangle 1354"/>
            <p:cNvSpPr>
              <a:spLocks noChangeArrowheads="1"/>
            </p:cNvSpPr>
            <p:nvPr/>
          </p:nvSpPr>
          <p:spPr bwMode="auto">
            <a:xfrm>
              <a:off x="1209" y="252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368" name="Rectangle 1355"/>
            <p:cNvSpPr>
              <a:spLocks noChangeArrowheads="1"/>
            </p:cNvSpPr>
            <p:nvPr/>
          </p:nvSpPr>
          <p:spPr bwMode="auto">
            <a:xfrm>
              <a:off x="1401" y="252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369" name="Rectangle 1356"/>
            <p:cNvSpPr>
              <a:spLocks noChangeArrowheads="1"/>
            </p:cNvSpPr>
            <p:nvPr/>
          </p:nvSpPr>
          <p:spPr bwMode="auto">
            <a:xfrm>
              <a:off x="1593" y="252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370" name="Rectangle 1357"/>
            <p:cNvSpPr>
              <a:spLocks noChangeArrowheads="1"/>
            </p:cNvSpPr>
            <p:nvPr/>
          </p:nvSpPr>
          <p:spPr bwMode="auto">
            <a:xfrm>
              <a:off x="1785" y="252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371" name="Rectangle 1358"/>
            <p:cNvSpPr>
              <a:spLocks noChangeArrowheads="1"/>
            </p:cNvSpPr>
            <p:nvPr/>
          </p:nvSpPr>
          <p:spPr bwMode="auto">
            <a:xfrm>
              <a:off x="1977" y="252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372" name="Rectangle 1359"/>
            <p:cNvSpPr>
              <a:spLocks noChangeArrowheads="1"/>
            </p:cNvSpPr>
            <p:nvPr/>
          </p:nvSpPr>
          <p:spPr bwMode="auto">
            <a:xfrm>
              <a:off x="2169" y="252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373" name="Rectangle 1360"/>
            <p:cNvSpPr>
              <a:spLocks noChangeArrowheads="1"/>
            </p:cNvSpPr>
            <p:nvPr/>
          </p:nvSpPr>
          <p:spPr bwMode="auto">
            <a:xfrm>
              <a:off x="2361" y="252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374" name="Rectangle 1361"/>
            <p:cNvSpPr>
              <a:spLocks noChangeArrowheads="1"/>
            </p:cNvSpPr>
            <p:nvPr/>
          </p:nvSpPr>
          <p:spPr bwMode="auto">
            <a:xfrm>
              <a:off x="2553" y="252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375" name="Rectangle 1362"/>
            <p:cNvSpPr>
              <a:spLocks noChangeArrowheads="1"/>
            </p:cNvSpPr>
            <p:nvPr/>
          </p:nvSpPr>
          <p:spPr bwMode="auto">
            <a:xfrm>
              <a:off x="2745" y="252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376" name="Rectangle 1363"/>
            <p:cNvSpPr>
              <a:spLocks noChangeArrowheads="1"/>
            </p:cNvSpPr>
            <p:nvPr/>
          </p:nvSpPr>
          <p:spPr bwMode="auto">
            <a:xfrm>
              <a:off x="2937" y="252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377" name="Rectangle 1364"/>
            <p:cNvSpPr>
              <a:spLocks noChangeArrowheads="1"/>
            </p:cNvSpPr>
            <p:nvPr/>
          </p:nvSpPr>
          <p:spPr bwMode="auto">
            <a:xfrm>
              <a:off x="3129" y="252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378" name="Rectangle 1365"/>
            <p:cNvSpPr>
              <a:spLocks noChangeArrowheads="1"/>
            </p:cNvSpPr>
            <p:nvPr/>
          </p:nvSpPr>
          <p:spPr bwMode="auto">
            <a:xfrm>
              <a:off x="3321" y="252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379" name="Rectangle 1366"/>
            <p:cNvSpPr>
              <a:spLocks noChangeArrowheads="1"/>
            </p:cNvSpPr>
            <p:nvPr/>
          </p:nvSpPr>
          <p:spPr bwMode="auto">
            <a:xfrm>
              <a:off x="3513" y="252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380" name="Rectangle 1367"/>
            <p:cNvSpPr>
              <a:spLocks noChangeArrowheads="1"/>
            </p:cNvSpPr>
            <p:nvPr/>
          </p:nvSpPr>
          <p:spPr bwMode="auto">
            <a:xfrm>
              <a:off x="3705" y="252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381" name="Rectangle 1368"/>
            <p:cNvSpPr>
              <a:spLocks noChangeArrowheads="1"/>
            </p:cNvSpPr>
            <p:nvPr/>
          </p:nvSpPr>
          <p:spPr bwMode="auto">
            <a:xfrm>
              <a:off x="3897" y="252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382" name="Rectangle 1369"/>
            <p:cNvSpPr>
              <a:spLocks noChangeArrowheads="1"/>
            </p:cNvSpPr>
            <p:nvPr/>
          </p:nvSpPr>
          <p:spPr bwMode="auto">
            <a:xfrm>
              <a:off x="4089" y="252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383" name="Rectangle 1370"/>
            <p:cNvSpPr>
              <a:spLocks noChangeArrowheads="1"/>
            </p:cNvSpPr>
            <p:nvPr/>
          </p:nvSpPr>
          <p:spPr bwMode="auto">
            <a:xfrm>
              <a:off x="4281" y="252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384" name="Rectangle 1371"/>
            <p:cNvSpPr>
              <a:spLocks noChangeArrowheads="1"/>
            </p:cNvSpPr>
            <p:nvPr/>
          </p:nvSpPr>
          <p:spPr bwMode="auto">
            <a:xfrm>
              <a:off x="633" y="233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385" name="Rectangle 1372"/>
            <p:cNvSpPr>
              <a:spLocks noChangeArrowheads="1"/>
            </p:cNvSpPr>
            <p:nvPr/>
          </p:nvSpPr>
          <p:spPr bwMode="auto">
            <a:xfrm>
              <a:off x="825" y="233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386" name="Rectangle 1373"/>
            <p:cNvSpPr>
              <a:spLocks noChangeArrowheads="1"/>
            </p:cNvSpPr>
            <p:nvPr/>
          </p:nvSpPr>
          <p:spPr bwMode="auto">
            <a:xfrm>
              <a:off x="1017" y="233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387" name="Rectangle 1374"/>
            <p:cNvSpPr>
              <a:spLocks noChangeArrowheads="1"/>
            </p:cNvSpPr>
            <p:nvPr/>
          </p:nvSpPr>
          <p:spPr bwMode="auto">
            <a:xfrm>
              <a:off x="1209" y="233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388" name="Rectangle 1375"/>
            <p:cNvSpPr>
              <a:spLocks noChangeArrowheads="1"/>
            </p:cNvSpPr>
            <p:nvPr/>
          </p:nvSpPr>
          <p:spPr bwMode="auto">
            <a:xfrm>
              <a:off x="1401" y="233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389" name="Rectangle 1376"/>
            <p:cNvSpPr>
              <a:spLocks noChangeArrowheads="1"/>
            </p:cNvSpPr>
            <p:nvPr/>
          </p:nvSpPr>
          <p:spPr bwMode="auto">
            <a:xfrm>
              <a:off x="1593" y="233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390" name="Rectangle 1377"/>
            <p:cNvSpPr>
              <a:spLocks noChangeArrowheads="1"/>
            </p:cNvSpPr>
            <p:nvPr/>
          </p:nvSpPr>
          <p:spPr bwMode="auto">
            <a:xfrm>
              <a:off x="1785" y="233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391" name="Rectangle 1378"/>
            <p:cNvSpPr>
              <a:spLocks noChangeArrowheads="1"/>
            </p:cNvSpPr>
            <p:nvPr/>
          </p:nvSpPr>
          <p:spPr bwMode="auto">
            <a:xfrm>
              <a:off x="1977" y="233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392" name="Rectangle 1379"/>
            <p:cNvSpPr>
              <a:spLocks noChangeArrowheads="1"/>
            </p:cNvSpPr>
            <p:nvPr/>
          </p:nvSpPr>
          <p:spPr bwMode="auto">
            <a:xfrm>
              <a:off x="2169" y="233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393" name="Rectangle 1380"/>
            <p:cNvSpPr>
              <a:spLocks noChangeArrowheads="1"/>
            </p:cNvSpPr>
            <p:nvPr/>
          </p:nvSpPr>
          <p:spPr bwMode="auto">
            <a:xfrm>
              <a:off x="2361" y="233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394" name="Rectangle 1381"/>
            <p:cNvSpPr>
              <a:spLocks noChangeArrowheads="1"/>
            </p:cNvSpPr>
            <p:nvPr/>
          </p:nvSpPr>
          <p:spPr bwMode="auto">
            <a:xfrm>
              <a:off x="2553" y="233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395" name="Rectangle 1382"/>
            <p:cNvSpPr>
              <a:spLocks noChangeArrowheads="1"/>
            </p:cNvSpPr>
            <p:nvPr/>
          </p:nvSpPr>
          <p:spPr bwMode="auto">
            <a:xfrm>
              <a:off x="2745" y="233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396" name="Rectangle 1383"/>
            <p:cNvSpPr>
              <a:spLocks noChangeArrowheads="1"/>
            </p:cNvSpPr>
            <p:nvPr/>
          </p:nvSpPr>
          <p:spPr bwMode="auto">
            <a:xfrm>
              <a:off x="2937" y="233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397" name="Rectangle 1384"/>
            <p:cNvSpPr>
              <a:spLocks noChangeArrowheads="1"/>
            </p:cNvSpPr>
            <p:nvPr/>
          </p:nvSpPr>
          <p:spPr bwMode="auto">
            <a:xfrm>
              <a:off x="3129" y="233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398" name="Rectangle 1385"/>
            <p:cNvSpPr>
              <a:spLocks noChangeArrowheads="1"/>
            </p:cNvSpPr>
            <p:nvPr/>
          </p:nvSpPr>
          <p:spPr bwMode="auto">
            <a:xfrm>
              <a:off x="3321" y="233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399" name="Rectangle 1386"/>
            <p:cNvSpPr>
              <a:spLocks noChangeArrowheads="1"/>
            </p:cNvSpPr>
            <p:nvPr/>
          </p:nvSpPr>
          <p:spPr bwMode="auto">
            <a:xfrm>
              <a:off x="3513" y="233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00" name="Rectangle 1387"/>
            <p:cNvSpPr>
              <a:spLocks noChangeArrowheads="1"/>
            </p:cNvSpPr>
            <p:nvPr/>
          </p:nvSpPr>
          <p:spPr bwMode="auto">
            <a:xfrm>
              <a:off x="3705" y="233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01" name="Rectangle 1388"/>
            <p:cNvSpPr>
              <a:spLocks noChangeArrowheads="1"/>
            </p:cNvSpPr>
            <p:nvPr/>
          </p:nvSpPr>
          <p:spPr bwMode="auto">
            <a:xfrm>
              <a:off x="3897" y="233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02" name="Rectangle 1389"/>
            <p:cNvSpPr>
              <a:spLocks noChangeArrowheads="1"/>
            </p:cNvSpPr>
            <p:nvPr/>
          </p:nvSpPr>
          <p:spPr bwMode="auto">
            <a:xfrm>
              <a:off x="4089" y="233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03" name="Rectangle 1390"/>
            <p:cNvSpPr>
              <a:spLocks noChangeArrowheads="1"/>
            </p:cNvSpPr>
            <p:nvPr/>
          </p:nvSpPr>
          <p:spPr bwMode="auto">
            <a:xfrm>
              <a:off x="4281" y="233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04" name="Rectangle 1391"/>
            <p:cNvSpPr>
              <a:spLocks noChangeArrowheads="1"/>
            </p:cNvSpPr>
            <p:nvPr/>
          </p:nvSpPr>
          <p:spPr bwMode="auto">
            <a:xfrm>
              <a:off x="633" y="214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05" name="Rectangle 1392"/>
            <p:cNvSpPr>
              <a:spLocks noChangeArrowheads="1"/>
            </p:cNvSpPr>
            <p:nvPr/>
          </p:nvSpPr>
          <p:spPr bwMode="auto">
            <a:xfrm>
              <a:off x="825" y="214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06" name="Rectangle 1393"/>
            <p:cNvSpPr>
              <a:spLocks noChangeArrowheads="1"/>
            </p:cNvSpPr>
            <p:nvPr/>
          </p:nvSpPr>
          <p:spPr bwMode="auto">
            <a:xfrm>
              <a:off x="1017" y="214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07" name="Rectangle 1394"/>
            <p:cNvSpPr>
              <a:spLocks noChangeArrowheads="1"/>
            </p:cNvSpPr>
            <p:nvPr/>
          </p:nvSpPr>
          <p:spPr bwMode="auto">
            <a:xfrm>
              <a:off x="1209" y="214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08" name="Rectangle 1395"/>
            <p:cNvSpPr>
              <a:spLocks noChangeArrowheads="1"/>
            </p:cNvSpPr>
            <p:nvPr/>
          </p:nvSpPr>
          <p:spPr bwMode="auto">
            <a:xfrm>
              <a:off x="1401" y="214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09" name="Rectangle 1396"/>
            <p:cNvSpPr>
              <a:spLocks noChangeArrowheads="1"/>
            </p:cNvSpPr>
            <p:nvPr/>
          </p:nvSpPr>
          <p:spPr bwMode="auto">
            <a:xfrm>
              <a:off x="1593" y="214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10" name="Rectangle 1397"/>
            <p:cNvSpPr>
              <a:spLocks noChangeArrowheads="1"/>
            </p:cNvSpPr>
            <p:nvPr/>
          </p:nvSpPr>
          <p:spPr bwMode="auto">
            <a:xfrm>
              <a:off x="1785" y="214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11" name="Rectangle 1398"/>
            <p:cNvSpPr>
              <a:spLocks noChangeArrowheads="1"/>
            </p:cNvSpPr>
            <p:nvPr/>
          </p:nvSpPr>
          <p:spPr bwMode="auto">
            <a:xfrm>
              <a:off x="1977" y="214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12" name="Rectangle 1399"/>
            <p:cNvSpPr>
              <a:spLocks noChangeArrowheads="1"/>
            </p:cNvSpPr>
            <p:nvPr/>
          </p:nvSpPr>
          <p:spPr bwMode="auto">
            <a:xfrm>
              <a:off x="2169" y="214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13" name="Rectangle 1400"/>
            <p:cNvSpPr>
              <a:spLocks noChangeArrowheads="1"/>
            </p:cNvSpPr>
            <p:nvPr/>
          </p:nvSpPr>
          <p:spPr bwMode="auto">
            <a:xfrm>
              <a:off x="2361" y="214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14" name="Rectangle 1401"/>
            <p:cNvSpPr>
              <a:spLocks noChangeArrowheads="1"/>
            </p:cNvSpPr>
            <p:nvPr/>
          </p:nvSpPr>
          <p:spPr bwMode="auto">
            <a:xfrm>
              <a:off x="2553" y="214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15" name="Rectangle 1402"/>
            <p:cNvSpPr>
              <a:spLocks noChangeArrowheads="1"/>
            </p:cNvSpPr>
            <p:nvPr/>
          </p:nvSpPr>
          <p:spPr bwMode="auto">
            <a:xfrm>
              <a:off x="2745" y="214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16" name="Rectangle 1403"/>
            <p:cNvSpPr>
              <a:spLocks noChangeArrowheads="1"/>
            </p:cNvSpPr>
            <p:nvPr/>
          </p:nvSpPr>
          <p:spPr bwMode="auto">
            <a:xfrm>
              <a:off x="2937" y="214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17" name="Rectangle 1404"/>
            <p:cNvSpPr>
              <a:spLocks noChangeArrowheads="1"/>
            </p:cNvSpPr>
            <p:nvPr/>
          </p:nvSpPr>
          <p:spPr bwMode="auto">
            <a:xfrm>
              <a:off x="3129" y="214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18" name="Rectangle 1405"/>
            <p:cNvSpPr>
              <a:spLocks noChangeArrowheads="1"/>
            </p:cNvSpPr>
            <p:nvPr/>
          </p:nvSpPr>
          <p:spPr bwMode="auto">
            <a:xfrm>
              <a:off x="3321" y="214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19" name="Rectangle 1406"/>
            <p:cNvSpPr>
              <a:spLocks noChangeArrowheads="1"/>
            </p:cNvSpPr>
            <p:nvPr/>
          </p:nvSpPr>
          <p:spPr bwMode="auto">
            <a:xfrm>
              <a:off x="3513" y="214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20" name="Rectangle 1407"/>
            <p:cNvSpPr>
              <a:spLocks noChangeArrowheads="1"/>
            </p:cNvSpPr>
            <p:nvPr/>
          </p:nvSpPr>
          <p:spPr bwMode="auto">
            <a:xfrm>
              <a:off x="3705" y="214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21" name="Rectangle 1408"/>
            <p:cNvSpPr>
              <a:spLocks noChangeArrowheads="1"/>
            </p:cNvSpPr>
            <p:nvPr/>
          </p:nvSpPr>
          <p:spPr bwMode="auto">
            <a:xfrm>
              <a:off x="3897" y="214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22" name="Rectangle 1409"/>
            <p:cNvSpPr>
              <a:spLocks noChangeArrowheads="1"/>
            </p:cNvSpPr>
            <p:nvPr/>
          </p:nvSpPr>
          <p:spPr bwMode="auto">
            <a:xfrm>
              <a:off x="4089" y="214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23" name="Rectangle 1410"/>
            <p:cNvSpPr>
              <a:spLocks noChangeArrowheads="1"/>
            </p:cNvSpPr>
            <p:nvPr/>
          </p:nvSpPr>
          <p:spPr bwMode="auto">
            <a:xfrm>
              <a:off x="4281" y="214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24" name="Rectangle 1411"/>
            <p:cNvSpPr>
              <a:spLocks noChangeArrowheads="1"/>
            </p:cNvSpPr>
            <p:nvPr/>
          </p:nvSpPr>
          <p:spPr bwMode="auto">
            <a:xfrm>
              <a:off x="633" y="195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25" name="Rectangle 1412"/>
            <p:cNvSpPr>
              <a:spLocks noChangeArrowheads="1"/>
            </p:cNvSpPr>
            <p:nvPr/>
          </p:nvSpPr>
          <p:spPr bwMode="auto">
            <a:xfrm>
              <a:off x="825" y="195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26" name="Rectangle 1413"/>
            <p:cNvSpPr>
              <a:spLocks noChangeArrowheads="1"/>
            </p:cNvSpPr>
            <p:nvPr/>
          </p:nvSpPr>
          <p:spPr bwMode="auto">
            <a:xfrm>
              <a:off x="1017" y="195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27" name="Rectangle 1414"/>
            <p:cNvSpPr>
              <a:spLocks noChangeArrowheads="1"/>
            </p:cNvSpPr>
            <p:nvPr/>
          </p:nvSpPr>
          <p:spPr bwMode="auto">
            <a:xfrm>
              <a:off x="1209" y="195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28" name="Rectangle 1415"/>
            <p:cNvSpPr>
              <a:spLocks noChangeArrowheads="1"/>
            </p:cNvSpPr>
            <p:nvPr/>
          </p:nvSpPr>
          <p:spPr bwMode="auto">
            <a:xfrm>
              <a:off x="1401" y="195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29" name="Rectangle 1416"/>
            <p:cNvSpPr>
              <a:spLocks noChangeArrowheads="1"/>
            </p:cNvSpPr>
            <p:nvPr/>
          </p:nvSpPr>
          <p:spPr bwMode="auto">
            <a:xfrm>
              <a:off x="1593" y="195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30" name="Rectangle 1417"/>
            <p:cNvSpPr>
              <a:spLocks noChangeArrowheads="1"/>
            </p:cNvSpPr>
            <p:nvPr/>
          </p:nvSpPr>
          <p:spPr bwMode="auto">
            <a:xfrm>
              <a:off x="1785" y="195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31" name="Rectangle 1418"/>
            <p:cNvSpPr>
              <a:spLocks noChangeArrowheads="1"/>
            </p:cNvSpPr>
            <p:nvPr/>
          </p:nvSpPr>
          <p:spPr bwMode="auto">
            <a:xfrm>
              <a:off x="1977" y="195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32" name="Rectangle 1419"/>
            <p:cNvSpPr>
              <a:spLocks noChangeArrowheads="1"/>
            </p:cNvSpPr>
            <p:nvPr/>
          </p:nvSpPr>
          <p:spPr bwMode="auto">
            <a:xfrm>
              <a:off x="2169" y="195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33" name="Rectangle 1420"/>
            <p:cNvSpPr>
              <a:spLocks noChangeArrowheads="1"/>
            </p:cNvSpPr>
            <p:nvPr/>
          </p:nvSpPr>
          <p:spPr bwMode="auto">
            <a:xfrm>
              <a:off x="2361" y="195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34" name="Rectangle 1421"/>
            <p:cNvSpPr>
              <a:spLocks noChangeArrowheads="1"/>
            </p:cNvSpPr>
            <p:nvPr/>
          </p:nvSpPr>
          <p:spPr bwMode="auto">
            <a:xfrm>
              <a:off x="2553" y="195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35" name="Rectangle 1422"/>
            <p:cNvSpPr>
              <a:spLocks noChangeArrowheads="1"/>
            </p:cNvSpPr>
            <p:nvPr/>
          </p:nvSpPr>
          <p:spPr bwMode="auto">
            <a:xfrm>
              <a:off x="2745" y="195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36" name="Rectangle 1423"/>
            <p:cNvSpPr>
              <a:spLocks noChangeArrowheads="1"/>
            </p:cNvSpPr>
            <p:nvPr/>
          </p:nvSpPr>
          <p:spPr bwMode="auto">
            <a:xfrm>
              <a:off x="2937" y="195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37" name="Rectangle 1424"/>
            <p:cNvSpPr>
              <a:spLocks noChangeArrowheads="1"/>
            </p:cNvSpPr>
            <p:nvPr/>
          </p:nvSpPr>
          <p:spPr bwMode="auto">
            <a:xfrm>
              <a:off x="3129" y="195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38" name="Rectangle 1425"/>
            <p:cNvSpPr>
              <a:spLocks noChangeArrowheads="1"/>
            </p:cNvSpPr>
            <p:nvPr/>
          </p:nvSpPr>
          <p:spPr bwMode="auto">
            <a:xfrm>
              <a:off x="3321" y="195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39" name="Rectangle 1426"/>
            <p:cNvSpPr>
              <a:spLocks noChangeArrowheads="1"/>
            </p:cNvSpPr>
            <p:nvPr/>
          </p:nvSpPr>
          <p:spPr bwMode="auto">
            <a:xfrm>
              <a:off x="3513" y="195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40" name="Rectangle 1427"/>
            <p:cNvSpPr>
              <a:spLocks noChangeArrowheads="1"/>
            </p:cNvSpPr>
            <p:nvPr/>
          </p:nvSpPr>
          <p:spPr bwMode="auto">
            <a:xfrm>
              <a:off x="3705" y="195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41" name="Rectangle 1428"/>
            <p:cNvSpPr>
              <a:spLocks noChangeArrowheads="1"/>
            </p:cNvSpPr>
            <p:nvPr/>
          </p:nvSpPr>
          <p:spPr bwMode="auto">
            <a:xfrm>
              <a:off x="3897" y="195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42" name="Rectangle 1429"/>
            <p:cNvSpPr>
              <a:spLocks noChangeArrowheads="1"/>
            </p:cNvSpPr>
            <p:nvPr/>
          </p:nvSpPr>
          <p:spPr bwMode="auto">
            <a:xfrm>
              <a:off x="4089" y="195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43" name="Rectangle 1430"/>
            <p:cNvSpPr>
              <a:spLocks noChangeArrowheads="1"/>
            </p:cNvSpPr>
            <p:nvPr/>
          </p:nvSpPr>
          <p:spPr bwMode="auto">
            <a:xfrm>
              <a:off x="4281" y="195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44" name="Rectangle 1431"/>
            <p:cNvSpPr>
              <a:spLocks noChangeArrowheads="1"/>
            </p:cNvSpPr>
            <p:nvPr/>
          </p:nvSpPr>
          <p:spPr bwMode="auto">
            <a:xfrm>
              <a:off x="633" y="176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45" name="Rectangle 1432"/>
            <p:cNvSpPr>
              <a:spLocks noChangeArrowheads="1"/>
            </p:cNvSpPr>
            <p:nvPr/>
          </p:nvSpPr>
          <p:spPr bwMode="auto">
            <a:xfrm>
              <a:off x="825" y="176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46" name="Rectangle 1433"/>
            <p:cNvSpPr>
              <a:spLocks noChangeArrowheads="1"/>
            </p:cNvSpPr>
            <p:nvPr/>
          </p:nvSpPr>
          <p:spPr bwMode="auto">
            <a:xfrm>
              <a:off x="1017" y="176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47" name="Rectangle 1434"/>
            <p:cNvSpPr>
              <a:spLocks noChangeArrowheads="1"/>
            </p:cNvSpPr>
            <p:nvPr/>
          </p:nvSpPr>
          <p:spPr bwMode="auto">
            <a:xfrm>
              <a:off x="1209" y="176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48" name="Rectangle 1435"/>
            <p:cNvSpPr>
              <a:spLocks noChangeArrowheads="1"/>
            </p:cNvSpPr>
            <p:nvPr/>
          </p:nvSpPr>
          <p:spPr bwMode="auto">
            <a:xfrm>
              <a:off x="1401" y="176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49" name="Rectangle 1436"/>
            <p:cNvSpPr>
              <a:spLocks noChangeArrowheads="1"/>
            </p:cNvSpPr>
            <p:nvPr/>
          </p:nvSpPr>
          <p:spPr bwMode="auto">
            <a:xfrm>
              <a:off x="1593" y="176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50" name="Rectangle 1437"/>
            <p:cNvSpPr>
              <a:spLocks noChangeArrowheads="1"/>
            </p:cNvSpPr>
            <p:nvPr/>
          </p:nvSpPr>
          <p:spPr bwMode="auto">
            <a:xfrm>
              <a:off x="1785" y="176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51" name="Rectangle 1438"/>
            <p:cNvSpPr>
              <a:spLocks noChangeArrowheads="1"/>
            </p:cNvSpPr>
            <p:nvPr/>
          </p:nvSpPr>
          <p:spPr bwMode="auto">
            <a:xfrm>
              <a:off x="1977" y="176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52" name="Rectangle 1439"/>
            <p:cNvSpPr>
              <a:spLocks noChangeArrowheads="1"/>
            </p:cNvSpPr>
            <p:nvPr/>
          </p:nvSpPr>
          <p:spPr bwMode="auto">
            <a:xfrm>
              <a:off x="2169" y="176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53" name="Rectangle 1440"/>
            <p:cNvSpPr>
              <a:spLocks noChangeArrowheads="1"/>
            </p:cNvSpPr>
            <p:nvPr/>
          </p:nvSpPr>
          <p:spPr bwMode="auto">
            <a:xfrm>
              <a:off x="2361" y="176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54" name="Rectangle 1441"/>
            <p:cNvSpPr>
              <a:spLocks noChangeArrowheads="1"/>
            </p:cNvSpPr>
            <p:nvPr/>
          </p:nvSpPr>
          <p:spPr bwMode="auto">
            <a:xfrm>
              <a:off x="2553" y="176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55" name="Rectangle 1442"/>
            <p:cNvSpPr>
              <a:spLocks noChangeArrowheads="1"/>
            </p:cNvSpPr>
            <p:nvPr/>
          </p:nvSpPr>
          <p:spPr bwMode="auto">
            <a:xfrm>
              <a:off x="2745" y="176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56" name="Rectangle 1443"/>
            <p:cNvSpPr>
              <a:spLocks noChangeArrowheads="1"/>
            </p:cNvSpPr>
            <p:nvPr/>
          </p:nvSpPr>
          <p:spPr bwMode="auto">
            <a:xfrm>
              <a:off x="2937" y="176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57" name="Rectangle 1444"/>
            <p:cNvSpPr>
              <a:spLocks noChangeArrowheads="1"/>
            </p:cNvSpPr>
            <p:nvPr/>
          </p:nvSpPr>
          <p:spPr bwMode="auto">
            <a:xfrm>
              <a:off x="3129" y="176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58" name="Rectangle 1445"/>
            <p:cNvSpPr>
              <a:spLocks noChangeArrowheads="1"/>
            </p:cNvSpPr>
            <p:nvPr/>
          </p:nvSpPr>
          <p:spPr bwMode="auto">
            <a:xfrm>
              <a:off x="3321" y="176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59" name="Rectangle 1446"/>
            <p:cNvSpPr>
              <a:spLocks noChangeArrowheads="1"/>
            </p:cNvSpPr>
            <p:nvPr/>
          </p:nvSpPr>
          <p:spPr bwMode="auto">
            <a:xfrm>
              <a:off x="3513" y="176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60" name="Rectangle 1447"/>
            <p:cNvSpPr>
              <a:spLocks noChangeArrowheads="1"/>
            </p:cNvSpPr>
            <p:nvPr/>
          </p:nvSpPr>
          <p:spPr bwMode="auto">
            <a:xfrm>
              <a:off x="3705" y="176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61" name="Rectangle 1448"/>
            <p:cNvSpPr>
              <a:spLocks noChangeArrowheads="1"/>
            </p:cNvSpPr>
            <p:nvPr/>
          </p:nvSpPr>
          <p:spPr bwMode="auto">
            <a:xfrm>
              <a:off x="3897" y="176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62" name="Rectangle 1449"/>
            <p:cNvSpPr>
              <a:spLocks noChangeArrowheads="1"/>
            </p:cNvSpPr>
            <p:nvPr/>
          </p:nvSpPr>
          <p:spPr bwMode="auto">
            <a:xfrm>
              <a:off x="4089" y="176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63" name="Rectangle 1450"/>
            <p:cNvSpPr>
              <a:spLocks noChangeArrowheads="1"/>
            </p:cNvSpPr>
            <p:nvPr/>
          </p:nvSpPr>
          <p:spPr bwMode="auto">
            <a:xfrm>
              <a:off x="4281" y="176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64" name="Rectangle 1451"/>
            <p:cNvSpPr>
              <a:spLocks noChangeArrowheads="1"/>
            </p:cNvSpPr>
            <p:nvPr/>
          </p:nvSpPr>
          <p:spPr bwMode="auto">
            <a:xfrm>
              <a:off x="633" y="156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65" name="Rectangle 1452"/>
            <p:cNvSpPr>
              <a:spLocks noChangeArrowheads="1"/>
            </p:cNvSpPr>
            <p:nvPr/>
          </p:nvSpPr>
          <p:spPr bwMode="auto">
            <a:xfrm>
              <a:off x="825" y="156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66" name="Rectangle 1453"/>
            <p:cNvSpPr>
              <a:spLocks noChangeArrowheads="1"/>
            </p:cNvSpPr>
            <p:nvPr/>
          </p:nvSpPr>
          <p:spPr bwMode="auto">
            <a:xfrm>
              <a:off x="1017" y="156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67" name="Rectangle 1454"/>
            <p:cNvSpPr>
              <a:spLocks noChangeArrowheads="1"/>
            </p:cNvSpPr>
            <p:nvPr/>
          </p:nvSpPr>
          <p:spPr bwMode="auto">
            <a:xfrm>
              <a:off x="1209" y="156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68" name="Rectangle 1455"/>
            <p:cNvSpPr>
              <a:spLocks noChangeArrowheads="1"/>
            </p:cNvSpPr>
            <p:nvPr/>
          </p:nvSpPr>
          <p:spPr bwMode="auto">
            <a:xfrm>
              <a:off x="1401" y="156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69" name="Rectangle 1456"/>
            <p:cNvSpPr>
              <a:spLocks noChangeArrowheads="1"/>
            </p:cNvSpPr>
            <p:nvPr/>
          </p:nvSpPr>
          <p:spPr bwMode="auto">
            <a:xfrm>
              <a:off x="1593" y="156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70" name="Rectangle 1457"/>
            <p:cNvSpPr>
              <a:spLocks noChangeArrowheads="1"/>
            </p:cNvSpPr>
            <p:nvPr/>
          </p:nvSpPr>
          <p:spPr bwMode="auto">
            <a:xfrm>
              <a:off x="1785" y="156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71" name="Rectangle 1458"/>
            <p:cNvSpPr>
              <a:spLocks noChangeArrowheads="1"/>
            </p:cNvSpPr>
            <p:nvPr/>
          </p:nvSpPr>
          <p:spPr bwMode="auto">
            <a:xfrm>
              <a:off x="1977" y="156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72" name="Rectangle 1459"/>
            <p:cNvSpPr>
              <a:spLocks noChangeArrowheads="1"/>
            </p:cNvSpPr>
            <p:nvPr/>
          </p:nvSpPr>
          <p:spPr bwMode="auto">
            <a:xfrm>
              <a:off x="2169" y="156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73" name="Rectangle 1460"/>
            <p:cNvSpPr>
              <a:spLocks noChangeArrowheads="1"/>
            </p:cNvSpPr>
            <p:nvPr/>
          </p:nvSpPr>
          <p:spPr bwMode="auto">
            <a:xfrm>
              <a:off x="2361" y="156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74" name="Rectangle 1461"/>
            <p:cNvSpPr>
              <a:spLocks noChangeArrowheads="1"/>
            </p:cNvSpPr>
            <p:nvPr/>
          </p:nvSpPr>
          <p:spPr bwMode="auto">
            <a:xfrm>
              <a:off x="2553" y="156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75" name="Rectangle 1462"/>
            <p:cNvSpPr>
              <a:spLocks noChangeArrowheads="1"/>
            </p:cNvSpPr>
            <p:nvPr/>
          </p:nvSpPr>
          <p:spPr bwMode="auto">
            <a:xfrm>
              <a:off x="2745" y="156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76" name="Rectangle 1463"/>
            <p:cNvSpPr>
              <a:spLocks noChangeArrowheads="1"/>
            </p:cNvSpPr>
            <p:nvPr/>
          </p:nvSpPr>
          <p:spPr bwMode="auto">
            <a:xfrm>
              <a:off x="2937" y="156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77" name="Rectangle 1464"/>
            <p:cNvSpPr>
              <a:spLocks noChangeArrowheads="1"/>
            </p:cNvSpPr>
            <p:nvPr/>
          </p:nvSpPr>
          <p:spPr bwMode="auto">
            <a:xfrm>
              <a:off x="3129" y="156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78" name="Rectangle 1465"/>
            <p:cNvSpPr>
              <a:spLocks noChangeArrowheads="1"/>
            </p:cNvSpPr>
            <p:nvPr/>
          </p:nvSpPr>
          <p:spPr bwMode="auto">
            <a:xfrm>
              <a:off x="3321" y="156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79" name="Rectangle 1466"/>
            <p:cNvSpPr>
              <a:spLocks noChangeArrowheads="1"/>
            </p:cNvSpPr>
            <p:nvPr/>
          </p:nvSpPr>
          <p:spPr bwMode="auto">
            <a:xfrm>
              <a:off x="3513" y="156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80" name="Rectangle 1467"/>
            <p:cNvSpPr>
              <a:spLocks noChangeArrowheads="1"/>
            </p:cNvSpPr>
            <p:nvPr/>
          </p:nvSpPr>
          <p:spPr bwMode="auto">
            <a:xfrm>
              <a:off x="3705" y="156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81" name="Rectangle 1468"/>
            <p:cNvSpPr>
              <a:spLocks noChangeArrowheads="1"/>
            </p:cNvSpPr>
            <p:nvPr/>
          </p:nvSpPr>
          <p:spPr bwMode="auto">
            <a:xfrm>
              <a:off x="3897" y="156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82" name="Rectangle 1469"/>
            <p:cNvSpPr>
              <a:spLocks noChangeArrowheads="1"/>
            </p:cNvSpPr>
            <p:nvPr/>
          </p:nvSpPr>
          <p:spPr bwMode="auto">
            <a:xfrm>
              <a:off x="4089" y="156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83" name="Rectangle 1470"/>
            <p:cNvSpPr>
              <a:spLocks noChangeArrowheads="1"/>
            </p:cNvSpPr>
            <p:nvPr/>
          </p:nvSpPr>
          <p:spPr bwMode="auto">
            <a:xfrm>
              <a:off x="4281" y="156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84" name="Rectangle 1471"/>
            <p:cNvSpPr>
              <a:spLocks noChangeArrowheads="1"/>
            </p:cNvSpPr>
            <p:nvPr/>
          </p:nvSpPr>
          <p:spPr bwMode="auto">
            <a:xfrm>
              <a:off x="633" y="137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85" name="Rectangle 1472"/>
            <p:cNvSpPr>
              <a:spLocks noChangeArrowheads="1"/>
            </p:cNvSpPr>
            <p:nvPr/>
          </p:nvSpPr>
          <p:spPr bwMode="auto">
            <a:xfrm>
              <a:off x="825" y="137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86" name="Rectangle 1473"/>
            <p:cNvSpPr>
              <a:spLocks noChangeArrowheads="1"/>
            </p:cNvSpPr>
            <p:nvPr/>
          </p:nvSpPr>
          <p:spPr bwMode="auto">
            <a:xfrm>
              <a:off x="1017" y="137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87" name="Rectangle 1474"/>
            <p:cNvSpPr>
              <a:spLocks noChangeArrowheads="1"/>
            </p:cNvSpPr>
            <p:nvPr/>
          </p:nvSpPr>
          <p:spPr bwMode="auto">
            <a:xfrm>
              <a:off x="1209" y="137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88" name="Rectangle 1475"/>
            <p:cNvSpPr>
              <a:spLocks noChangeArrowheads="1"/>
            </p:cNvSpPr>
            <p:nvPr/>
          </p:nvSpPr>
          <p:spPr bwMode="auto">
            <a:xfrm>
              <a:off x="1401" y="137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89" name="Rectangle 1476"/>
            <p:cNvSpPr>
              <a:spLocks noChangeArrowheads="1"/>
            </p:cNvSpPr>
            <p:nvPr/>
          </p:nvSpPr>
          <p:spPr bwMode="auto">
            <a:xfrm>
              <a:off x="1593" y="137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90" name="Rectangle 1477"/>
            <p:cNvSpPr>
              <a:spLocks noChangeArrowheads="1"/>
            </p:cNvSpPr>
            <p:nvPr/>
          </p:nvSpPr>
          <p:spPr bwMode="auto">
            <a:xfrm>
              <a:off x="1785" y="137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91" name="Rectangle 1478"/>
            <p:cNvSpPr>
              <a:spLocks noChangeArrowheads="1"/>
            </p:cNvSpPr>
            <p:nvPr/>
          </p:nvSpPr>
          <p:spPr bwMode="auto">
            <a:xfrm>
              <a:off x="1977" y="137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92" name="Rectangle 1479"/>
            <p:cNvSpPr>
              <a:spLocks noChangeArrowheads="1"/>
            </p:cNvSpPr>
            <p:nvPr/>
          </p:nvSpPr>
          <p:spPr bwMode="auto">
            <a:xfrm>
              <a:off x="2169" y="137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93" name="Rectangle 1480"/>
            <p:cNvSpPr>
              <a:spLocks noChangeArrowheads="1"/>
            </p:cNvSpPr>
            <p:nvPr/>
          </p:nvSpPr>
          <p:spPr bwMode="auto">
            <a:xfrm>
              <a:off x="2361" y="137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94" name="Rectangle 1481"/>
            <p:cNvSpPr>
              <a:spLocks noChangeArrowheads="1"/>
            </p:cNvSpPr>
            <p:nvPr/>
          </p:nvSpPr>
          <p:spPr bwMode="auto">
            <a:xfrm>
              <a:off x="2553" y="137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95" name="Rectangle 1482"/>
            <p:cNvSpPr>
              <a:spLocks noChangeArrowheads="1"/>
            </p:cNvSpPr>
            <p:nvPr/>
          </p:nvSpPr>
          <p:spPr bwMode="auto">
            <a:xfrm>
              <a:off x="2745" y="137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96" name="Rectangle 1483"/>
            <p:cNvSpPr>
              <a:spLocks noChangeArrowheads="1"/>
            </p:cNvSpPr>
            <p:nvPr/>
          </p:nvSpPr>
          <p:spPr bwMode="auto">
            <a:xfrm>
              <a:off x="2937" y="137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97" name="Rectangle 1484"/>
            <p:cNvSpPr>
              <a:spLocks noChangeArrowheads="1"/>
            </p:cNvSpPr>
            <p:nvPr/>
          </p:nvSpPr>
          <p:spPr bwMode="auto">
            <a:xfrm>
              <a:off x="3129" y="137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98" name="Rectangle 1485"/>
            <p:cNvSpPr>
              <a:spLocks noChangeArrowheads="1"/>
            </p:cNvSpPr>
            <p:nvPr/>
          </p:nvSpPr>
          <p:spPr bwMode="auto">
            <a:xfrm>
              <a:off x="3321" y="137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499" name="Rectangle 1486"/>
            <p:cNvSpPr>
              <a:spLocks noChangeArrowheads="1"/>
            </p:cNvSpPr>
            <p:nvPr/>
          </p:nvSpPr>
          <p:spPr bwMode="auto">
            <a:xfrm>
              <a:off x="3513" y="137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00" name="Rectangle 1487"/>
            <p:cNvSpPr>
              <a:spLocks noChangeArrowheads="1"/>
            </p:cNvSpPr>
            <p:nvPr/>
          </p:nvSpPr>
          <p:spPr bwMode="auto">
            <a:xfrm>
              <a:off x="3705" y="137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01" name="Rectangle 1488"/>
            <p:cNvSpPr>
              <a:spLocks noChangeArrowheads="1"/>
            </p:cNvSpPr>
            <p:nvPr/>
          </p:nvSpPr>
          <p:spPr bwMode="auto">
            <a:xfrm>
              <a:off x="3897" y="137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02" name="Rectangle 1489"/>
            <p:cNvSpPr>
              <a:spLocks noChangeArrowheads="1"/>
            </p:cNvSpPr>
            <p:nvPr/>
          </p:nvSpPr>
          <p:spPr bwMode="auto">
            <a:xfrm>
              <a:off x="4089" y="137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03" name="Rectangle 1490"/>
            <p:cNvSpPr>
              <a:spLocks noChangeArrowheads="1"/>
            </p:cNvSpPr>
            <p:nvPr/>
          </p:nvSpPr>
          <p:spPr bwMode="auto">
            <a:xfrm>
              <a:off x="4281" y="137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04" name="Rectangle 1491"/>
            <p:cNvSpPr>
              <a:spLocks noChangeArrowheads="1"/>
            </p:cNvSpPr>
            <p:nvPr/>
          </p:nvSpPr>
          <p:spPr bwMode="auto">
            <a:xfrm>
              <a:off x="633" y="118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05" name="Rectangle 1492"/>
            <p:cNvSpPr>
              <a:spLocks noChangeArrowheads="1"/>
            </p:cNvSpPr>
            <p:nvPr/>
          </p:nvSpPr>
          <p:spPr bwMode="auto">
            <a:xfrm>
              <a:off x="825" y="118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06" name="Rectangle 1493"/>
            <p:cNvSpPr>
              <a:spLocks noChangeArrowheads="1"/>
            </p:cNvSpPr>
            <p:nvPr/>
          </p:nvSpPr>
          <p:spPr bwMode="auto">
            <a:xfrm>
              <a:off x="1017" y="118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07" name="Rectangle 1494"/>
            <p:cNvSpPr>
              <a:spLocks noChangeArrowheads="1"/>
            </p:cNvSpPr>
            <p:nvPr/>
          </p:nvSpPr>
          <p:spPr bwMode="auto">
            <a:xfrm>
              <a:off x="1209" y="118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08" name="Rectangle 1495"/>
            <p:cNvSpPr>
              <a:spLocks noChangeArrowheads="1"/>
            </p:cNvSpPr>
            <p:nvPr/>
          </p:nvSpPr>
          <p:spPr bwMode="auto">
            <a:xfrm>
              <a:off x="1401" y="118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09" name="Rectangle 1496"/>
            <p:cNvSpPr>
              <a:spLocks noChangeArrowheads="1"/>
            </p:cNvSpPr>
            <p:nvPr/>
          </p:nvSpPr>
          <p:spPr bwMode="auto">
            <a:xfrm>
              <a:off x="1593" y="118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10" name="Rectangle 1497"/>
            <p:cNvSpPr>
              <a:spLocks noChangeArrowheads="1"/>
            </p:cNvSpPr>
            <p:nvPr/>
          </p:nvSpPr>
          <p:spPr bwMode="auto">
            <a:xfrm>
              <a:off x="1785" y="118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11" name="Rectangle 1498"/>
            <p:cNvSpPr>
              <a:spLocks noChangeArrowheads="1"/>
            </p:cNvSpPr>
            <p:nvPr/>
          </p:nvSpPr>
          <p:spPr bwMode="auto">
            <a:xfrm>
              <a:off x="1977" y="118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12" name="Rectangle 1499"/>
            <p:cNvSpPr>
              <a:spLocks noChangeArrowheads="1"/>
            </p:cNvSpPr>
            <p:nvPr/>
          </p:nvSpPr>
          <p:spPr bwMode="auto">
            <a:xfrm>
              <a:off x="2169" y="118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13" name="Rectangle 1500"/>
            <p:cNvSpPr>
              <a:spLocks noChangeArrowheads="1"/>
            </p:cNvSpPr>
            <p:nvPr/>
          </p:nvSpPr>
          <p:spPr bwMode="auto">
            <a:xfrm>
              <a:off x="2361" y="118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14" name="Rectangle 1501"/>
            <p:cNvSpPr>
              <a:spLocks noChangeArrowheads="1"/>
            </p:cNvSpPr>
            <p:nvPr/>
          </p:nvSpPr>
          <p:spPr bwMode="auto">
            <a:xfrm>
              <a:off x="2553" y="118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15" name="Rectangle 1502"/>
            <p:cNvSpPr>
              <a:spLocks noChangeArrowheads="1"/>
            </p:cNvSpPr>
            <p:nvPr/>
          </p:nvSpPr>
          <p:spPr bwMode="auto">
            <a:xfrm>
              <a:off x="2745" y="118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16" name="Rectangle 1503"/>
            <p:cNvSpPr>
              <a:spLocks noChangeArrowheads="1"/>
            </p:cNvSpPr>
            <p:nvPr/>
          </p:nvSpPr>
          <p:spPr bwMode="auto">
            <a:xfrm>
              <a:off x="2937" y="118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17" name="Rectangle 1504"/>
            <p:cNvSpPr>
              <a:spLocks noChangeArrowheads="1"/>
            </p:cNvSpPr>
            <p:nvPr/>
          </p:nvSpPr>
          <p:spPr bwMode="auto">
            <a:xfrm>
              <a:off x="3129" y="118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18" name="Rectangle 1505"/>
            <p:cNvSpPr>
              <a:spLocks noChangeArrowheads="1"/>
            </p:cNvSpPr>
            <p:nvPr/>
          </p:nvSpPr>
          <p:spPr bwMode="auto">
            <a:xfrm>
              <a:off x="3321" y="118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19" name="Rectangle 1506"/>
            <p:cNvSpPr>
              <a:spLocks noChangeArrowheads="1"/>
            </p:cNvSpPr>
            <p:nvPr/>
          </p:nvSpPr>
          <p:spPr bwMode="auto">
            <a:xfrm>
              <a:off x="3513" y="118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20" name="Rectangle 1507"/>
            <p:cNvSpPr>
              <a:spLocks noChangeArrowheads="1"/>
            </p:cNvSpPr>
            <p:nvPr/>
          </p:nvSpPr>
          <p:spPr bwMode="auto">
            <a:xfrm>
              <a:off x="3705" y="118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21" name="Rectangle 1508"/>
            <p:cNvSpPr>
              <a:spLocks noChangeArrowheads="1"/>
            </p:cNvSpPr>
            <p:nvPr/>
          </p:nvSpPr>
          <p:spPr bwMode="auto">
            <a:xfrm>
              <a:off x="3897" y="118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22" name="Rectangle 1509"/>
            <p:cNvSpPr>
              <a:spLocks noChangeArrowheads="1"/>
            </p:cNvSpPr>
            <p:nvPr/>
          </p:nvSpPr>
          <p:spPr bwMode="auto">
            <a:xfrm>
              <a:off x="4089" y="118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23" name="Rectangle 1510"/>
            <p:cNvSpPr>
              <a:spLocks noChangeArrowheads="1"/>
            </p:cNvSpPr>
            <p:nvPr/>
          </p:nvSpPr>
          <p:spPr bwMode="auto">
            <a:xfrm>
              <a:off x="4281" y="118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24" name="Rectangle 1511"/>
            <p:cNvSpPr>
              <a:spLocks noChangeArrowheads="1"/>
            </p:cNvSpPr>
            <p:nvPr/>
          </p:nvSpPr>
          <p:spPr bwMode="auto">
            <a:xfrm>
              <a:off x="633" y="99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25" name="Rectangle 1512"/>
            <p:cNvSpPr>
              <a:spLocks noChangeArrowheads="1"/>
            </p:cNvSpPr>
            <p:nvPr/>
          </p:nvSpPr>
          <p:spPr bwMode="auto">
            <a:xfrm>
              <a:off x="825" y="99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26" name="Rectangle 1513"/>
            <p:cNvSpPr>
              <a:spLocks noChangeArrowheads="1"/>
            </p:cNvSpPr>
            <p:nvPr/>
          </p:nvSpPr>
          <p:spPr bwMode="auto">
            <a:xfrm>
              <a:off x="1017" y="99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27" name="Rectangle 1514"/>
            <p:cNvSpPr>
              <a:spLocks noChangeArrowheads="1"/>
            </p:cNvSpPr>
            <p:nvPr/>
          </p:nvSpPr>
          <p:spPr bwMode="auto">
            <a:xfrm>
              <a:off x="1209" y="99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28" name="Rectangle 1515"/>
            <p:cNvSpPr>
              <a:spLocks noChangeArrowheads="1"/>
            </p:cNvSpPr>
            <p:nvPr/>
          </p:nvSpPr>
          <p:spPr bwMode="auto">
            <a:xfrm>
              <a:off x="1401" y="99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29" name="Rectangle 1516"/>
            <p:cNvSpPr>
              <a:spLocks noChangeArrowheads="1"/>
            </p:cNvSpPr>
            <p:nvPr/>
          </p:nvSpPr>
          <p:spPr bwMode="auto">
            <a:xfrm>
              <a:off x="1593" y="99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30" name="Rectangle 1517"/>
            <p:cNvSpPr>
              <a:spLocks noChangeArrowheads="1"/>
            </p:cNvSpPr>
            <p:nvPr/>
          </p:nvSpPr>
          <p:spPr bwMode="auto">
            <a:xfrm>
              <a:off x="1785" y="99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31" name="Rectangle 1518"/>
            <p:cNvSpPr>
              <a:spLocks noChangeArrowheads="1"/>
            </p:cNvSpPr>
            <p:nvPr/>
          </p:nvSpPr>
          <p:spPr bwMode="auto">
            <a:xfrm>
              <a:off x="1977" y="99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32" name="Rectangle 1519"/>
            <p:cNvSpPr>
              <a:spLocks noChangeArrowheads="1"/>
            </p:cNvSpPr>
            <p:nvPr/>
          </p:nvSpPr>
          <p:spPr bwMode="auto">
            <a:xfrm>
              <a:off x="2169" y="99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33" name="Rectangle 1520"/>
            <p:cNvSpPr>
              <a:spLocks noChangeArrowheads="1"/>
            </p:cNvSpPr>
            <p:nvPr/>
          </p:nvSpPr>
          <p:spPr bwMode="auto">
            <a:xfrm>
              <a:off x="2361" y="99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34" name="Rectangle 1521"/>
            <p:cNvSpPr>
              <a:spLocks noChangeArrowheads="1"/>
            </p:cNvSpPr>
            <p:nvPr/>
          </p:nvSpPr>
          <p:spPr bwMode="auto">
            <a:xfrm>
              <a:off x="2553" y="99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35" name="Rectangle 1522"/>
            <p:cNvSpPr>
              <a:spLocks noChangeArrowheads="1"/>
            </p:cNvSpPr>
            <p:nvPr/>
          </p:nvSpPr>
          <p:spPr bwMode="auto">
            <a:xfrm>
              <a:off x="2745" y="99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36" name="Rectangle 1523"/>
            <p:cNvSpPr>
              <a:spLocks noChangeArrowheads="1"/>
            </p:cNvSpPr>
            <p:nvPr/>
          </p:nvSpPr>
          <p:spPr bwMode="auto">
            <a:xfrm>
              <a:off x="2937" y="99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37" name="Rectangle 1524"/>
            <p:cNvSpPr>
              <a:spLocks noChangeArrowheads="1"/>
            </p:cNvSpPr>
            <p:nvPr/>
          </p:nvSpPr>
          <p:spPr bwMode="auto">
            <a:xfrm>
              <a:off x="3129" y="99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38" name="Rectangle 1525"/>
            <p:cNvSpPr>
              <a:spLocks noChangeArrowheads="1"/>
            </p:cNvSpPr>
            <p:nvPr/>
          </p:nvSpPr>
          <p:spPr bwMode="auto">
            <a:xfrm>
              <a:off x="3321" y="99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39" name="Rectangle 1526"/>
            <p:cNvSpPr>
              <a:spLocks noChangeArrowheads="1"/>
            </p:cNvSpPr>
            <p:nvPr/>
          </p:nvSpPr>
          <p:spPr bwMode="auto">
            <a:xfrm>
              <a:off x="3513" y="99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40" name="Rectangle 1527"/>
            <p:cNvSpPr>
              <a:spLocks noChangeArrowheads="1"/>
            </p:cNvSpPr>
            <p:nvPr/>
          </p:nvSpPr>
          <p:spPr bwMode="auto">
            <a:xfrm>
              <a:off x="3705" y="99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41" name="Rectangle 1528"/>
            <p:cNvSpPr>
              <a:spLocks noChangeArrowheads="1"/>
            </p:cNvSpPr>
            <p:nvPr/>
          </p:nvSpPr>
          <p:spPr bwMode="auto">
            <a:xfrm>
              <a:off x="3897" y="99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42" name="Rectangle 1529"/>
            <p:cNvSpPr>
              <a:spLocks noChangeArrowheads="1"/>
            </p:cNvSpPr>
            <p:nvPr/>
          </p:nvSpPr>
          <p:spPr bwMode="auto">
            <a:xfrm>
              <a:off x="4089" y="99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43" name="Rectangle 1530"/>
            <p:cNvSpPr>
              <a:spLocks noChangeArrowheads="1"/>
            </p:cNvSpPr>
            <p:nvPr/>
          </p:nvSpPr>
          <p:spPr bwMode="auto">
            <a:xfrm>
              <a:off x="4281" y="99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44" name="Rectangle 1531"/>
            <p:cNvSpPr>
              <a:spLocks noChangeArrowheads="1"/>
            </p:cNvSpPr>
            <p:nvPr/>
          </p:nvSpPr>
          <p:spPr bwMode="auto">
            <a:xfrm>
              <a:off x="633" y="80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45" name="Rectangle 1532"/>
            <p:cNvSpPr>
              <a:spLocks noChangeArrowheads="1"/>
            </p:cNvSpPr>
            <p:nvPr/>
          </p:nvSpPr>
          <p:spPr bwMode="auto">
            <a:xfrm>
              <a:off x="825" y="80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46" name="Rectangle 1533"/>
            <p:cNvSpPr>
              <a:spLocks noChangeArrowheads="1"/>
            </p:cNvSpPr>
            <p:nvPr/>
          </p:nvSpPr>
          <p:spPr bwMode="auto">
            <a:xfrm>
              <a:off x="1017" y="80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47" name="Rectangle 1534"/>
            <p:cNvSpPr>
              <a:spLocks noChangeArrowheads="1"/>
            </p:cNvSpPr>
            <p:nvPr/>
          </p:nvSpPr>
          <p:spPr bwMode="auto">
            <a:xfrm>
              <a:off x="1209" y="80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48" name="Rectangle 1535"/>
            <p:cNvSpPr>
              <a:spLocks noChangeArrowheads="1"/>
            </p:cNvSpPr>
            <p:nvPr/>
          </p:nvSpPr>
          <p:spPr bwMode="auto">
            <a:xfrm>
              <a:off x="1401" y="80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49" name="Rectangle 1536"/>
            <p:cNvSpPr>
              <a:spLocks noChangeArrowheads="1"/>
            </p:cNvSpPr>
            <p:nvPr/>
          </p:nvSpPr>
          <p:spPr bwMode="auto">
            <a:xfrm>
              <a:off x="1593" y="80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50" name="Rectangle 1537"/>
            <p:cNvSpPr>
              <a:spLocks noChangeArrowheads="1"/>
            </p:cNvSpPr>
            <p:nvPr/>
          </p:nvSpPr>
          <p:spPr bwMode="auto">
            <a:xfrm>
              <a:off x="1785" y="80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51" name="Rectangle 1538"/>
            <p:cNvSpPr>
              <a:spLocks noChangeArrowheads="1"/>
            </p:cNvSpPr>
            <p:nvPr/>
          </p:nvSpPr>
          <p:spPr bwMode="auto">
            <a:xfrm>
              <a:off x="1977" y="80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52" name="Rectangle 1539"/>
            <p:cNvSpPr>
              <a:spLocks noChangeArrowheads="1"/>
            </p:cNvSpPr>
            <p:nvPr/>
          </p:nvSpPr>
          <p:spPr bwMode="auto">
            <a:xfrm>
              <a:off x="2169" y="80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53" name="Rectangle 1540"/>
            <p:cNvSpPr>
              <a:spLocks noChangeArrowheads="1"/>
            </p:cNvSpPr>
            <p:nvPr/>
          </p:nvSpPr>
          <p:spPr bwMode="auto">
            <a:xfrm>
              <a:off x="2361" y="80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54" name="Rectangle 1541"/>
            <p:cNvSpPr>
              <a:spLocks noChangeArrowheads="1"/>
            </p:cNvSpPr>
            <p:nvPr/>
          </p:nvSpPr>
          <p:spPr bwMode="auto">
            <a:xfrm>
              <a:off x="2553" y="80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55" name="Rectangle 1542"/>
            <p:cNvSpPr>
              <a:spLocks noChangeArrowheads="1"/>
            </p:cNvSpPr>
            <p:nvPr/>
          </p:nvSpPr>
          <p:spPr bwMode="auto">
            <a:xfrm>
              <a:off x="2745" y="80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56" name="Rectangle 1543"/>
            <p:cNvSpPr>
              <a:spLocks noChangeArrowheads="1"/>
            </p:cNvSpPr>
            <p:nvPr/>
          </p:nvSpPr>
          <p:spPr bwMode="auto">
            <a:xfrm>
              <a:off x="2937" y="80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57" name="Rectangle 1544"/>
            <p:cNvSpPr>
              <a:spLocks noChangeArrowheads="1"/>
            </p:cNvSpPr>
            <p:nvPr/>
          </p:nvSpPr>
          <p:spPr bwMode="auto">
            <a:xfrm>
              <a:off x="3129" y="80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58" name="Rectangle 1545"/>
            <p:cNvSpPr>
              <a:spLocks noChangeArrowheads="1"/>
            </p:cNvSpPr>
            <p:nvPr/>
          </p:nvSpPr>
          <p:spPr bwMode="auto">
            <a:xfrm>
              <a:off x="3321" y="80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59" name="Rectangle 1546"/>
            <p:cNvSpPr>
              <a:spLocks noChangeArrowheads="1"/>
            </p:cNvSpPr>
            <p:nvPr/>
          </p:nvSpPr>
          <p:spPr bwMode="auto">
            <a:xfrm>
              <a:off x="3513" y="80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60" name="Rectangle 1547"/>
            <p:cNvSpPr>
              <a:spLocks noChangeArrowheads="1"/>
            </p:cNvSpPr>
            <p:nvPr/>
          </p:nvSpPr>
          <p:spPr bwMode="auto">
            <a:xfrm>
              <a:off x="3705" y="80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61" name="Rectangle 1548"/>
            <p:cNvSpPr>
              <a:spLocks noChangeArrowheads="1"/>
            </p:cNvSpPr>
            <p:nvPr/>
          </p:nvSpPr>
          <p:spPr bwMode="auto">
            <a:xfrm>
              <a:off x="3897" y="80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62" name="Rectangle 1549"/>
            <p:cNvSpPr>
              <a:spLocks noChangeArrowheads="1"/>
            </p:cNvSpPr>
            <p:nvPr/>
          </p:nvSpPr>
          <p:spPr bwMode="auto">
            <a:xfrm>
              <a:off x="4089" y="80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63" name="Rectangle 1550"/>
            <p:cNvSpPr>
              <a:spLocks noChangeArrowheads="1"/>
            </p:cNvSpPr>
            <p:nvPr/>
          </p:nvSpPr>
          <p:spPr bwMode="auto">
            <a:xfrm>
              <a:off x="4281" y="80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64" name="Rectangle 1551"/>
            <p:cNvSpPr>
              <a:spLocks noChangeArrowheads="1"/>
            </p:cNvSpPr>
            <p:nvPr/>
          </p:nvSpPr>
          <p:spPr bwMode="auto">
            <a:xfrm>
              <a:off x="633" y="60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65" name="Rectangle 1552"/>
            <p:cNvSpPr>
              <a:spLocks noChangeArrowheads="1"/>
            </p:cNvSpPr>
            <p:nvPr/>
          </p:nvSpPr>
          <p:spPr bwMode="auto">
            <a:xfrm>
              <a:off x="825" y="60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66" name="Rectangle 1553"/>
            <p:cNvSpPr>
              <a:spLocks noChangeArrowheads="1"/>
            </p:cNvSpPr>
            <p:nvPr/>
          </p:nvSpPr>
          <p:spPr bwMode="auto">
            <a:xfrm>
              <a:off x="1017" y="60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67" name="Rectangle 1554"/>
            <p:cNvSpPr>
              <a:spLocks noChangeArrowheads="1"/>
            </p:cNvSpPr>
            <p:nvPr/>
          </p:nvSpPr>
          <p:spPr bwMode="auto">
            <a:xfrm>
              <a:off x="1209" y="60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68" name="Rectangle 1555"/>
            <p:cNvSpPr>
              <a:spLocks noChangeArrowheads="1"/>
            </p:cNvSpPr>
            <p:nvPr/>
          </p:nvSpPr>
          <p:spPr bwMode="auto">
            <a:xfrm>
              <a:off x="1401" y="60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69" name="Rectangle 1556"/>
            <p:cNvSpPr>
              <a:spLocks noChangeArrowheads="1"/>
            </p:cNvSpPr>
            <p:nvPr/>
          </p:nvSpPr>
          <p:spPr bwMode="auto">
            <a:xfrm>
              <a:off x="1593" y="60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70" name="Rectangle 1557"/>
            <p:cNvSpPr>
              <a:spLocks noChangeArrowheads="1"/>
            </p:cNvSpPr>
            <p:nvPr/>
          </p:nvSpPr>
          <p:spPr bwMode="auto">
            <a:xfrm>
              <a:off x="1785" y="60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71" name="Rectangle 1558"/>
            <p:cNvSpPr>
              <a:spLocks noChangeArrowheads="1"/>
            </p:cNvSpPr>
            <p:nvPr/>
          </p:nvSpPr>
          <p:spPr bwMode="auto">
            <a:xfrm>
              <a:off x="1977" y="60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72" name="Rectangle 1559"/>
            <p:cNvSpPr>
              <a:spLocks noChangeArrowheads="1"/>
            </p:cNvSpPr>
            <p:nvPr/>
          </p:nvSpPr>
          <p:spPr bwMode="auto">
            <a:xfrm>
              <a:off x="2169" y="60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73" name="Rectangle 1560"/>
            <p:cNvSpPr>
              <a:spLocks noChangeArrowheads="1"/>
            </p:cNvSpPr>
            <p:nvPr/>
          </p:nvSpPr>
          <p:spPr bwMode="auto">
            <a:xfrm>
              <a:off x="2361" y="60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74" name="Rectangle 1561"/>
            <p:cNvSpPr>
              <a:spLocks noChangeArrowheads="1"/>
            </p:cNvSpPr>
            <p:nvPr/>
          </p:nvSpPr>
          <p:spPr bwMode="auto">
            <a:xfrm>
              <a:off x="2553" y="60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75" name="Rectangle 1562"/>
            <p:cNvSpPr>
              <a:spLocks noChangeArrowheads="1"/>
            </p:cNvSpPr>
            <p:nvPr/>
          </p:nvSpPr>
          <p:spPr bwMode="auto">
            <a:xfrm>
              <a:off x="2745" y="60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76" name="Rectangle 1563"/>
            <p:cNvSpPr>
              <a:spLocks noChangeArrowheads="1"/>
            </p:cNvSpPr>
            <p:nvPr/>
          </p:nvSpPr>
          <p:spPr bwMode="auto">
            <a:xfrm>
              <a:off x="2937" y="60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77" name="Rectangle 1564"/>
            <p:cNvSpPr>
              <a:spLocks noChangeArrowheads="1"/>
            </p:cNvSpPr>
            <p:nvPr/>
          </p:nvSpPr>
          <p:spPr bwMode="auto">
            <a:xfrm>
              <a:off x="3129" y="60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78" name="Rectangle 1565"/>
            <p:cNvSpPr>
              <a:spLocks noChangeArrowheads="1"/>
            </p:cNvSpPr>
            <p:nvPr/>
          </p:nvSpPr>
          <p:spPr bwMode="auto">
            <a:xfrm>
              <a:off x="3321" y="60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79" name="Rectangle 1566"/>
            <p:cNvSpPr>
              <a:spLocks noChangeArrowheads="1"/>
            </p:cNvSpPr>
            <p:nvPr/>
          </p:nvSpPr>
          <p:spPr bwMode="auto">
            <a:xfrm>
              <a:off x="3513" y="60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80" name="Rectangle 1567"/>
            <p:cNvSpPr>
              <a:spLocks noChangeArrowheads="1"/>
            </p:cNvSpPr>
            <p:nvPr/>
          </p:nvSpPr>
          <p:spPr bwMode="auto">
            <a:xfrm>
              <a:off x="3705" y="60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81" name="Rectangle 1568"/>
            <p:cNvSpPr>
              <a:spLocks noChangeArrowheads="1"/>
            </p:cNvSpPr>
            <p:nvPr/>
          </p:nvSpPr>
          <p:spPr bwMode="auto">
            <a:xfrm>
              <a:off x="3897" y="60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82" name="Rectangle 1569"/>
            <p:cNvSpPr>
              <a:spLocks noChangeArrowheads="1"/>
            </p:cNvSpPr>
            <p:nvPr/>
          </p:nvSpPr>
          <p:spPr bwMode="auto">
            <a:xfrm>
              <a:off x="4089" y="60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83" name="Rectangle 1570"/>
            <p:cNvSpPr>
              <a:spLocks noChangeArrowheads="1"/>
            </p:cNvSpPr>
            <p:nvPr/>
          </p:nvSpPr>
          <p:spPr bwMode="auto">
            <a:xfrm>
              <a:off x="4281" y="60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84" name="Rectangle 1571"/>
            <p:cNvSpPr>
              <a:spLocks noChangeArrowheads="1"/>
            </p:cNvSpPr>
            <p:nvPr/>
          </p:nvSpPr>
          <p:spPr bwMode="auto">
            <a:xfrm>
              <a:off x="633" y="41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85" name="Rectangle 1572"/>
            <p:cNvSpPr>
              <a:spLocks noChangeArrowheads="1"/>
            </p:cNvSpPr>
            <p:nvPr/>
          </p:nvSpPr>
          <p:spPr bwMode="auto">
            <a:xfrm>
              <a:off x="825" y="41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86" name="Rectangle 1573"/>
            <p:cNvSpPr>
              <a:spLocks noChangeArrowheads="1"/>
            </p:cNvSpPr>
            <p:nvPr/>
          </p:nvSpPr>
          <p:spPr bwMode="auto">
            <a:xfrm>
              <a:off x="1017" y="41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87" name="Rectangle 1574"/>
            <p:cNvSpPr>
              <a:spLocks noChangeArrowheads="1"/>
            </p:cNvSpPr>
            <p:nvPr/>
          </p:nvSpPr>
          <p:spPr bwMode="auto">
            <a:xfrm>
              <a:off x="1209" y="41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88" name="Rectangle 1575"/>
            <p:cNvSpPr>
              <a:spLocks noChangeArrowheads="1"/>
            </p:cNvSpPr>
            <p:nvPr/>
          </p:nvSpPr>
          <p:spPr bwMode="auto">
            <a:xfrm>
              <a:off x="1401" y="41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89" name="Rectangle 1576"/>
            <p:cNvSpPr>
              <a:spLocks noChangeArrowheads="1"/>
            </p:cNvSpPr>
            <p:nvPr/>
          </p:nvSpPr>
          <p:spPr bwMode="auto">
            <a:xfrm>
              <a:off x="1593" y="41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90" name="Rectangle 1577"/>
            <p:cNvSpPr>
              <a:spLocks noChangeArrowheads="1"/>
            </p:cNvSpPr>
            <p:nvPr/>
          </p:nvSpPr>
          <p:spPr bwMode="auto">
            <a:xfrm>
              <a:off x="1785" y="41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91" name="Rectangle 1578"/>
            <p:cNvSpPr>
              <a:spLocks noChangeArrowheads="1"/>
            </p:cNvSpPr>
            <p:nvPr/>
          </p:nvSpPr>
          <p:spPr bwMode="auto">
            <a:xfrm>
              <a:off x="1977" y="41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92" name="Rectangle 1579"/>
            <p:cNvSpPr>
              <a:spLocks noChangeArrowheads="1"/>
            </p:cNvSpPr>
            <p:nvPr/>
          </p:nvSpPr>
          <p:spPr bwMode="auto">
            <a:xfrm>
              <a:off x="2169" y="41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93" name="Rectangle 1580"/>
            <p:cNvSpPr>
              <a:spLocks noChangeArrowheads="1"/>
            </p:cNvSpPr>
            <p:nvPr/>
          </p:nvSpPr>
          <p:spPr bwMode="auto">
            <a:xfrm>
              <a:off x="2361" y="41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94" name="Rectangle 1581"/>
            <p:cNvSpPr>
              <a:spLocks noChangeArrowheads="1"/>
            </p:cNvSpPr>
            <p:nvPr/>
          </p:nvSpPr>
          <p:spPr bwMode="auto">
            <a:xfrm>
              <a:off x="2553" y="41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95" name="Rectangle 1582"/>
            <p:cNvSpPr>
              <a:spLocks noChangeArrowheads="1"/>
            </p:cNvSpPr>
            <p:nvPr/>
          </p:nvSpPr>
          <p:spPr bwMode="auto">
            <a:xfrm>
              <a:off x="2745" y="41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96" name="Rectangle 1583"/>
            <p:cNvSpPr>
              <a:spLocks noChangeArrowheads="1"/>
            </p:cNvSpPr>
            <p:nvPr/>
          </p:nvSpPr>
          <p:spPr bwMode="auto">
            <a:xfrm>
              <a:off x="2937" y="41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97" name="Rectangle 1584"/>
            <p:cNvSpPr>
              <a:spLocks noChangeArrowheads="1"/>
            </p:cNvSpPr>
            <p:nvPr/>
          </p:nvSpPr>
          <p:spPr bwMode="auto">
            <a:xfrm>
              <a:off x="3129" y="41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98" name="Rectangle 1585"/>
            <p:cNvSpPr>
              <a:spLocks noChangeArrowheads="1"/>
            </p:cNvSpPr>
            <p:nvPr/>
          </p:nvSpPr>
          <p:spPr bwMode="auto">
            <a:xfrm>
              <a:off x="3321" y="41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599" name="Rectangle 1586"/>
            <p:cNvSpPr>
              <a:spLocks noChangeArrowheads="1"/>
            </p:cNvSpPr>
            <p:nvPr/>
          </p:nvSpPr>
          <p:spPr bwMode="auto">
            <a:xfrm>
              <a:off x="3513" y="41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00" name="Rectangle 1587"/>
            <p:cNvSpPr>
              <a:spLocks noChangeArrowheads="1"/>
            </p:cNvSpPr>
            <p:nvPr/>
          </p:nvSpPr>
          <p:spPr bwMode="auto">
            <a:xfrm>
              <a:off x="3705" y="41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01" name="Rectangle 1588"/>
            <p:cNvSpPr>
              <a:spLocks noChangeArrowheads="1"/>
            </p:cNvSpPr>
            <p:nvPr/>
          </p:nvSpPr>
          <p:spPr bwMode="auto">
            <a:xfrm>
              <a:off x="3897" y="41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02" name="Rectangle 1589"/>
            <p:cNvSpPr>
              <a:spLocks noChangeArrowheads="1"/>
            </p:cNvSpPr>
            <p:nvPr/>
          </p:nvSpPr>
          <p:spPr bwMode="auto">
            <a:xfrm>
              <a:off x="4089" y="41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03" name="Rectangle 1590"/>
            <p:cNvSpPr>
              <a:spLocks noChangeArrowheads="1"/>
            </p:cNvSpPr>
            <p:nvPr/>
          </p:nvSpPr>
          <p:spPr bwMode="auto">
            <a:xfrm>
              <a:off x="4281" y="41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04" name="Rectangle 1591"/>
            <p:cNvSpPr>
              <a:spLocks noChangeArrowheads="1"/>
            </p:cNvSpPr>
            <p:nvPr/>
          </p:nvSpPr>
          <p:spPr bwMode="auto">
            <a:xfrm>
              <a:off x="633" y="22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05" name="Rectangle 1592"/>
            <p:cNvSpPr>
              <a:spLocks noChangeArrowheads="1"/>
            </p:cNvSpPr>
            <p:nvPr/>
          </p:nvSpPr>
          <p:spPr bwMode="auto">
            <a:xfrm>
              <a:off x="825" y="22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06" name="Rectangle 1593"/>
            <p:cNvSpPr>
              <a:spLocks noChangeArrowheads="1"/>
            </p:cNvSpPr>
            <p:nvPr/>
          </p:nvSpPr>
          <p:spPr bwMode="auto">
            <a:xfrm>
              <a:off x="1017" y="22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07" name="Rectangle 1594"/>
            <p:cNvSpPr>
              <a:spLocks noChangeArrowheads="1"/>
            </p:cNvSpPr>
            <p:nvPr/>
          </p:nvSpPr>
          <p:spPr bwMode="auto">
            <a:xfrm>
              <a:off x="1209" y="22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08" name="Rectangle 1595"/>
            <p:cNvSpPr>
              <a:spLocks noChangeArrowheads="1"/>
            </p:cNvSpPr>
            <p:nvPr/>
          </p:nvSpPr>
          <p:spPr bwMode="auto">
            <a:xfrm>
              <a:off x="1401" y="22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09" name="Rectangle 1596"/>
            <p:cNvSpPr>
              <a:spLocks noChangeArrowheads="1"/>
            </p:cNvSpPr>
            <p:nvPr/>
          </p:nvSpPr>
          <p:spPr bwMode="auto">
            <a:xfrm>
              <a:off x="1593" y="22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10" name="Rectangle 1597"/>
            <p:cNvSpPr>
              <a:spLocks noChangeArrowheads="1"/>
            </p:cNvSpPr>
            <p:nvPr/>
          </p:nvSpPr>
          <p:spPr bwMode="auto">
            <a:xfrm>
              <a:off x="1785" y="22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11" name="Rectangle 1598"/>
            <p:cNvSpPr>
              <a:spLocks noChangeArrowheads="1"/>
            </p:cNvSpPr>
            <p:nvPr/>
          </p:nvSpPr>
          <p:spPr bwMode="auto">
            <a:xfrm>
              <a:off x="1977" y="22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12" name="Rectangle 1599"/>
            <p:cNvSpPr>
              <a:spLocks noChangeArrowheads="1"/>
            </p:cNvSpPr>
            <p:nvPr/>
          </p:nvSpPr>
          <p:spPr bwMode="auto">
            <a:xfrm>
              <a:off x="2169" y="22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13" name="Rectangle 1600"/>
            <p:cNvSpPr>
              <a:spLocks noChangeArrowheads="1"/>
            </p:cNvSpPr>
            <p:nvPr/>
          </p:nvSpPr>
          <p:spPr bwMode="auto">
            <a:xfrm>
              <a:off x="2361" y="22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14" name="Rectangle 1601"/>
            <p:cNvSpPr>
              <a:spLocks noChangeArrowheads="1"/>
            </p:cNvSpPr>
            <p:nvPr/>
          </p:nvSpPr>
          <p:spPr bwMode="auto">
            <a:xfrm>
              <a:off x="2553" y="22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15" name="Rectangle 1602"/>
            <p:cNvSpPr>
              <a:spLocks noChangeArrowheads="1"/>
            </p:cNvSpPr>
            <p:nvPr/>
          </p:nvSpPr>
          <p:spPr bwMode="auto">
            <a:xfrm>
              <a:off x="2745" y="22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16" name="Rectangle 1603"/>
            <p:cNvSpPr>
              <a:spLocks noChangeArrowheads="1"/>
            </p:cNvSpPr>
            <p:nvPr/>
          </p:nvSpPr>
          <p:spPr bwMode="auto">
            <a:xfrm>
              <a:off x="2937" y="22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17" name="Rectangle 1604"/>
            <p:cNvSpPr>
              <a:spLocks noChangeArrowheads="1"/>
            </p:cNvSpPr>
            <p:nvPr/>
          </p:nvSpPr>
          <p:spPr bwMode="auto">
            <a:xfrm>
              <a:off x="3129" y="22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18" name="Rectangle 1605"/>
            <p:cNvSpPr>
              <a:spLocks noChangeArrowheads="1"/>
            </p:cNvSpPr>
            <p:nvPr/>
          </p:nvSpPr>
          <p:spPr bwMode="auto">
            <a:xfrm>
              <a:off x="3321" y="22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19" name="Rectangle 1606"/>
            <p:cNvSpPr>
              <a:spLocks noChangeArrowheads="1"/>
            </p:cNvSpPr>
            <p:nvPr/>
          </p:nvSpPr>
          <p:spPr bwMode="auto">
            <a:xfrm>
              <a:off x="3513" y="22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20" name="Rectangle 1607"/>
            <p:cNvSpPr>
              <a:spLocks noChangeArrowheads="1"/>
            </p:cNvSpPr>
            <p:nvPr/>
          </p:nvSpPr>
          <p:spPr bwMode="auto">
            <a:xfrm>
              <a:off x="3705" y="22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21" name="Rectangle 1608"/>
            <p:cNvSpPr>
              <a:spLocks noChangeArrowheads="1"/>
            </p:cNvSpPr>
            <p:nvPr/>
          </p:nvSpPr>
          <p:spPr bwMode="auto">
            <a:xfrm>
              <a:off x="3897" y="22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22" name="Rectangle 1609"/>
            <p:cNvSpPr>
              <a:spLocks noChangeArrowheads="1"/>
            </p:cNvSpPr>
            <p:nvPr/>
          </p:nvSpPr>
          <p:spPr bwMode="auto">
            <a:xfrm>
              <a:off x="4089" y="22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23" name="Rectangle 1610"/>
            <p:cNvSpPr>
              <a:spLocks noChangeArrowheads="1"/>
            </p:cNvSpPr>
            <p:nvPr/>
          </p:nvSpPr>
          <p:spPr bwMode="auto">
            <a:xfrm>
              <a:off x="4281" y="22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24" name="Rectangle 1611"/>
            <p:cNvSpPr>
              <a:spLocks noChangeArrowheads="1"/>
            </p:cNvSpPr>
            <p:nvPr/>
          </p:nvSpPr>
          <p:spPr bwMode="auto">
            <a:xfrm>
              <a:off x="633" y="291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25" name="Rectangle 1612"/>
            <p:cNvSpPr>
              <a:spLocks noChangeArrowheads="1"/>
            </p:cNvSpPr>
            <p:nvPr/>
          </p:nvSpPr>
          <p:spPr bwMode="auto">
            <a:xfrm>
              <a:off x="825" y="291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26" name="Rectangle 1613"/>
            <p:cNvSpPr>
              <a:spLocks noChangeArrowheads="1"/>
            </p:cNvSpPr>
            <p:nvPr/>
          </p:nvSpPr>
          <p:spPr bwMode="auto">
            <a:xfrm>
              <a:off x="1017" y="291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27" name="Rectangle 1614"/>
            <p:cNvSpPr>
              <a:spLocks noChangeArrowheads="1"/>
            </p:cNvSpPr>
            <p:nvPr/>
          </p:nvSpPr>
          <p:spPr bwMode="auto">
            <a:xfrm>
              <a:off x="1209" y="291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28" name="Rectangle 1615"/>
            <p:cNvSpPr>
              <a:spLocks noChangeArrowheads="1"/>
            </p:cNvSpPr>
            <p:nvPr/>
          </p:nvSpPr>
          <p:spPr bwMode="auto">
            <a:xfrm>
              <a:off x="1401" y="291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29" name="Rectangle 1616"/>
            <p:cNvSpPr>
              <a:spLocks noChangeArrowheads="1"/>
            </p:cNvSpPr>
            <p:nvPr/>
          </p:nvSpPr>
          <p:spPr bwMode="auto">
            <a:xfrm>
              <a:off x="1593" y="291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30" name="Rectangle 1617"/>
            <p:cNvSpPr>
              <a:spLocks noChangeArrowheads="1"/>
            </p:cNvSpPr>
            <p:nvPr/>
          </p:nvSpPr>
          <p:spPr bwMode="auto">
            <a:xfrm>
              <a:off x="1785" y="291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31" name="Rectangle 1618"/>
            <p:cNvSpPr>
              <a:spLocks noChangeArrowheads="1"/>
            </p:cNvSpPr>
            <p:nvPr/>
          </p:nvSpPr>
          <p:spPr bwMode="auto">
            <a:xfrm>
              <a:off x="1977" y="291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32" name="Rectangle 1619"/>
            <p:cNvSpPr>
              <a:spLocks noChangeArrowheads="1"/>
            </p:cNvSpPr>
            <p:nvPr/>
          </p:nvSpPr>
          <p:spPr bwMode="auto">
            <a:xfrm>
              <a:off x="2169" y="291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33" name="Rectangle 1620"/>
            <p:cNvSpPr>
              <a:spLocks noChangeArrowheads="1"/>
            </p:cNvSpPr>
            <p:nvPr/>
          </p:nvSpPr>
          <p:spPr bwMode="auto">
            <a:xfrm>
              <a:off x="2361" y="291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34" name="Rectangle 1621"/>
            <p:cNvSpPr>
              <a:spLocks noChangeArrowheads="1"/>
            </p:cNvSpPr>
            <p:nvPr/>
          </p:nvSpPr>
          <p:spPr bwMode="auto">
            <a:xfrm>
              <a:off x="2553" y="291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35" name="Rectangle 1622"/>
            <p:cNvSpPr>
              <a:spLocks noChangeArrowheads="1"/>
            </p:cNvSpPr>
            <p:nvPr/>
          </p:nvSpPr>
          <p:spPr bwMode="auto">
            <a:xfrm>
              <a:off x="2745" y="291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36" name="Rectangle 1623"/>
            <p:cNvSpPr>
              <a:spLocks noChangeArrowheads="1"/>
            </p:cNvSpPr>
            <p:nvPr/>
          </p:nvSpPr>
          <p:spPr bwMode="auto">
            <a:xfrm>
              <a:off x="2937" y="291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37" name="Rectangle 1624"/>
            <p:cNvSpPr>
              <a:spLocks noChangeArrowheads="1"/>
            </p:cNvSpPr>
            <p:nvPr/>
          </p:nvSpPr>
          <p:spPr bwMode="auto">
            <a:xfrm>
              <a:off x="3129" y="291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38" name="Rectangle 1625"/>
            <p:cNvSpPr>
              <a:spLocks noChangeArrowheads="1"/>
            </p:cNvSpPr>
            <p:nvPr/>
          </p:nvSpPr>
          <p:spPr bwMode="auto">
            <a:xfrm>
              <a:off x="3321" y="291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39" name="Rectangle 1626"/>
            <p:cNvSpPr>
              <a:spLocks noChangeArrowheads="1"/>
            </p:cNvSpPr>
            <p:nvPr/>
          </p:nvSpPr>
          <p:spPr bwMode="auto">
            <a:xfrm>
              <a:off x="3513" y="291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40" name="Rectangle 1627"/>
            <p:cNvSpPr>
              <a:spLocks noChangeArrowheads="1"/>
            </p:cNvSpPr>
            <p:nvPr/>
          </p:nvSpPr>
          <p:spPr bwMode="auto">
            <a:xfrm>
              <a:off x="3705" y="291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41" name="Rectangle 1628"/>
            <p:cNvSpPr>
              <a:spLocks noChangeArrowheads="1"/>
            </p:cNvSpPr>
            <p:nvPr/>
          </p:nvSpPr>
          <p:spPr bwMode="auto">
            <a:xfrm>
              <a:off x="3897" y="291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42" name="Rectangle 1629"/>
            <p:cNvSpPr>
              <a:spLocks noChangeArrowheads="1"/>
            </p:cNvSpPr>
            <p:nvPr/>
          </p:nvSpPr>
          <p:spPr bwMode="auto">
            <a:xfrm>
              <a:off x="4089" y="291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43" name="Rectangle 1630"/>
            <p:cNvSpPr>
              <a:spLocks noChangeArrowheads="1"/>
            </p:cNvSpPr>
            <p:nvPr/>
          </p:nvSpPr>
          <p:spPr bwMode="auto">
            <a:xfrm>
              <a:off x="4281" y="291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44" name="Rectangle 1631"/>
            <p:cNvSpPr>
              <a:spLocks noChangeArrowheads="1"/>
            </p:cNvSpPr>
            <p:nvPr/>
          </p:nvSpPr>
          <p:spPr bwMode="auto">
            <a:xfrm>
              <a:off x="633" y="310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45" name="Rectangle 1632"/>
            <p:cNvSpPr>
              <a:spLocks noChangeArrowheads="1"/>
            </p:cNvSpPr>
            <p:nvPr/>
          </p:nvSpPr>
          <p:spPr bwMode="auto">
            <a:xfrm>
              <a:off x="825" y="310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46" name="Rectangle 1633"/>
            <p:cNvSpPr>
              <a:spLocks noChangeArrowheads="1"/>
            </p:cNvSpPr>
            <p:nvPr/>
          </p:nvSpPr>
          <p:spPr bwMode="auto">
            <a:xfrm>
              <a:off x="1017" y="310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47" name="Rectangle 1634"/>
            <p:cNvSpPr>
              <a:spLocks noChangeArrowheads="1"/>
            </p:cNvSpPr>
            <p:nvPr/>
          </p:nvSpPr>
          <p:spPr bwMode="auto">
            <a:xfrm>
              <a:off x="1209" y="310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48" name="Rectangle 1635"/>
            <p:cNvSpPr>
              <a:spLocks noChangeArrowheads="1"/>
            </p:cNvSpPr>
            <p:nvPr/>
          </p:nvSpPr>
          <p:spPr bwMode="auto">
            <a:xfrm>
              <a:off x="1401" y="310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49" name="Rectangle 1636"/>
            <p:cNvSpPr>
              <a:spLocks noChangeArrowheads="1"/>
            </p:cNvSpPr>
            <p:nvPr/>
          </p:nvSpPr>
          <p:spPr bwMode="auto">
            <a:xfrm>
              <a:off x="1593" y="310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50" name="Rectangle 1637"/>
            <p:cNvSpPr>
              <a:spLocks noChangeArrowheads="1"/>
            </p:cNvSpPr>
            <p:nvPr/>
          </p:nvSpPr>
          <p:spPr bwMode="auto">
            <a:xfrm>
              <a:off x="1785" y="310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51" name="Rectangle 1638"/>
            <p:cNvSpPr>
              <a:spLocks noChangeArrowheads="1"/>
            </p:cNvSpPr>
            <p:nvPr/>
          </p:nvSpPr>
          <p:spPr bwMode="auto">
            <a:xfrm>
              <a:off x="1977" y="310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52" name="Rectangle 1639"/>
            <p:cNvSpPr>
              <a:spLocks noChangeArrowheads="1"/>
            </p:cNvSpPr>
            <p:nvPr/>
          </p:nvSpPr>
          <p:spPr bwMode="auto">
            <a:xfrm>
              <a:off x="2169" y="310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53" name="Rectangle 1640"/>
            <p:cNvSpPr>
              <a:spLocks noChangeArrowheads="1"/>
            </p:cNvSpPr>
            <p:nvPr/>
          </p:nvSpPr>
          <p:spPr bwMode="auto">
            <a:xfrm>
              <a:off x="2361" y="310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54" name="Rectangle 1641"/>
            <p:cNvSpPr>
              <a:spLocks noChangeArrowheads="1"/>
            </p:cNvSpPr>
            <p:nvPr/>
          </p:nvSpPr>
          <p:spPr bwMode="auto">
            <a:xfrm>
              <a:off x="2553" y="310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55" name="Rectangle 1642"/>
            <p:cNvSpPr>
              <a:spLocks noChangeArrowheads="1"/>
            </p:cNvSpPr>
            <p:nvPr/>
          </p:nvSpPr>
          <p:spPr bwMode="auto">
            <a:xfrm>
              <a:off x="2745" y="310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56" name="Rectangle 1643"/>
            <p:cNvSpPr>
              <a:spLocks noChangeArrowheads="1"/>
            </p:cNvSpPr>
            <p:nvPr/>
          </p:nvSpPr>
          <p:spPr bwMode="auto">
            <a:xfrm>
              <a:off x="2937" y="310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57" name="Rectangle 1644"/>
            <p:cNvSpPr>
              <a:spLocks noChangeArrowheads="1"/>
            </p:cNvSpPr>
            <p:nvPr/>
          </p:nvSpPr>
          <p:spPr bwMode="auto">
            <a:xfrm>
              <a:off x="3129" y="310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58" name="Rectangle 1645"/>
            <p:cNvSpPr>
              <a:spLocks noChangeArrowheads="1"/>
            </p:cNvSpPr>
            <p:nvPr/>
          </p:nvSpPr>
          <p:spPr bwMode="auto">
            <a:xfrm>
              <a:off x="3321" y="310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59" name="Rectangle 1646"/>
            <p:cNvSpPr>
              <a:spLocks noChangeArrowheads="1"/>
            </p:cNvSpPr>
            <p:nvPr/>
          </p:nvSpPr>
          <p:spPr bwMode="auto">
            <a:xfrm>
              <a:off x="3513" y="310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60" name="Rectangle 1647"/>
            <p:cNvSpPr>
              <a:spLocks noChangeArrowheads="1"/>
            </p:cNvSpPr>
            <p:nvPr/>
          </p:nvSpPr>
          <p:spPr bwMode="auto">
            <a:xfrm>
              <a:off x="3705" y="310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61" name="Rectangle 1648"/>
            <p:cNvSpPr>
              <a:spLocks noChangeArrowheads="1"/>
            </p:cNvSpPr>
            <p:nvPr/>
          </p:nvSpPr>
          <p:spPr bwMode="auto">
            <a:xfrm>
              <a:off x="3897" y="310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62" name="Rectangle 1649"/>
            <p:cNvSpPr>
              <a:spLocks noChangeArrowheads="1"/>
            </p:cNvSpPr>
            <p:nvPr/>
          </p:nvSpPr>
          <p:spPr bwMode="auto">
            <a:xfrm>
              <a:off x="4089" y="310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63" name="Rectangle 1650"/>
            <p:cNvSpPr>
              <a:spLocks noChangeArrowheads="1"/>
            </p:cNvSpPr>
            <p:nvPr/>
          </p:nvSpPr>
          <p:spPr bwMode="auto">
            <a:xfrm>
              <a:off x="4281" y="3104"/>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64" name="Rectangle 1651"/>
            <p:cNvSpPr>
              <a:spLocks noChangeArrowheads="1"/>
            </p:cNvSpPr>
            <p:nvPr/>
          </p:nvSpPr>
          <p:spPr bwMode="auto">
            <a:xfrm>
              <a:off x="633" y="329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65" name="Rectangle 1652"/>
            <p:cNvSpPr>
              <a:spLocks noChangeArrowheads="1"/>
            </p:cNvSpPr>
            <p:nvPr/>
          </p:nvSpPr>
          <p:spPr bwMode="auto">
            <a:xfrm>
              <a:off x="825" y="329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66" name="Rectangle 1653"/>
            <p:cNvSpPr>
              <a:spLocks noChangeArrowheads="1"/>
            </p:cNvSpPr>
            <p:nvPr/>
          </p:nvSpPr>
          <p:spPr bwMode="auto">
            <a:xfrm>
              <a:off x="1017" y="329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67" name="Rectangle 1654"/>
            <p:cNvSpPr>
              <a:spLocks noChangeArrowheads="1"/>
            </p:cNvSpPr>
            <p:nvPr/>
          </p:nvSpPr>
          <p:spPr bwMode="auto">
            <a:xfrm>
              <a:off x="1209" y="329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68" name="Rectangle 1655"/>
            <p:cNvSpPr>
              <a:spLocks noChangeArrowheads="1"/>
            </p:cNvSpPr>
            <p:nvPr/>
          </p:nvSpPr>
          <p:spPr bwMode="auto">
            <a:xfrm>
              <a:off x="1401" y="329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69" name="Rectangle 1656"/>
            <p:cNvSpPr>
              <a:spLocks noChangeArrowheads="1"/>
            </p:cNvSpPr>
            <p:nvPr/>
          </p:nvSpPr>
          <p:spPr bwMode="auto">
            <a:xfrm>
              <a:off x="1593" y="329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70" name="Rectangle 1657"/>
            <p:cNvSpPr>
              <a:spLocks noChangeArrowheads="1"/>
            </p:cNvSpPr>
            <p:nvPr/>
          </p:nvSpPr>
          <p:spPr bwMode="auto">
            <a:xfrm>
              <a:off x="1785" y="329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71" name="Rectangle 1658"/>
            <p:cNvSpPr>
              <a:spLocks noChangeArrowheads="1"/>
            </p:cNvSpPr>
            <p:nvPr/>
          </p:nvSpPr>
          <p:spPr bwMode="auto">
            <a:xfrm>
              <a:off x="1977" y="329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72" name="Rectangle 1659"/>
            <p:cNvSpPr>
              <a:spLocks noChangeArrowheads="1"/>
            </p:cNvSpPr>
            <p:nvPr/>
          </p:nvSpPr>
          <p:spPr bwMode="auto">
            <a:xfrm>
              <a:off x="2169" y="329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73" name="Rectangle 1660"/>
            <p:cNvSpPr>
              <a:spLocks noChangeArrowheads="1"/>
            </p:cNvSpPr>
            <p:nvPr/>
          </p:nvSpPr>
          <p:spPr bwMode="auto">
            <a:xfrm>
              <a:off x="2361" y="329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74" name="Rectangle 1661"/>
            <p:cNvSpPr>
              <a:spLocks noChangeArrowheads="1"/>
            </p:cNvSpPr>
            <p:nvPr/>
          </p:nvSpPr>
          <p:spPr bwMode="auto">
            <a:xfrm>
              <a:off x="2553" y="329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75" name="Rectangle 1662"/>
            <p:cNvSpPr>
              <a:spLocks noChangeArrowheads="1"/>
            </p:cNvSpPr>
            <p:nvPr/>
          </p:nvSpPr>
          <p:spPr bwMode="auto">
            <a:xfrm>
              <a:off x="2745" y="329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76" name="Rectangle 1663"/>
            <p:cNvSpPr>
              <a:spLocks noChangeArrowheads="1"/>
            </p:cNvSpPr>
            <p:nvPr/>
          </p:nvSpPr>
          <p:spPr bwMode="auto">
            <a:xfrm>
              <a:off x="2937" y="329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77" name="Rectangle 1664"/>
            <p:cNvSpPr>
              <a:spLocks noChangeArrowheads="1"/>
            </p:cNvSpPr>
            <p:nvPr/>
          </p:nvSpPr>
          <p:spPr bwMode="auto">
            <a:xfrm>
              <a:off x="3129" y="329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78" name="Rectangle 1665"/>
            <p:cNvSpPr>
              <a:spLocks noChangeArrowheads="1"/>
            </p:cNvSpPr>
            <p:nvPr/>
          </p:nvSpPr>
          <p:spPr bwMode="auto">
            <a:xfrm>
              <a:off x="3321" y="329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79" name="Rectangle 1666"/>
            <p:cNvSpPr>
              <a:spLocks noChangeArrowheads="1"/>
            </p:cNvSpPr>
            <p:nvPr/>
          </p:nvSpPr>
          <p:spPr bwMode="auto">
            <a:xfrm>
              <a:off x="3513" y="329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80" name="Rectangle 1667"/>
            <p:cNvSpPr>
              <a:spLocks noChangeArrowheads="1"/>
            </p:cNvSpPr>
            <p:nvPr/>
          </p:nvSpPr>
          <p:spPr bwMode="auto">
            <a:xfrm>
              <a:off x="3705" y="329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81" name="Rectangle 1668"/>
            <p:cNvSpPr>
              <a:spLocks noChangeArrowheads="1"/>
            </p:cNvSpPr>
            <p:nvPr/>
          </p:nvSpPr>
          <p:spPr bwMode="auto">
            <a:xfrm>
              <a:off x="3897" y="329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82" name="Rectangle 1669"/>
            <p:cNvSpPr>
              <a:spLocks noChangeArrowheads="1"/>
            </p:cNvSpPr>
            <p:nvPr/>
          </p:nvSpPr>
          <p:spPr bwMode="auto">
            <a:xfrm>
              <a:off x="4089" y="329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83" name="Rectangle 1670"/>
            <p:cNvSpPr>
              <a:spLocks noChangeArrowheads="1"/>
            </p:cNvSpPr>
            <p:nvPr/>
          </p:nvSpPr>
          <p:spPr bwMode="auto">
            <a:xfrm>
              <a:off x="4281" y="3296"/>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84" name="Rectangle 1671"/>
            <p:cNvSpPr>
              <a:spLocks noChangeArrowheads="1"/>
            </p:cNvSpPr>
            <p:nvPr/>
          </p:nvSpPr>
          <p:spPr bwMode="auto">
            <a:xfrm>
              <a:off x="633" y="348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85" name="Rectangle 1672"/>
            <p:cNvSpPr>
              <a:spLocks noChangeArrowheads="1"/>
            </p:cNvSpPr>
            <p:nvPr/>
          </p:nvSpPr>
          <p:spPr bwMode="auto">
            <a:xfrm>
              <a:off x="825" y="348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86" name="Rectangle 1673"/>
            <p:cNvSpPr>
              <a:spLocks noChangeArrowheads="1"/>
            </p:cNvSpPr>
            <p:nvPr/>
          </p:nvSpPr>
          <p:spPr bwMode="auto">
            <a:xfrm>
              <a:off x="1017" y="348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87" name="Rectangle 1674"/>
            <p:cNvSpPr>
              <a:spLocks noChangeArrowheads="1"/>
            </p:cNvSpPr>
            <p:nvPr/>
          </p:nvSpPr>
          <p:spPr bwMode="auto">
            <a:xfrm>
              <a:off x="1209" y="348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88" name="Rectangle 1675"/>
            <p:cNvSpPr>
              <a:spLocks noChangeArrowheads="1"/>
            </p:cNvSpPr>
            <p:nvPr/>
          </p:nvSpPr>
          <p:spPr bwMode="auto">
            <a:xfrm>
              <a:off x="1401" y="348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89" name="Rectangle 1676"/>
            <p:cNvSpPr>
              <a:spLocks noChangeArrowheads="1"/>
            </p:cNvSpPr>
            <p:nvPr/>
          </p:nvSpPr>
          <p:spPr bwMode="auto">
            <a:xfrm>
              <a:off x="1593" y="348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90" name="Rectangle 1677"/>
            <p:cNvSpPr>
              <a:spLocks noChangeArrowheads="1"/>
            </p:cNvSpPr>
            <p:nvPr/>
          </p:nvSpPr>
          <p:spPr bwMode="auto">
            <a:xfrm>
              <a:off x="1785" y="348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91" name="Rectangle 1678"/>
            <p:cNvSpPr>
              <a:spLocks noChangeArrowheads="1"/>
            </p:cNvSpPr>
            <p:nvPr/>
          </p:nvSpPr>
          <p:spPr bwMode="auto">
            <a:xfrm>
              <a:off x="1977" y="348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92" name="Rectangle 1679"/>
            <p:cNvSpPr>
              <a:spLocks noChangeArrowheads="1"/>
            </p:cNvSpPr>
            <p:nvPr/>
          </p:nvSpPr>
          <p:spPr bwMode="auto">
            <a:xfrm>
              <a:off x="2169" y="348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93" name="Rectangle 1680"/>
            <p:cNvSpPr>
              <a:spLocks noChangeArrowheads="1"/>
            </p:cNvSpPr>
            <p:nvPr/>
          </p:nvSpPr>
          <p:spPr bwMode="auto">
            <a:xfrm>
              <a:off x="2361" y="348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94" name="Rectangle 1681"/>
            <p:cNvSpPr>
              <a:spLocks noChangeArrowheads="1"/>
            </p:cNvSpPr>
            <p:nvPr/>
          </p:nvSpPr>
          <p:spPr bwMode="auto">
            <a:xfrm>
              <a:off x="2553" y="348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95" name="Rectangle 1682"/>
            <p:cNvSpPr>
              <a:spLocks noChangeArrowheads="1"/>
            </p:cNvSpPr>
            <p:nvPr/>
          </p:nvSpPr>
          <p:spPr bwMode="auto">
            <a:xfrm>
              <a:off x="2745" y="348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96" name="Rectangle 1683"/>
            <p:cNvSpPr>
              <a:spLocks noChangeArrowheads="1"/>
            </p:cNvSpPr>
            <p:nvPr/>
          </p:nvSpPr>
          <p:spPr bwMode="auto">
            <a:xfrm>
              <a:off x="2937" y="348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97" name="Rectangle 1684"/>
            <p:cNvSpPr>
              <a:spLocks noChangeArrowheads="1"/>
            </p:cNvSpPr>
            <p:nvPr/>
          </p:nvSpPr>
          <p:spPr bwMode="auto">
            <a:xfrm>
              <a:off x="3129" y="348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98" name="Rectangle 1685"/>
            <p:cNvSpPr>
              <a:spLocks noChangeArrowheads="1"/>
            </p:cNvSpPr>
            <p:nvPr/>
          </p:nvSpPr>
          <p:spPr bwMode="auto">
            <a:xfrm>
              <a:off x="3321" y="348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699" name="Rectangle 1686"/>
            <p:cNvSpPr>
              <a:spLocks noChangeArrowheads="1"/>
            </p:cNvSpPr>
            <p:nvPr/>
          </p:nvSpPr>
          <p:spPr bwMode="auto">
            <a:xfrm>
              <a:off x="3513" y="348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700" name="Rectangle 1687"/>
            <p:cNvSpPr>
              <a:spLocks noChangeArrowheads="1"/>
            </p:cNvSpPr>
            <p:nvPr/>
          </p:nvSpPr>
          <p:spPr bwMode="auto">
            <a:xfrm>
              <a:off x="3705" y="348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701" name="Rectangle 1688"/>
            <p:cNvSpPr>
              <a:spLocks noChangeArrowheads="1"/>
            </p:cNvSpPr>
            <p:nvPr/>
          </p:nvSpPr>
          <p:spPr bwMode="auto">
            <a:xfrm>
              <a:off x="3897" y="348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702" name="Rectangle 1689"/>
            <p:cNvSpPr>
              <a:spLocks noChangeArrowheads="1"/>
            </p:cNvSpPr>
            <p:nvPr/>
          </p:nvSpPr>
          <p:spPr bwMode="auto">
            <a:xfrm>
              <a:off x="4089" y="348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703" name="Rectangle 1690"/>
            <p:cNvSpPr>
              <a:spLocks noChangeArrowheads="1"/>
            </p:cNvSpPr>
            <p:nvPr/>
          </p:nvSpPr>
          <p:spPr bwMode="auto">
            <a:xfrm>
              <a:off x="4281" y="3488"/>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704" name="Rectangle 1691"/>
            <p:cNvSpPr>
              <a:spLocks noChangeArrowheads="1"/>
            </p:cNvSpPr>
            <p:nvPr/>
          </p:nvSpPr>
          <p:spPr bwMode="auto">
            <a:xfrm>
              <a:off x="633" y="368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705" name="Rectangle 1692"/>
            <p:cNvSpPr>
              <a:spLocks noChangeArrowheads="1"/>
            </p:cNvSpPr>
            <p:nvPr/>
          </p:nvSpPr>
          <p:spPr bwMode="auto">
            <a:xfrm>
              <a:off x="825" y="368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706" name="Rectangle 1693"/>
            <p:cNvSpPr>
              <a:spLocks noChangeArrowheads="1"/>
            </p:cNvSpPr>
            <p:nvPr/>
          </p:nvSpPr>
          <p:spPr bwMode="auto">
            <a:xfrm>
              <a:off x="1017" y="368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707" name="Rectangle 1694"/>
            <p:cNvSpPr>
              <a:spLocks noChangeArrowheads="1"/>
            </p:cNvSpPr>
            <p:nvPr/>
          </p:nvSpPr>
          <p:spPr bwMode="auto">
            <a:xfrm>
              <a:off x="1209" y="368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708" name="Rectangle 1695"/>
            <p:cNvSpPr>
              <a:spLocks noChangeArrowheads="1"/>
            </p:cNvSpPr>
            <p:nvPr/>
          </p:nvSpPr>
          <p:spPr bwMode="auto">
            <a:xfrm>
              <a:off x="1401" y="368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709" name="Rectangle 1696"/>
            <p:cNvSpPr>
              <a:spLocks noChangeArrowheads="1"/>
            </p:cNvSpPr>
            <p:nvPr/>
          </p:nvSpPr>
          <p:spPr bwMode="auto">
            <a:xfrm>
              <a:off x="1593" y="368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710" name="Rectangle 1697"/>
            <p:cNvSpPr>
              <a:spLocks noChangeArrowheads="1"/>
            </p:cNvSpPr>
            <p:nvPr/>
          </p:nvSpPr>
          <p:spPr bwMode="auto">
            <a:xfrm>
              <a:off x="1785" y="368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711" name="Rectangle 1698"/>
            <p:cNvSpPr>
              <a:spLocks noChangeArrowheads="1"/>
            </p:cNvSpPr>
            <p:nvPr/>
          </p:nvSpPr>
          <p:spPr bwMode="auto">
            <a:xfrm>
              <a:off x="1977" y="368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712" name="Rectangle 1699"/>
            <p:cNvSpPr>
              <a:spLocks noChangeArrowheads="1"/>
            </p:cNvSpPr>
            <p:nvPr/>
          </p:nvSpPr>
          <p:spPr bwMode="auto">
            <a:xfrm>
              <a:off x="2169" y="368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713" name="Rectangle 1700"/>
            <p:cNvSpPr>
              <a:spLocks noChangeArrowheads="1"/>
            </p:cNvSpPr>
            <p:nvPr/>
          </p:nvSpPr>
          <p:spPr bwMode="auto">
            <a:xfrm>
              <a:off x="2361" y="368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714" name="Rectangle 1701"/>
            <p:cNvSpPr>
              <a:spLocks noChangeArrowheads="1"/>
            </p:cNvSpPr>
            <p:nvPr/>
          </p:nvSpPr>
          <p:spPr bwMode="auto">
            <a:xfrm>
              <a:off x="2553" y="368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715" name="Rectangle 1702"/>
            <p:cNvSpPr>
              <a:spLocks noChangeArrowheads="1"/>
            </p:cNvSpPr>
            <p:nvPr/>
          </p:nvSpPr>
          <p:spPr bwMode="auto">
            <a:xfrm>
              <a:off x="2745" y="368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716" name="Rectangle 1703"/>
            <p:cNvSpPr>
              <a:spLocks noChangeArrowheads="1"/>
            </p:cNvSpPr>
            <p:nvPr/>
          </p:nvSpPr>
          <p:spPr bwMode="auto">
            <a:xfrm>
              <a:off x="2937" y="368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717" name="Rectangle 1704"/>
            <p:cNvSpPr>
              <a:spLocks noChangeArrowheads="1"/>
            </p:cNvSpPr>
            <p:nvPr/>
          </p:nvSpPr>
          <p:spPr bwMode="auto">
            <a:xfrm>
              <a:off x="3129" y="368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718" name="Rectangle 1705"/>
            <p:cNvSpPr>
              <a:spLocks noChangeArrowheads="1"/>
            </p:cNvSpPr>
            <p:nvPr/>
          </p:nvSpPr>
          <p:spPr bwMode="auto">
            <a:xfrm>
              <a:off x="3321" y="368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719" name="Rectangle 1706"/>
            <p:cNvSpPr>
              <a:spLocks noChangeArrowheads="1"/>
            </p:cNvSpPr>
            <p:nvPr/>
          </p:nvSpPr>
          <p:spPr bwMode="auto">
            <a:xfrm>
              <a:off x="3513" y="368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720" name="Rectangle 1707"/>
            <p:cNvSpPr>
              <a:spLocks noChangeArrowheads="1"/>
            </p:cNvSpPr>
            <p:nvPr/>
          </p:nvSpPr>
          <p:spPr bwMode="auto">
            <a:xfrm>
              <a:off x="3705" y="368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721" name="Rectangle 1708"/>
            <p:cNvSpPr>
              <a:spLocks noChangeArrowheads="1"/>
            </p:cNvSpPr>
            <p:nvPr/>
          </p:nvSpPr>
          <p:spPr bwMode="auto">
            <a:xfrm>
              <a:off x="3897" y="368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722" name="Rectangle 1709"/>
            <p:cNvSpPr>
              <a:spLocks noChangeArrowheads="1"/>
            </p:cNvSpPr>
            <p:nvPr/>
          </p:nvSpPr>
          <p:spPr bwMode="auto">
            <a:xfrm>
              <a:off x="4089" y="368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723" name="Rectangle 1710"/>
            <p:cNvSpPr>
              <a:spLocks noChangeArrowheads="1"/>
            </p:cNvSpPr>
            <p:nvPr/>
          </p:nvSpPr>
          <p:spPr bwMode="auto">
            <a:xfrm>
              <a:off x="4281" y="3680"/>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724" name="Rectangle 1711"/>
            <p:cNvSpPr>
              <a:spLocks noChangeArrowheads="1"/>
            </p:cNvSpPr>
            <p:nvPr/>
          </p:nvSpPr>
          <p:spPr bwMode="auto">
            <a:xfrm>
              <a:off x="633" y="387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725" name="Rectangle 1712"/>
            <p:cNvSpPr>
              <a:spLocks noChangeArrowheads="1"/>
            </p:cNvSpPr>
            <p:nvPr/>
          </p:nvSpPr>
          <p:spPr bwMode="auto">
            <a:xfrm>
              <a:off x="825" y="387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726" name="Rectangle 1713"/>
            <p:cNvSpPr>
              <a:spLocks noChangeArrowheads="1"/>
            </p:cNvSpPr>
            <p:nvPr/>
          </p:nvSpPr>
          <p:spPr bwMode="auto">
            <a:xfrm>
              <a:off x="1017" y="387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727" name="Rectangle 1714"/>
            <p:cNvSpPr>
              <a:spLocks noChangeArrowheads="1"/>
            </p:cNvSpPr>
            <p:nvPr/>
          </p:nvSpPr>
          <p:spPr bwMode="auto">
            <a:xfrm>
              <a:off x="1209" y="387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728" name="Rectangle 1715"/>
            <p:cNvSpPr>
              <a:spLocks noChangeArrowheads="1"/>
            </p:cNvSpPr>
            <p:nvPr/>
          </p:nvSpPr>
          <p:spPr bwMode="auto">
            <a:xfrm>
              <a:off x="1401" y="387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729" name="Rectangle 1716"/>
            <p:cNvSpPr>
              <a:spLocks noChangeArrowheads="1"/>
            </p:cNvSpPr>
            <p:nvPr/>
          </p:nvSpPr>
          <p:spPr bwMode="auto">
            <a:xfrm>
              <a:off x="1593" y="387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730" name="Rectangle 1717"/>
            <p:cNvSpPr>
              <a:spLocks noChangeArrowheads="1"/>
            </p:cNvSpPr>
            <p:nvPr/>
          </p:nvSpPr>
          <p:spPr bwMode="auto">
            <a:xfrm>
              <a:off x="1785" y="387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731" name="Rectangle 1718"/>
            <p:cNvSpPr>
              <a:spLocks noChangeArrowheads="1"/>
            </p:cNvSpPr>
            <p:nvPr/>
          </p:nvSpPr>
          <p:spPr bwMode="auto">
            <a:xfrm>
              <a:off x="1977" y="387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732" name="Rectangle 1719"/>
            <p:cNvSpPr>
              <a:spLocks noChangeArrowheads="1"/>
            </p:cNvSpPr>
            <p:nvPr/>
          </p:nvSpPr>
          <p:spPr bwMode="auto">
            <a:xfrm>
              <a:off x="2169" y="387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733" name="Rectangle 1720"/>
            <p:cNvSpPr>
              <a:spLocks noChangeArrowheads="1"/>
            </p:cNvSpPr>
            <p:nvPr/>
          </p:nvSpPr>
          <p:spPr bwMode="auto">
            <a:xfrm>
              <a:off x="2361" y="387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734" name="Rectangle 1721"/>
            <p:cNvSpPr>
              <a:spLocks noChangeArrowheads="1"/>
            </p:cNvSpPr>
            <p:nvPr/>
          </p:nvSpPr>
          <p:spPr bwMode="auto">
            <a:xfrm>
              <a:off x="2553" y="387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735" name="Rectangle 1722"/>
            <p:cNvSpPr>
              <a:spLocks noChangeArrowheads="1"/>
            </p:cNvSpPr>
            <p:nvPr/>
          </p:nvSpPr>
          <p:spPr bwMode="auto">
            <a:xfrm>
              <a:off x="2745" y="387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736" name="Rectangle 1723"/>
            <p:cNvSpPr>
              <a:spLocks noChangeArrowheads="1"/>
            </p:cNvSpPr>
            <p:nvPr/>
          </p:nvSpPr>
          <p:spPr bwMode="auto">
            <a:xfrm>
              <a:off x="2937" y="387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737" name="Rectangle 1724"/>
            <p:cNvSpPr>
              <a:spLocks noChangeArrowheads="1"/>
            </p:cNvSpPr>
            <p:nvPr/>
          </p:nvSpPr>
          <p:spPr bwMode="auto">
            <a:xfrm>
              <a:off x="3129" y="387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738" name="Rectangle 1725"/>
            <p:cNvSpPr>
              <a:spLocks noChangeArrowheads="1"/>
            </p:cNvSpPr>
            <p:nvPr/>
          </p:nvSpPr>
          <p:spPr bwMode="auto">
            <a:xfrm>
              <a:off x="3321" y="387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739" name="Rectangle 1726"/>
            <p:cNvSpPr>
              <a:spLocks noChangeArrowheads="1"/>
            </p:cNvSpPr>
            <p:nvPr/>
          </p:nvSpPr>
          <p:spPr bwMode="auto">
            <a:xfrm>
              <a:off x="3513" y="387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740" name="Rectangle 1727"/>
            <p:cNvSpPr>
              <a:spLocks noChangeArrowheads="1"/>
            </p:cNvSpPr>
            <p:nvPr/>
          </p:nvSpPr>
          <p:spPr bwMode="auto">
            <a:xfrm>
              <a:off x="3705" y="387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741" name="Rectangle 1728"/>
            <p:cNvSpPr>
              <a:spLocks noChangeArrowheads="1"/>
            </p:cNvSpPr>
            <p:nvPr/>
          </p:nvSpPr>
          <p:spPr bwMode="auto">
            <a:xfrm>
              <a:off x="3897" y="387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742" name="Rectangle 1729"/>
            <p:cNvSpPr>
              <a:spLocks noChangeArrowheads="1"/>
            </p:cNvSpPr>
            <p:nvPr/>
          </p:nvSpPr>
          <p:spPr bwMode="auto">
            <a:xfrm>
              <a:off x="4089" y="387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743" name="Rectangle 1730"/>
            <p:cNvSpPr>
              <a:spLocks noChangeArrowheads="1"/>
            </p:cNvSpPr>
            <p:nvPr/>
          </p:nvSpPr>
          <p:spPr bwMode="auto">
            <a:xfrm>
              <a:off x="4281" y="3872"/>
              <a:ext cx="192" cy="192"/>
            </a:xfrm>
            <a:prstGeom prst="rect">
              <a:avLst/>
            </a:prstGeom>
            <a:noFill/>
            <a:ln w="12700">
              <a:solidFill>
                <a:schemeClr val="tx1"/>
              </a:solidFill>
              <a:miter lim="800000"/>
              <a:headEnd/>
              <a:tailEnd/>
            </a:ln>
            <a:effectLst/>
          </p:spPr>
          <p:txBody>
            <a:bodyPr wrap="none" anchor="ctr"/>
            <a:lstStyle/>
            <a:p>
              <a:endParaRPr lang="it-IT"/>
            </a:p>
          </p:txBody>
        </p:sp>
        <p:sp>
          <p:nvSpPr>
            <p:cNvPr id="1744" name="Text Box 1731"/>
            <p:cNvSpPr txBox="1">
              <a:spLocks noChangeArrowheads="1"/>
            </p:cNvSpPr>
            <p:nvPr/>
          </p:nvSpPr>
          <p:spPr bwMode="auto">
            <a:xfrm>
              <a:off x="1783" y="784"/>
              <a:ext cx="201"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9</a:t>
              </a:r>
            </a:p>
          </p:txBody>
        </p:sp>
        <p:sp>
          <p:nvSpPr>
            <p:cNvPr id="1745" name="Text Box 1732"/>
            <p:cNvSpPr txBox="1">
              <a:spLocks noChangeArrowheads="1"/>
            </p:cNvSpPr>
            <p:nvPr/>
          </p:nvSpPr>
          <p:spPr bwMode="auto">
            <a:xfrm>
              <a:off x="1974" y="785"/>
              <a:ext cx="201"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9</a:t>
              </a:r>
            </a:p>
          </p:txBody>
        </p:sp>
        <p:sp>
          <p:nvSpPr>
            <p:cNvPr id="1746" name="Text Box 1733"/>
            <p:cNvSpPr txBox="1">
              <a:spLocks noChangeArrowheads="1"/>
            </p:cNvSpPr>
            <p:nvPr/>
          </p:nvSpPr>
          <p:spPr bwMode="auto">
            <a:xfrm>
              <a:off x="2173" y="778"/>
              <a:ext cx="201"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9</a:t>
              </a:r>
            </a:p>
          </p:txBody>
        </p:sp>
        <p:sp>
          <p:nvSpPr>
            <p:cNvPr id="1747" name="Text Box 1734"/>
            <p:cNvSpPr txBox="1">
              <a:spLocks noChangeArrowheads="1"/>
            </p:cNvSpPr>
            <p:nvPr/>
          </p:nvSpPr>
          <p:spPr bwMode="auto">
            <a:xfrm>
              <a:off x="1400" y="784"/>
              <a:ext cx="201"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9</a:t>
              </a:r>
            </a:p>
          </p:txBody>
        </p:sp>
        <p:sp>
          <p:nvSpPr>
            <p:cNvPr id="1748" name="Text Box 1735"/>
            <p:cNvSpPr txBox="1">
              <a:spLocks noChangeArrowheads="1"/>
            </p:cNvSpPr>
            <p:nvPr/>
          </p:nvSpPr>
          <p:spPr bwMode="auto">
            <a:xfrm>
              <a:off x="1216" y="785"/>
              <a:ext cx="201"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9</a:t>
              </a:r>
            </a:p>
          </p:txBody>
        </p:sp>
        <p:sp>
          <p:nvSpPr>
            <p:cNvPr id="1749" name="Text Box 1736"/>
            <p:cNvSpPr txBox="1">
              <a:spLocks noChangeArrowheads="1"/>
            </p:cNvSpPr>
            <p:nvPr/>
          </p:nvSpPr>
          <p:spPr bwMode="auto">
            <a:xfrm>
              <a:off x="1024" y="778"/>
              <a:ext cx="201"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9</a:t>
              </a:r>
            </a:p>
          </p:txBody>
        </p:sp>
        <p:sp>
          <p:nvSpPr>
            <p:cNvPr id="1750" name="Text Box 1737"/>
            <p:cNvSpPr txBox="1">
              <a:spLocks noChangeArrowheads="1"/>
            </p:cNvSpPr>
            <p:nvPr/>
          </p:nvSpPr>
          <p:spPr bwMode="auto">
            <a:xfrm>
              <a:off x="1552" y="1357"/>
              <a:ext cx="280"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12</a:t>
              </a:r>
            </a:p>
          </p:txBody>
        </p:sp>
        <p:sp>
          <p:nvSpPr>
            <p:cNvPr id="1751" name="Text Box 1738"/>
            <p:cNvSpPr txBox="1">
              <a:spLocks noChangeArrowheads="1"/>
            </p:cNvSpPr>
            <p:nvPr/>
          </p:nvSpPr>
          <p:spPr bwMode="auto">
            <a:xfrm>
              <a:off x="1783" y="1358"/>
              <a:ext cx="201"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1752" name="Text Box 1739"/>
            <p:cNvSpPr txBox="1">
              <a:spLocks noChangeArrowheads="1"/>
            </p:cNvSpPr>
            <p:nvPr/>
          </p:nvSpPr>
          <p:spPr bwMode="auto">
            <a:xfrm>
              <a:off x="1928" y="1359"/>
              <a:ext cx="288"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15</a:t>
              </a:r>
            </a:p>
          </p:txBody>
        </p:sp>
        <p:sp>
          <p:nvSpPr>
            <p:cNvPr id="1753" name="Text Box 1740"/>
            <p:cNvSpPr txBox="1">
              <a:spLocks noChangeArrowheads="1"/>
            </p:cNvSpPr>
            <p:nvPr/>
          </p:nvSpPr>
          <p:spPr bwMode="auto">
            <a:xfrm>
              <a:off x="2173" y="1360"/>
              <a:ext cx="201"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9</a:t>
              </a:r>
            </a:p>
          </p:txBody>
        </p:sp>
        <p:sp>
          <p:nvSpPr>
            <p:cNvPr id="1754" name="Text Box 1741"/>
            <p:cNvSpPr txBox="1">
              <a:spLocks noChangeArrowheads="1"/>
            </p:cNvSpPr>
            <p:nvPr/>
          </p:nvSpPr>
          <p:spPr bwMode="auto">
            <a:xfrm>
              <a:off x="1400" y="1358"/>
              <a:ext cx="201"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0</a:t>
              </a:r>
            </a:p>
          </p:txBody>
        </p:sp>
        <p:sp>
          <p:nvSpPr>
            <p:cNvPr id="1755" name="Text Box 1742"/>
            <p:cNvSpPr txBox="1">
              <a:spLocks noChangeArrowheads="1"/>
            </p:cNvSpPr>
            <p:nvPr/>
          </p:nvSpPr>
          <p:spPr bwMode="auto">
            <a:xfrm>
              <a:off x="1216" y="1359"/>
              <a:ext cx="201"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9</a:t>
              </a:r>
            </a:p>
          </p:txBody>
        </p:sp>
        <p:sp>
          <p:nvSpPr>
            <p:cNvPr id="1756" name="Text Box 1743"/>
            <p:cNvSpPr txBox="1">
              <a:spLocks noChangeArrowheads="1"/>
            </p:cNvSpPr>
            <p:nvPr/>
          </p:nvSpPr>
          <p:spPr bwMode="auto">
            <a:xfrm>
              <a:off x="1024" y="1360"/>
              <a:ext cx="201"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9</a:t>
              </a:r>
            </a:p>
          </p:txBody>
        </p:sp>
        <p:sp>
          <p:nvSpPr>
            <p:cNvPr id="1757" name="Text Box 1744"/>
            <p:cNvSpPr txBox="1">
              <a:spLocks noChangeArrowheads="1"/>
            </p:cNvSpPr>
            <p:nvPr/>
          </p:nvSpPr>
          <p:spPr bwMode="auto">
            <a:xfrm>
              <a:off x="2367" y="1360"/>
              <a:ext cx="201"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9</a:t>
              </a:r>
            </a:p>
          </p:txBody>
        </p:sp>
        <p:sp>
          <p:nvSpPr>
            <p:cNvPr id="1758" name="Text Box 1745"/>
            <p:cNvSpPr txBox="1">
              <a:spLocks noChangeArrowheads="1"/>
            </p:cNvSpPr>
            <p:nvPr/>
          </p:nvSpPr>
          <p:spPr bwMode="auto">
            <a:xfrm>
              <a:off x="2561" y="1360"/>
              <a:ext cx="201" cy="231"/>
            </a:xfrm>
            <a:prstGeom prst="rect">
              <a:avLst/>
            </a:prstGeom>
            <a:noFill/>
            <a:ln w="12700">
              <a:noFill/>
              <a:miter lim="800000"/>
              <a:headEnd/>
              <a:tailEnd/>
            </a:ln>
            <a:effectLst/>
          </p:spPr>
          <p:txBody>
            <a:bodyPr>
              <a:spAutoFit/>
            </a:bodyPr>
            <a:lstStyle/>
            <a:p>
              <a:pPr algn="ctr" eaLnBrk="0" hangingPunct="0">
                <a:spcBef>
                  <a:spcPct val="50000"/>
                </a:spcBef>
                <a:buFontTx/>
                <a:buNone/>
              </a:pPr>
              <a:r>
                <a:rPr lang="it-IT" sz="1800" b="1">
                  <a:solidFill>
                    <a:schemeClr val="bg1"/>
                  </a:solidFill>
                  <a:latin typeface="Arial" charset="0"/>
                </a:rPr>
                <a:t>9</a:t>
              </a:r>
            </a:p>
          </p:txBody>
        </p:sp>
      </p:gr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grpSp>
        <p:nvGrpSpPr>
          <p:cNvPr id="576" name="Group 12"/>
          <p:cNvGrpSpPr>
            <a:grpSpLocks/>
          </p:cNvGrpSpPr>
          <p:nvPr/>
        </p:nvGrpSpPr>
        <p:grpSpPr bwMode="auto">
          <a:xfrm>
            <a:off x="1000579" y="887639"/>
            <a:ext cx="7729764" cy="5045075"/>
            <a:chOff x="288" y="2976"/>
            <a:chExt cx="1440" cy="1200"/>
          </a:xfrm>
        </p:grpSpPr>
        <p:sp>
          <p:nvSpPr>
            <p:cNvPr id="577" name="Rectangle 13"/>
            <p:cNvSpPr>
              <a:spLocks noChangeArrowheads="1"/>
            </p:cNvSpPr>
            <p:nvPr/>
          </p:nvSpPr>
          <p:spPr bwMode="auto">
            <a:xfrm>
              <a:off x="1536" y="4076"/>
              <a:ext cx="192" cy="100"/>
            </a:xfrm>
            <a:prstGeom prst="rect">
              <a:avLst/>
            </a:prstGeom>
            <a:solidFill>
              <a:schemeClr val="folHlink"/>
            </a:solidFill>
            <a:ln w="9525">
              <a:solidFill>
                <a:schemeClr val="tx1"/>
              </a:solidFill>
              <a:miter lim="800000"/>
              <a:headEnd/>
              <a:tailEnd/>
            </a:ln>
            <a:effectLst/>
          </p:spPr>
          <p:txBody>
            <a:bodyPr wrap="none" anchor="ctr"/>
            <a:lstStyle/>
            <a:p>
              <a:endParaRPr lang="it-IT"/>
            </a:p>
          </p:txBody>
        </p:sp>
        <p:sp>
          <p:nvSpPr>
            <p:cNvPr id="578" name="Freeform 14"/>
            <p:cNvSpPr>
              <a:spLocks/>
            </p:cNvSpPr>
            <p:nvPr/>
          </p:nvSpPr>
          <p:spPr bwMode="auto">
            <a:xfrm>
              <a:off x="1332" y="3920"/>
              <a:ext cx="290" cy="162"/>
            </a:xfrm>
            <a:custGeom>
              <a:avLst/>
              <a:gdLst/>
              <a:ahLst/>
              <a:cxnLst>
                <a:cxn ang="0">
                  <a:pos x="0" y="6"/>
                </a:cxn>
                <a:cxn ang="0">
                  <a:pos x="87" y="3"/>
                </a:cxn>
                <a:cxn ang="0">
                  <a:pos x="81" y="21"/>
                </a:cxn>
                <a:cxn ang="0">
                  <a:pos x="63" y="33"/>
                </a:cxn>
                <a:cxn ang="0">
                  <a:pos x="69" y="54"/>
                </a:cxn>
                <a:cxn ang="0">
                  <a:pos x="126" y="42"/>
                </a:cxn>
                <a:cxn ang="0">
                  <a:pos x="141" y="78"/>
                </a:cxn>
              </a:cxnLst>
              <a:rect l="0" t="0" r="r" b="b"/>
              <a:pathLst>
                <a:path w="145" h="78">
                  <a:moveTo>
                    <a:pt x="0" y="6"/>
                  </a:moveTo>
                  <a:cubicBezTo>
                    <a:pt x="39" y="2"/>
                    <a:pt x="43" y="0"/>
                    <a:pt x="87" y="3"/>
                  </a:cubicBezTo>
                  <a:cubicBezTo>
                    <a:pt x="85" y="9"/>
                    <a:pt x="85" y="16"/>
                    <a:pt x="81" y="21"/>
                  </a:cubicBezTo>
                  <a:cubicBezTo>
                    <a:pt x="76" y="27"/>
                    <a:pt x="63" y="33"/>
                    <a:pt x="63" y="33"/>
                  </a:cubicBezTo>
                  <a:cubicBezTo>
                    <a:pt x="65" y="40"/>
                    <a:pt x="63" y="51"/>
                    <a:pt x="69" y="54"/>
                  </a:cubicBezTo>
                  <a:cubicBezTo>
                    <a:pt x="82" y="61"/>
                    <a:pt x="111" y="46"/>
                    <a:pt x="126" y="42"/>
                  </a:cubicBezTo>
                  <a:cubicBezTo>
                    <a:pt x="145" y="51"/>
                    <a:pt x="141" y="56"/>
                    <a:pt x="141" y="78"/>
                  </a:cubicBezTo>
                </a:path>
              </a:pathLst>
            </a:custGeom>
            <a:noFill/>
            <a:ln w="9525">
              <a:solidFill>
                <a:schemeClr val="folHlink"/>
              </a:solidFill>
              <a:round/>
              <a:headEnd/>
              <a:tailEnd/>
            </a:ln>
            <a:effectLst/>
          </p:spPr>
          <p:txBody>
            <a:bodyPr/>
            <a:lstStyle/>
            <a:p>
              <a:endParaRPr lang="it-IT"/>
            </a:p>
          </p:txBody>
        </p:sp>
        <p:grpSp>
          <p:nvGrpSpPr>
            <p:cNvPr id="579" name="Group 15"/>
            <p:cNvGrpSpPr>
              <a:grpSpLocks/>
            </p:cNvGrpSpPr>
            <p:nvPr/>
          </p:nvGrpSpPr>
          <p:grpSpPr bwMode="auto">
            <a:xfrm>
              <a:off x="288" y="2976"/>
              <a:ext cx="1056" cy="1200"/>
              <a:chOff x="3264" y="3168"/>
              <a:chExt cx="528" cy="576"/>
            </a:xfrm>
          </p:grpSpPr>
          <p:sp>
            <p:nvSpPr>
              <p:cNvPr id="581" name="Rectangle 16"/>
              <p:cNvSpPr>
                <a:spLocks noChangeArrowheads="1"/>
              </p:cNvSpPr>
              <p:nvPr/>
            </p:nvSpPr>
            <p:spPr bwMode="auto">
              <a:xfrm>
                <a:off x="3312" y="3168"/>
                <a:ext cx="432" cy="384"/>
              </a:xfrm>
              <a:prstGeom prst="rect">
                <a:avLst/>
              </a:prstGeom>
              <a:solidFill>
                <a:schemeClr val="folHlink"/>
              </a:solidFill>
              <a:ln w="9525">
                <a:solidFill>
                  <a:schemeClr val="tx1"/>
                </a:solidFill>
                <a:miter lim="800000"/>
                <a:headEnd/>
                <a:tailEnd/>
              </a:ln>
              <a:effectLst/>
            </p:spPr>
            <p:txBody>
              <a:bodyPr wrap="none" anchor="ctr"/>
              <a:lstStyle/>
              <a:p>
                <a:endParaRPr lang="it-IT"/>
              </a:p>
            </p:txBody>
          </p:sp>
          <p:sp>
            <p:nvSpPr>
              <p:cNvPr id="582" name="Rectangle 17"/>
              <p:cNvSpPr>
                <a:spLocks noChangeArrowheads="1"/>
              </p:cNvSpPr>
              <p:nvPr/>
            </p:nvSpPr>
            <p:spPr bwMode="auto">
              <a:xfrm>
                <a:off x="3360" y="3216"/>
                <a:ext cx="336" cy="288"/>
              </a:xfrm>
              <a:prstGeom prst="rect">
                <a:avLst/>
              </a:prstGeom>
              <a:solidFill>
                <a:srgbClr val="99CCFF"/>
              </a:solidFill>
              <a:ln w="9525">
                <a:solidFill>
                  <a:schemeClr val="tx1"/>
                </a:solidFill>
                <a:miter lim="800000"/>
                <a:headEnd/>
                <a:tailEnd/>
              </a:ln>
              <a:effectLst/>
            </p:spPr>
            <p:txBody>
              <a:bodyPr wrap="none" anchor="ctr"/>
              <a:lstStyle/>
              <a:p>
                <a:endParaRPr lang="it-IT"/>
              </a:p>
            </p:txBody>
          </p:sp>
          <p:sp>
            <p:nvSpPr>
              <p:cNvPr id="583" name="Rectangle 18"/>
              <p:cNvSpPr>
                <a:spLocks noChangeArrowheads="1"/>
              </p:cNvSpPr>
              <p:nvPr/>
            </p:nvSpPr>
            <p:spPr bwMode="auto">
              <a:xfrm>
                <a:off x="3264" y="3552"/>
                <a:ext cx="528" cy="192"/>
              </a:xfrm>
              <a:prstGeom prst="rect">
                <a:avLst/>
              </a:prstGeom>
              <a:solidFill>
                <a:schemeClr val="folHlink"/>
              </a:solidFill>
              <a:ln w="9525">
                <a:solidFill>
                  <a:schemeClr val="tx1"/>
                </a:solidFill>
                <a:miter lim="800000"/>
                <a:headEnd/>
                <a:tailEnd/>
              </a:ln>
              <a:effectLst/>
            </p:spPr>
            <p:txBody>
              <a:bodyPr wrap="none" anchor="ctr"/>
              <a:lstStyle/>
              <a:p>
                <a:endParaRPr lang="it-IT"/>
              </a:p>
            </p:txBody>
          </p:sp>
          <p:sp>
            <p:nvSpPr>
              <p:cNvPr id="584" name="Rectangle 19"/>
              <p:cNvSpPr>
                <a:spLocks noChangeArrowheads="1"/>
              </p:cNvSpPr>
              <p:nvPr/>
            </p:nvSpPr>
            <p:spPr bwMode="auto">
              <a:xfrm>
                <a:off x="3312" y="3600"/>
                <a:ext cx="192" cy="48"/>
              </a:xfrm>
              <a:prstGeom prst="rect">
                <a:avLst/>
              </a:prstGeom>
              <a:solidFill>
                <a:schemeClr val="folHlink"/>
              </a:solidFill>
              <a:ln w="9525">
                <a:solidFill>
                  <a:schemeClr val="tx1"/>
                </a:solidFill>
                <a:miter lim="800000"/>
                <a:headEnd/>
                <a:tailEnd/>
              </a:ln>
              <a:effectLst/>
            </p:spPr>
            <p:txBody>
              <a:bodyPr wrap="none" anchor="ctr"/>
              <a:lstStyle/>
              <a:p>
                <a:endParaRPr lang="it-IT"/>
              </a:p>
            </p:txBody>
          </p:sp>
          <p:sp>
            <p:nvSpPr>
              <p:cNvPr id="585" name="Rectangle 20"/>
              <p:cNvSpPr>
                <a:spLocks noChangeArrowheads="1"/>
              </p:cNvSpPr>
              <p:nvPr/>
            </p:nvSpPr>
            <p:spPr bwMode="auto">
              <a:xfrm>
                <a:off x="3312" y="3648"/>
                <a:ext cx="192" cy="48"/>
              </a:xfrm>
              <a:prstGeom prst="rect">
                <a:avLst/>
              </a:prstGeom>
              <a:solidFill>
                <a:schemeClr val="folHlink"/>
              </a:solidFill>
              <a:ln w="9525">
                <a:solidFill>
                  <a:schemeClr val="tx1"/>
                </a:solidFill>
                <a:miter lim="800000"/>
                <a:headEnd/>
                <a:tailEnd/>
              </a:ln>
              <a:effectLst/>
            </p:spPr>
            <p:txBody>
              <a:bodyPr wrap="none" anchor="ctr"/>
              <a:lstStyle/>
              <a:p>
                <a:endParaRPr lang="it-IT"/>
              </a:p>
            </p:txBody>
          </p:sp>
          <p:sp>
            <p:nvSpPr>
              <p:cNvPr id="586" name="Rectangle 21"/>
              <p:cNvSpPr>
                <a:spLocks noChangeArrowheads="1"/>
              </p:cNvSpPr>
              <p:nvPr/>
            </p:nvSpPr>
            <p:spPr bwMode="auto">
              <a:xfrm>
                <a:off x="3696" y="3600"/>
                <a:ext cx="48" cy="48"/>
              </a:xfrm>
              <a:prstGeom prst="rect">
                <a:avLst/>
              </a:prstGeom>
              <a:solidFill>
                <a:srgbClr val="00FF00"/>
              </a:solidFill>
              <a:ln w="9525">
                <a:solidFill>
                  <a:schemeClr val="tx1"/>
                </a:solidFill>
                <a:miter lim="800000"/>
                <a:headEnd/>
                <a:tailEnd/>
              </a:ln>
              <a:effectLst/>
            </p:spPr>
            <p:txBody>
              <a:bodyPr wrap="none" anchor="ctr"/>
              <a:lstStyle/>
              <a:p>
                <a:endParaRPr lang="it-IT"/>
              </a:p>
            </p:txBody>
          </p:sp>
        </p:grpSp>
        <p:pic>
          <p:nvPicPr>
            <p:cNvPr id="580" name="Picture 22" descr="ima_64"/>
            <p:cNvPicPr>
              <a:picLocks noChangeAspect="1" noChangeArrowheads="1"/>
            </p:cNvPicPr>
            <p:nvPr/>
          </p:nvPicPr>
          <p:blipFill>
            <a:blip r:embed="rId2" cstate="print"/>
            <a:srcRect/>
            <a:stretch>
              <a:fillRect/>
            </a:stretch>
          </p:blipFill>
          <p:spPr bwMode="auto">
            <a:xfrm>
              <a:off x="480" y="3072"/>
              <a:ext cx="720" cy="618"/>
            </a:xfrm>
            <a:prstGeom prst="rect">
              <a:avLst/>
            </a:prstGeom>
            <a:noFill/>
          </p:spPr>
        </p:pic>
      </p:gr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613725" y="2604306"/>
            <a:ext cx="3518704" cy="848114"/>
          </a:xfrm>
        </p:spPr>
        <p:txBody>
          <a:bodyPr/>
          <a:lstStyle/>
          <a:p>
            <a:r>
              <a:rPr lang="it-IT" dirty="0" smtClean="0"/>
              <a:t>Generazioni</a:t>
            </a:r>
            <a:endParaRPr lang="en-US" dirty="0"/>
          </a:p>
        </p:txBody>
      </p:sp>
      <p:sp>
        <p:nvSpPr>
          <p:cNvPr id="3" name="Segnaposto numero diapositiva 2"/>
          <p:cNvSpPr>
            <a:spLocks noGrp="1"/>
          </p:cNvSpPr>
          <p:nvPr>
            <p:ph type="sldNum" sz="quarter" idx="10"/>
          </p:nvPr>
        </p:nvSpPr>
        <p:spPr/>
        <p:txBody>
          <a:bodyPr/>
          <a:lstStyle/>
          <a:p>
            <a:pPr>
              <a:defRPr/>
            </a:pPr>
            <a:fld id="{9BBA96DC-B469-42DB-9C42-1245F8FF7E19}" type="slidenum">
              <a:rPr lang="it-IT" smtClean="0"/>
              <a:pPr>
                <a:defRPr/>
              </a:pPr>
              <a:t>37</a:t>
            </a:fld>
            <a:endParaRPr lang="it-IT"/>
          </a:p>
        </p:txBody>
      </p:sp>
      <p:sp>
        <p:nvSpPr>
          <p:cNvPr id="4" name="Segnaposto data 3"/>
          <p:cNvSpPr>
            <a:spLocks noGrp="1"/>
          </p:cNvSpPr>
          <p:nvPr>
            <p:ph type="dt" sz="half" idx="11"/>
          </p:nvPr>
        </p:nvSpPr>
        <p:spPr/>
        <p:txBody>
          <a:bodyPr/>
          <a:lstStyle/>
          <a:p>
            <a:pPr>
              <a:defRPr/>
            </a:pPr>
            <a:r>
              <a:rPr lang="it-IT" smtClean="0"/>
              <a:t>Giorgio De Nunzio  </a:t>
            </a:r>
            <a:endParaRPr lang="it-IT"/>
          </a:p>
        </p:txBody>
      </p:sp>
      <p:sp>
        <p:nvSpPr>
          <p:cNvPr id="5" name="Segnaposto piè di pagina 4"/>
          <p:cNvSpPr>
            <a:spLocks noGrp="1"/>
          </p:cNvSpPr>
          <p:nvPr>
            <p:ph type="ftr" sz="quarter" idx="12"/>
          </p:nvPr>
        </p:nvSpPr>
        <p:spPr/>
        <p:txBody>
          <a:bodyPr/>
          <a:lstStyle/>
          <a:p>
            <a:pPr>
              <a:defRPr/>
            </a:pPr>
            <a:r>
              <a:rPr lang="it-IT" smtClean="0"/>
              <a:t>giorgio.denunzio@unisalento.it</a:t>
            </a:r>
            <a:endParaRPr lang="it-IT"/>
          </a:p>
        </p:txBody>
      </p:sp>
      <p:pic>
        <p:nvPicPr>
          <p:cNvPr id="36869" name="Picture 5"/>
          <p:cNvPicPr>
            <a:picLocks noChangeAspect="1" noChangeArrowheads="1"/>
          </p:cNvPicPr>
          <p:nvPr/>
        </p:nvPicPr>
        <p:blipFill>
          <a:blip r:embed="rId2" cstate="print"/>
          <a:srcRect/>
          <a:stretch>
            <a:fillRect/>
          </a:stretch>
        </p:blipFill>
        <p:spPr bwMode="auto">
          <a:xfrm>
            <a:off x="0" y="0"/>
            <a:ext cx="5717894" cy="5895121"/>
          </a:xfrm>
          <a:prstGeom prst="rect">
            <a:avLst/>
          </a:prstGeom>
          <a:noFill/>
          <a:ln w="9525">
            <a:noFill/>
            <a:miter lim="800000"/>
            <a:headEnd/>
            <a:tailEnd/>
          </a:ln>
        </p:spPr>
      </p:pic>
      <p:pic>
        <p:nvPicPr>
          <p:cNvPr id="36870" name="Picture 6"/>
          <p:cNvPicPr>
            <a:picLocks noChangeAspect="1" noChangeArrowheads="1"/>
          </p:cNvPicPr>
          <p:nvPr/>
        </p:nvPicPr>
        <p:blipFill>
          <a:blip r:embed="rId3" cstate="print"/>
          <a:srcRect/>
          <a:stretch>
            <a:fillRect/>
          </a:stretch>
        </p:blipFill>
        <p:spPr bwMode="auto">
          <a:xfrm>
            <a:off x="0" y="5724525"/>
            <a:ext cx="5686425" cy="1133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717631" y="0"/>
            <a:ext cx="7847639" cy="848114"/>
          </a:xfrm>
        </p:spPr>
        <p:txBody>
          <a:bodyPr/>
          <a:lstStyle/>
          <a:p>
            <a:r>
              <a:rPr lang="it-IT" dirty="0" smtClean="0"/>
              <a:t>1a generazione</a:t>
            </a:r>
            <a:endParaRPr lang="en-US" dirty="0"/>
          </a:p>
        </p:txBody>
      </p:sp>
      <p:sp>
        <p:nvSpPr>
          <p:cNvPr id="3" name="Segnaposto numero diapositiva 2"/>
          <p:cNvSpPr>
            <a:spLocks noGrp="1"/>
          </p:cNvSpPr>
          <p:nvPr>
            <p:ph type="sldNum" sz="quarter" idx="10"/>
          </p:nvPr>
        </p:nvSpPr>
        <p:spPr/>
        <p:txBody>
          <a:bodyPr/>
          <a:lstStyle/>
          <a:p>
            <a:pPr>
              <a:defRPr/>
            </a:pPr>
            <a:fld id="{9BBA96DC-B469-42DB-9C42-1245F8FF7E19}" type="slidenum">
              <a:rPr lang="it-IT" smtClean="0"/>
              <a:pPr>
                <a:defRPr/>
              </a:pPr>
              <a:t>38</a:t>
            </a:fld>
            <a:endParaRPr lang="it-IT"/>
          </a:p>
        </p:txBody>
      </p:sp>
      <p:sp>
        <p:nvSpPr>
          <p:cNvPr id="4" name="Segnaposto data 3"/>
          <p:cNvSpPr>
            <a:spLocks noGrp="1"/>
          </p:cNvSpPr>
          <p:nvPr>
            <p:ph type="dt" sz="half" idx="11"/>
          </p:nvPr>
        </p:nvSpPr>
        <p:spPr/>
        <p:txBody>
          <a:bodyPr/>
          <a:lstStyle/>
          <a:p>
            <a:pPr>
              <a:defRPr/>
            </a:pPr>
            <a:r>
              <a:rPr lang="it-IT" smtClean="0"/>
              <a:t>Giorgio De Nunzio  </a:t>
            </a:r>
            <a:endParaRPr lang="it-IT"/>
          </a:p>
        </p:txBody>
      </p:sp>
      <p:sp>
        <p:nvSpPr>
          <p:cNvPr id="5" name="Segnaposto piè di pagina 4"/>
          <p:cNvSpPr>
            <a:spLocks noGrp="1"/>
          </p:cNvSpPr>
          <p:nvPr>
            <p:ph type="ftr" sz="quarter" idx="12"/>
          </p:nvPr>
        </p:nvSpPr>
        <p:spPr/>
        <p:txBody>
          <a:bodyPr/>
          <a:lstStyle/>
          <a:p>
            <a:pPr>
              <a:defRPr/>
            </a:pPr>
            <a:r>
              <a:rPr lang="it-IT" smtClean="0"/>
              <a:t>giorgio.denunzio@unisalento.it</a:t>
            </a:r>
            <a:endParaRPr lang="it-IT"/>
          </a:p>
        </p:txBody>
      </p:sp>
      <p:pic>
        <p:nvPicPr>
          <p:cNvPr id="59394" name="Picture 2"/>
          <p:cNvPicPr>
            <a:picLocks noChangeAspect="1" noChangeArrowheads="1"/>
          </p:cNvPicPr>
          <p:nvPr/>
        </p:nvPicPr>
        <p:blipFill>
          <a:blip r:embed="rId2" cstate="print"/>
          <a:srcRect/>
          <a:stretch>
            <a:fillRect/>
          </a:stretch>
        </p:blipFill>
        <p:spPr bwMode="auto">
          <a:xfrm>
            <a:off x="1281958" y="916368"/>
            <a:ext cx="6519380" cy="534288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717631" y="0"/>
            <a:ext cx="7847639" cy="848114"/>
          </a:xfrm>
        </p:spPr>
        <p:txBody>
          <a:bodyPr/>
          <a:lstStyle/>
          <a:p>
            <a:r>
              <a:rPr lang="it-IT" dirty="0" smtClean="0"/>
              <a:t>2a generazione</a:t>
            </a:r>
            <a:endParaRPr lang="en-US" dirty="0"/>
          </a:p>
        </p:txBody>
      </p:sp>
      <p:sp>
        <p:nvSpPr>
          <p:cNvPr id="3" name="Segnaposto numero diapositiva 2"/>
          <p:cNvSpPr>
            <a:spLocks noGrp="1"/>
          </p:cNvSpPr>
          <p:nvPr>
            <p:ph type="sldNum" sz="quarter" idx="10"/>
          </p:nvPr>
        </p:nvSpPr>
        <p:spPr/>
        <p:txBody>
          <a:bodyPr/>
          <a:lstStyle/>
          <a:p>
            <a:pPr>
              <a:defRPr/>
            </a:pPr>
            <a:fld id="{9BBA96DC-B469-42DB-9C42-1245F8FF7E19}" type="slidenum">
              <a:rPr lang="it-IT" smtClean="0"/>
              <a:pPr>
                <a:defRPr/>
              </a:pPr>
              <a:t>39</a:t>
            </a:fld>
            <a:endParaRPr lang="it-IT"/>
          </a:p>
        </p:txBody>
      </p:sp>
      <p:sp>
        <p:nvSpPr>
          <p:cNvPr id="4" name="Segnaposto data 3"/>
          <p:cNvSpPr>
            <a:spLocks noGrp="1"/>
          </p:cNvSpPr>
          <p:nvPr>
            <p:ph type="dt" sz="half" idx="11"/>
          </p:nvPr>
        </p:nvSpPr>
        <p:spPr/>
        <p:txBody>
          <a:bodyPr/>
          <a:lstStyle/>
          <a:p>
            <a:pPr>
              <a:defRPr/>
            </a:pPr>
            <a:r>
              <a:rPr lang="it-IT" smtClean="0"/>
              <a:t>Giorgio De Nunzio  </a:t>
            </a:r>
            <a:endParaRPr lang="it-IT"/>
          </a:p>
        </p:txBody>
      </p:sp>
      <p:sp>
        <p:nvSpPr>
          <p:cNvPr id="5" name="Segnaposto piè di pagina 4"/>
          <p:cNvSpPr>
            <a:spLocks noGrp="1"/>
          </p:cNvSpPr>
          <p:nvPr>
            <p:ph type="ftr" sz="quarter" idx="12"/>
          </p:nvPr>
        </p:nvSpPr>
        <p:spPr/>
        <p:txBody>
          <a:bodyPr/>
          <a:lstStyle/>
          <a:p>
            <a:pPr>
              <a:defRPr/>
            </a:pPr>
            <a:r>
              <a:rPr lang="it-IT" smtClean="0"/>
              <a:t>giorgio.denunzio@unisalento.it</a:t>
            </a:r>
            <a:endParaRPr lang="it-IT"/>
          </a:p>
        </p:txBody>
      </p:sp>
      <p:pic>
        <p:nvPicPr>
          <p:cNvPr id="61442" name="Picture 2"/>
          <p:cNvPicPr>
            <a:picLocks noChangeAspect="1" noChangeArrowheads="1"/>
          </p:cNvPicPr>
          <p:nvPr/>
        </p:nvPicPr>
        <p:blipFill>
          <a:blip r:embed="rId2" cstate="print"/>
          <a:srcRect/>
          <a:stretch>
            <a:fillRect/>
          </a:stretch>
        </p:blipFill>
        <p:spPr bwMode="auto">
          <a:xfrm>
            <a:off x="172475" y="790034"/>
            <a:ext cx="5121766" cy="4615344"/>
          </a:xfrm>
          <a:prstGeom prst="rect">
            <a:avLst/>
          </a:prstGeom>
          <a:noFill/>
          <a:ln w="9525">
            <a:noFill/>
            <a:miter lim="800000"/>
            <a:headEnd/>
            <a:tailEnd/>
          </a:ln>
        </p:spPr>
      </p:pic>
      <p:pic>
        <p:nvPicPr>
          <p:cNvPr id="61443" name="Picture 3"/>
          <p:cNvPicPr>
            <a:picLocks noChangeAspect="1" noChangeArrowheads="1"/>
          </p:cNvPicPr>
          <p:nvPr/>
        </p:nvPicPr>
        <p:blipFill>
          <a:blip r:embed="rId3" cstate="print"/>
          <a:srcRect/>
          <a:stretch>
            <a:fillRect/>
          </a:stretch>
        </p:blipFill>
        <p:spPr bwMode="auto">
          <a:xfrm>
            <a:off x="4427316" y="4580983"/>
            <a:ext cx="4572000" cy="1724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0"/>
          </p:nvPr>
        </p:nvSpPr>
        <p:spPr/>
        <p:txBody>
          <a:bodyPr/>
          <a:lstStyle/>
          <a:p>
            <a:pPr>
              <a:defRPr/>
            </a:pPr>
            <a:fld id="{9BBA96DC-B469-42DB-9C42-1245F8FF7E19}" type="slidenum">
              <a:rPr lang="it-IT" smtClean="0"/>
              <a:pPr>
                <a:defRPr/>
              </a:pPr>
              <a:t>4</a:t>
            </a:fld>
            <a:endParaRPr lang="it-IT"/>
          </a:p>
        </p:txBody>
      </p:sp>
      <p:sp>
        <p:nvSpPr>
          <p:cNvPr id="4" name="Segnaposto data 3"/>
          <p:cNvSpPr>
            <a:spLocks noGrp="1"/>
          </p:cNvSpPr>
          <p:nvPr>
            <p:ph type="dt" sz="half" idx="11"/>
          </p:nvPr>
        </p:nvSpPr>
        <p:spPr/>
        <p:txBody>
          <a:bodyPr/>
          <a:lstStyle/>
          <a:p>
            <a:pPr>
              <a:defRPr/>
            </a:pPr>
            <a:r>
              <a:rPr lang="it-IT" smtClean="0"/>
              <a:t>Giorgio De Nunzio  </a:t>
            </a:r>
            <a:endParaRPr lang="it-IT"/>
          </a:p>
        </p:txBody>
      </p:sp>
      <p:sp>
        <p:nvSpPr>
          <p:cNvPr id="5" name="Segnaposto piè di pagina 4"/>
          <p:cNvSpPr>
            <a:spLocks noGrp="1"/>
          </p:cNvSpPr>
          <p:nvPr>
            <p:ph type="ftr" sz="quarter" idx="12"/>
          </p:nvPr>
        </p:nvSpPr>
        <p:spPr/>
        <p:txBody>
          <a:bodyPr/>
          <a:lstStyle/>
          <a:p>
            <a:pPr>
              <a:defRPr/>
            </a:pPr>
            <a:r>
              <a:rPr lang="it-IT" smtClean="0"/>
              <a:t>giorgio.denunzio@unisalento.it</a:t>
            </a:r>
            <a:endParaRPr lang="it-IT"/>
          </a:p>
        </p:txBody>
      </p:sp>
      <p:sp>
        <p:nvSpPr>
          <p:cNvPr id="6" name="Segnaposto numero diapositiva 5"/>
          <p:cNvSpPr txBox="1">
            <a:spLocks/>
          </p:cNvSpPr>
          <p:nvPr/>
        </p:nvSpPr>
        <p:spPr bwMode="auto">
          <a:xfrm>
            <a:off x="6553200" y="6243638"/>
            <a:ext cx="21336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E5AF868-D177-47E7-9600-76581EC66336}" type="slidenum">
              <a:rPr kumimoji="0" lang="it-IT" sz="1200" b="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it-IT" sz="1200" b="0" i="0" u="none" strike="noStrike" kern="1200" cap="none" spc="0" normalizeH="0" baseline="0" noProof="0">
              <a:ln>
                <a:noFill/>
              </a:ln>
              <a:solidFill>
                <a:schemeClr val="tx1"/>
              </a:solidFill>
              <a:effectLst>
                <a:outerShdw blurRad="38100" dist="38100" dir="2700000" algn="tl">
                  <a:srgbClr val="C0C0C0"/>
                </a:outerShdw>
              </a:effectLst>
              <a:uLnTx/>
              <a:uFillTx/>
              <a:latin typeface="Arial" charset="0"/>
              <a:ea typeface="+mn-ea"/>
              <a:cs typeface="+mn-cs"/>
            </a:endParaRPr>
          </a:p>
        </p:txBody>
      </p:sp>
      <p:pic>
        <p:nvPicPr>
          <p:cNvPr id="7" name="Picture 6"/>
          <p:cNvPicPr>
            <a:picLocks noChangeAspect="1" noChangeArrowheads="1"/>
          </p:cNvPicPr>
          <p:nvPr/>
        </p:nvPicPr>
        <p:blipFill>
          <a:blip r:embed="rId2" cstate="print"/>
          <a:srcRect/>
          <a:stretch>
            <a:fillRect/>
          </a:stretch>
        </p:blipFill>
        <p:spPr bwMode="auto">
          <a:xfrm>
            <a:off x="207281" y="4717143"/>
            <a:ext cx="2146300" cy="1693863"/>
          </a:xfrm>
          <a:prstGeom prst="rect">
            <a:avLst/>
          </a:prstGeom>
          <a:noFill/>
          <a:ln w="9525" algn="ctr">
            <a:noFill/>
            <a:miter lim="800000"/>
            <a:headEnd/>
            <a:tailEnd/>
          </a:ln>
        </p:spPr>
      </p:pic>
      <p:grpSp>
        <p:nvGrpSpPr>
          <p:cNvPr id="8" name="Gruppo 4"/>
          <p:cNvGrpSpPr>
            <a:grpSpLocks/>
          </p:cNvGrpSpPr>
          <p:nvPr/>
        </p:nvGrpSpPr>
        <p:grpSpPr bwMode="auto">
          <a:xfrm>
            <a:off x="2874963" y="1365250"/>
            <a:ext cx="2768600" cy="1665288"/>
            <a:chOff x="247353" y="4941168"/>
            <a:chExt cx="2106909" cy="1665527"/>
          </a:xfrm>
        </p:grpSpPr>
        <p:pic>
          <p:nvPicPr>
            <p:cNvPr id="9" name="Picture 2" descr="http://www.quadriproject.com/wp/wp-content/uploads/2011/06/video.jpg">
              <a:hlinkClick r:id="rId3" action="ppaction://hlinkfile"/>
            </p:cNvPr>
            <p:cNvPicPr>
              <a:picLocks noChangeAspect="1" noChangeArrowheads="1"/>
            </p:cNvPicPr>
            <p:nvPr/>
          </p:nvPicPr>
          <p:blipFill>
            <a:blip r:embed="rId4" cstate="print"/>
            <a:srcRect/>
            <a:stretch>
              <a:fillRect/>
            </a:stretch>
          </p:blipFill>
          <p:spPr bwMode="auto">
            <a:xfrm>
              <a:off x="338137" y="4941168"/>
              <a:ext cx="2016125" cy="1209675"/>
            </a:xfrm>
            <a:prstGeom prst="rect">
              <a:avLst/>
            </a:prstGeom>
            <a:noFill/>
            <a:ln w="9525">
              <a:noFill/>
              <a:miter lim="800000"/>
              <a:headEnd/>
              <a:tailEnd/>
            </a:ln>
          </p:spPr>
        </p:pic>
        <p:sp>
          <p:nvSpPr>
            <p:cNvPr id="10" name="CasellaDiTesto 17">
              <a:hlinkClick r:id="rId3" action="ppaction://hlinkfile"/>
            </p:cNvPr>
            <p:cNvSpPr txBox="1">
              <a:spLocks noChangeArrowheads="1"/>
            </p:cNvSpPr>
            <p:nvPr/>
          </p:nvSpPr>
          <p:spPr bwMode="auto">
            <a:xfrm>
              <a:off x="247353" y="6237312"/>
              <a:ext cx="2078789" cy="369383"/>
            </a:xfrm>
            <a:prstGeom prst="rect">
              <a:avLst/>
            </a:prstGeom>
            <a:noFill/>
            <a:ln w="9525">
              <a:noFill/>
              <a:miter lim="800000"/>
              <a:headEnd/>
              <a:tailEnd/>
            </a:ln>
          </p:spPr>
          <p:txBody>
            <a:bodyPr wrap="none">
              <a:spAutoFit/>
            </a:bodyPr>
            <a:lstStyle/>
            <a:p>
              <a:r>
                <a:rPr lang="it-IT"/>
                <a:t>TAC ADDOME (01a_TC)</a:t>
              </a:r>
            </a:p>
          </p:txBody>
        </p:sp>
      </p:grpSp>
      <p:grpSp>
        <p:nvGrpSpPr>
          <p:cNvPr id="11" name="Gruppo 4"/>
          <p:cNvGrpSpPr>
            <a:grpSpLocks/>
          </p:cNvGrpSpPr>
          <p:nvPr/>
        </p:nvGrpSpPr>
        <p:grpSpPr bwMode="auto">
          <a:xfrm>
            <a:off x="6072188" y="1354138"/>
            <a:ext cx="2768600" cy="1941512"/>
            <a:chOff x="247353" y="4941168"/>
            <a:chExt cx="2106909" cy="1942563"/>
          </a:xfrm>
        </p:grpSpPr>
        <p:pic>
          <p:nvPicPr>
            <p:cNvPr id="12" name="Picture 2" descr="http://www.quadriproject.com/wp/wp-content/uploads/2011/06/video.jpg">
              <a:hlinkClick r:id="rId5" action="ppaction://hlinkfile"/>
            </p:cNvPr>
            <p:cNvPicPr>
              <a:picLocks noChangeAspect="1" noChangeArrowheads="1"/>
            </p:cNvPicPr>
            <p:nvPr/>
          </p:nvPicPr>
          <p:blipFill>
            <a:blip r:embed="rId4" cstate="print"/>
            <a:srcRect/>
            <a:stretch>
              <a:fillRect/>
            </a:stretch>
          </p:blipFill>
          <p:spPr bwMode="auto">
            <a:xfrm>
              <a:off x="338137" y="4941168"/>
              <a:ext cx="2016125" cy="1209675"/>
            </a:xfrm>
            <a:prstGeom prst="rect">
              <a:avLst/>
            </a:prstGeom>
            <a:noFill/>
            <a:ln w="9525">
              <a:noFill/>
              <a:miter lim="800000"/>
              <a:headEnd/>
              <a:tailEnd/>
            </a:ln>
          </p:spPr>
        </p:pic>
        <p:sp>
          <p:nvSpPr>
            <p:cNvPr id="13" name="CasellaDiTesto 17">
              <a:hlinkClick r:id="rId5" action="ppaction://hlinkfile"/>
            </p:cNvPr>
            <p:cNvSpPr txBox="1">
              <a:spLocks noChangeArrowheads="1"/>
            </p:cNvSpPr>
            <p:nvPr/>
          </p:nvSpPr>
          <p:spPr bwMode="auto">
            <a:xfrm>
              <a:off x="247353" y="6237311"/>
              <a:ext cx="1795903" cy="646420"/>
            </a:xfrm>
            <a:prstGeom prst="rect">
              <a:avLst/>
            </a:prstGeom>
            <a:noFill/>
            <a:ln w="9525">
              <a:noFill/>
              <a:miter lim="800000"/>
              <a:headEnd/>
              <a:tailEnd/>
            </a:ln>
          </p:spPr>
          <p:txBody>
            <a:bodyPr wrap="none">
              <a:spAutoFit/>
            </a:bodyPr>
            <a:lstStyle/>
            <a:p>
              <a:r>
                <a:rPr lang="it-IT"/>
                <a:t>COLONSCOPIA </a:t>
              </a:r>
            </a:p>
            <a:p>
              <a:r>
                <a:rPr lang="it-IT"/>
                <a:t>VIRTUALE (01a_VC)</a:t>
              </a:r>
            </a:p>
          </p:txBody>
        </p:sp>
      </p:grpSp>
      <p:pic>
        <p:nvPicPr>
          <p:cNvPr id="14" name="Picture 2"/>
          <p:cNvPicPr>
            <a:picLocks noChangeAspect="1" noChangeArrowheads="1"/>
          </p:cNvPicPr>
          <p:nvPr/>
        </p:nvPicPr>
        <p:blipFill>
          <a:blip r:embed="rId6" cstate="print"/>
          <a:srcRect/>
          <a:stretch>
            <a:fillRect/>
          </a:stretch>
        </p:blipFill>
        <p:spPr bwMode="auto">
          <a:xfrm>
            <a:off x="328613" y="1425575"/>
            <a:ext cx="1812925" cy="1597025"/>
          </a:xfrm>
          <a:prstGeom prst="rect">
            <a:avLst/>
          </a:prstGeom>
          <a:noFill/>
          <a:ln w="9525" algn="ctr">
            <a:noFill/>
            <a:miter lim="800000"/>
            <a:headEnd/>
            <a:tailEnd/>
          </a:ln>
        </p:spPr>
      </p:pic>
      <p:pic>
        <p:nvPicPr>
          <p:cNvPr id="15" name="Picture 7"/>
          <p:cNvPicPr>
            <a:picLocks noChangeAspect="1" noChangeArrowheads="1"/>
          </p:cNvPicPr>
          <p:nvPr/>
        </p:nvPicPr>
        <p:blipFill>
          <a:blip r:embed="rId7" cstate="print"/>
          <a:srcRect/>
          <a:stretch>
            <a:fillRect/>
          </a:stretch>
        </p:blipFill>
        <p:spPr bwMode="auto">
          <a:xfrm>
            <a:off x="145370" y="3146200"/>
            <a:ext cx="3228975" cy="1657350"/>
          </a:xfrm>
          <a:prstGeom prst="rect">
            <a:avLst/>
          </a:prstGeom>
          <a:noFill/>
          <a:ln w="9525" algn="ctr">
            <a:noFill/>
            <a:miter lim="800000"/>
            <a:headEnd/>
            <a:tailEnd/>
          </a:ln>
        </p:spPr>
      </p:pic>
      <p:grpSp>
        <p:nvGrpSpPr>
          <p:cNvPr id="19" name="Gruppo 4"/>
          <p:cNvGrpSpPr>
            <a:grpSpLocks/>
          </p:cNvGrpSpPr>
          <p:nvPr/>
        </p:nvGrpSpPr>
        <p:grpSpPr bwMode="auto">
          <a:xfrm>
            <a:off x="6208711" y="4866138"/>
            <a:ext cx="2795702" cy="1603734"/>
            <a:chOff x="247353" y="4941168"/>
            <a:chExt cx="2126779" cy="1603966"/>
          </a:xfrm>
        </p:grpSpPr>
        <p:pic>
          <p:nvPicPr>
            <p:cNvPr id="20" name="Picture 2" descr="http://www.quadriproject.com/wp/wp-content/uploads/2011/06/video.jpg">
              <a:hlinkClick r:id="rId8" action="ppaction://hlinkfile"/>
            </p:cNvPr>
            <p:cNvPicPr>
              <a:picLocks noChangeAspect="1" noChangeArrowheads="1"/>
            </p:cNvPicPr>
            <p:nvPr/>
          </p:nvPicPr>
          <p:blipFill>
            <a:blip r:embed="rId4" cstate="print"/>
            <a:srcRect/>
            <a:stretch>
              <a:fillRect/>
            </a:stretch>
          </p:blipFill>
          <p:spPr bwMode="auto">
            <a:xfrm>
              <a:off x="338137" y="4941168"/>
              <a:ext cx="2016125" cy="1209675"/>
            </a:xfrm>
            <a:prstGeom prst="rect">
              <a:avLst/>
            </a:prstGeom>
            <a:noFill/>
            <a:ln w="9525">
              <a:noFill/>
              <a:miter lim="800000"/>
              <a:headEnd/>
              <a:tailEnd/>
            </a:ln>
          </p:spPr>
        </p:pic>
        <p:sp>
          <p:nvSpPr>
            <p:cNvPr id="21" name="CasellaDiTesto 17">
              <a:hlinkClick r:id="rId8" action="ppaction://hlinkfile"/>
            </p:cNvPr>
            <p:cNvSpPr txBox="1">
              <a:spLocks noChangeArrowheads="1"/>
            </p:cNvSpPr>
            <p:nvPr/>
          </p:nvSpPr>
          <p:spPr bwMode="auto">
            <a:xfrm>
              <a:off x="247353" y="6237313"/>
              <a:ext cx="2126779" cy="307821"/>
            </a:xfrm>
            <a:prstGeom prst="rect">
              <a:avLst/>
            </a:prstGeom>
            <a:noFill/>
            <a:ln w="9525">
              <a:noFill/>
              <a:miter lim="800000"/>
              <a:headEnd/>
              <a:tailEnd/>
            </a:ln>
          </p:spPr>
          <p:txBody>
            <a:bodyPr wrap="none">
              <a:spAutoFit/>
            </a:bodyPr>
            <a:lstStyle/>
            <a:p>
              <a:r>
                <a:rPr lang="it-IT" sz="1400"/>
                <a:t>ECOGRAFIA 3D (01b_3DECO2)</a:t>
              </a:r>
            </a:p>
          </p:txBody>
        </p:sp>
      </p:grpSp>
      <p:sp>
        <p:nvSpPr>
          <p:cNvPr id="22" name="Titolo 1"/>
          <p:cNvSpPr>
            <a:spLocks noGrp="1"/>
          </p:cNvSpPr>
          <p:nvPr>
            <p:ph type="title"/>
          </p:nvPr>
        </p:nvSpPr>
        <p:spPr>
          <a:xfrm>
            <a:off x="457200" y="274638"/>
            <a:ext cx="8229600" cy="1143000"/>
          </a:xfrm>
        </p:spPr>
        <p:txBody>
          <a:bodyPr/>
          <a:lstStyle/>
          <a:p>
            <a:pPr>
              <a:defRPr/>
            </a:pPr>
            <a:r>
              <a:rPr lang="it-IT" dirty="0" smtClean="0"/>
              <a:t>Diagnostica per immagini (1a)</a:t>
            </a:r>
            <a:endParaRPr lang="it-IT" dirty="0"/>
          </a:p>
        </p:txBody>
      </p:sp>
      <p:grpSp>
        <p:nvGrpSpPr>
          <p:cNvPr id="16" name="Gruppo 4"/>
          <p:cNvGrpSpPr>
            <a:grpSpLocks/>
          </p:cNvGrpSpPr>
          <p:nvPr/>
        </p:nvGrpSpPr>
        <p:grpSpPr bwMode="auto">
          <a:xfrm>
            <a:off x="3567339" y="3255053"/>
            <a:ext cx="2795702" cy="1603734"/>
            <a:chOff x="247353" y="4941168"/>
            <a:chExt cx="2127732" cy="1603966"/>
          </a:xfrm>
        </p:grpSpPr>
        <p:pic>
          <p:nvPicPr>
            <p:cNvPr id="17" name="Picture 2" descr="http://www.quadriproject.com/wp/wp-content/uploads/2011/06/video.jpg">
              <a:hlinkClick r:id="rId9" action="ppaction://hlinkfile"/>
            </p:cNvPr>
            <p:cNvPicPr>
              <a:picLocks noChangeAspect="1" noChangeArrowheads="1"/>
            </p:cNvPicPr>
            <p:nvPr/>
          </p:nvPicPr>
          <p:blipFill>
            <a:blip r:embed="rId4" cstate="print"/>
            <a:srcRect/>
            <a:stretch>
              <a:fillRect/>
            </a:stretch>
          </p:blipFill>
          <p:spPr bwMode="auto">
            <a:xfrm>
              <a:off x="338137" y="4941168"/>
              <a:ext cx="2016125" cy="1209675"/>
            </a:xfrm>
            <a:prstGeom prst="rect">
              <a:avLst/>
            </a:prstGeom>
            <a:noFill/>
            <a:ln w="9525">
              <a:noFill/>
              <a:miter lim="800000"/>
              <a:headEnd/>
              <a:tailEnd/>
            </a:ln>
          </p:spPr>
        </p:pic>
        <p:sp>
          <p:nvSpPr>
            <p:cNvPr id="18" name="CasellaDiTesto 17">
              <a:hlinkClick r:id="rId9" action="ppaction://hlinkfile"/>
            </p:cNvPr>
            <p:cNvSpPr txBox="1">
              <a:spLocks noChangeArrowheads="1"/>
            </p:cNvSpPr>
            <p:nvPr/>
          </p:nvSpPr>
          <p:spPr bwMode="auto">
            <a:xfrm>
              <a:off x="247353" y="6237313"/>
              <a:ext cx="2127732" cy="307821"/>
            </a:xfrm>
            <a:prstGeom prst="rect">
              <a:avLst/>
            </a:prstGeom>
            <a:noFill/>
            <a:ln w="9525">
              <a:noFill/>
              <a:miter lim="800000"/>
              <a:headEnd/>
              <a:tailEnd/>
            </a:ln>
          </p:spPr>
          <p:txBody>
            <a:bodyPr wrap="none">
              <a:spAutoFit/>
            </a:bodyPr>
            <a:lstStyle/>
            <a:p>
              <a:r>
                <a:rPr lang="it-IT" sz="1400" dirty="0"/>
                <a:t>ECOGRAFIA 3D (01b_3DECO1)</a:t>
              </a:r>
            </a:p>
          </p:txBody>
        </p:sp>
      </p:gr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717631" y="0"/>
            <a:ext cx="7847639" cy="848114"/>
          </a:xfrm>
        </p:spPr>
        <p:txBody>
          <a:bodyPr/>
          <a:lstStyle/>
          <a:p>
            <a:r>
              <a:rPr lang="it-IT" dirty="0" smtClean="0"/>
              <a:t>3a generazione</a:t>
            </a:r>
            <a:endParaRPr lang="en-US" dirty="0"/>
          </a:p>
        </p:txBody>
      </p:sp>
      <p:sp>
        <p:nvSpPr>
          <p:cNvPr id="3" name="Segnaposto numero diapositiva 2"/>
          <p:cNvSpPr>
            <a:spLocks noGrp="1"/>
          </p:cNvSpPr>
          <p:nvPr>
            <p:ph type="sldNum" sz="quarter" idx="10"/>
          </p:nvPr>
        </p:nvSpPr>
        <p:spPr/>
        <p:txBody>
          <a:bodyPr/>
          <a:lstStyle/>
          <a:p>
            <a:pPr>
              <a:defRPr/>
            </a:pPr>
            <a:fld id="{9BBA96DC-B469-42DB-9C42-1245F8FF7E19}" type="slidenum">
              <a:rPr lang="it-IT" smtClean="0"/>
              <a:pPr>
                <a:defRPr/>
              </a:pPr>
              <a:t>40</a:t>
            </a:fld>
            <a:endParaRPr lang="it-IT"/>
          </a:p>
        </p:txBody>
      </p:sp>
      <p:sp>
        <p:nvSpPr>
          <p:cNvPr id="4" name="Segnaposto data 3"/>
          <p:cNvSpPr>
            <a:spLocks noGrp="1"/>
          </p:cNvSpPr>
          <p:nvPr>
            <p:ph type="dt" sz="half" idx="11"/>
          </p:nvPr>
        </p:nvSpPr>
        <p:spPr/>
        <p:txBody>
          <a:bodyPr/>
          <a:lstStyle/>
          <a:p>
            <a:pPr>
              <a:defRPr/>
            </a:pPr>
            <a:r>
              <a:rPr lang="it-IT" smtClean="0"/>
              <a:t>Giorgio De Nunzio  </a:t>
            </a:r>
            <a:endParaRPr lang="it-IT"/>
          </a:p>
        </p:txBody>
      </p:sp>
      <p:sp>
        <p:nvSpPr>
          <p:cNvPr id="5" name="Segnaposto piè di pagina 4"/>
          <p:cNvSpPr>
            <a:spLocks noGrp="1"/>
          </p:cNvSpPr>
          <p:nvPr>
            <p:ph type="ftr" sz="quarter" idx="12"/>
          </p:nvPr>
        </p:nvSpPr>
        <p:spPr/>
        <p:txBody>
          <a:bodyPr/>
          <a:lstStyle/>
          <a:p>
            <a:pPr>
              <a:defRPr/>
            </a:pPr>
            <a:r>
              <a:rPr lang="it-IT" smtClean="0"/>
              <a:t>giorgio.denunzio@unisalento.it</a:t>
            </a:r>
            <a:endParaRPr lang="it-IT"/>
          </a:p>
        </p:txBody>
      </p:sp>
      <p:pic>
        <p:nvPicPr>
          <p:cNvPr id="60419" name="Picture 3"/>
          <p:cNvPicPr>
            <a:picLocks noChangeAspect="1" noChangeArrowheads="1"/>
          </p:cNvPicPr>
          <p:nvPr/>
        </p:nvPicPr>
        <p:blipFill>
          <a:blip r:embed="rId2" cstate="print"/>
          <a:srcRect/>
          <a:stretch>
            <a:fillRect/>
          </a:stretch>
        </p:blipFill>
        <p:spPr bwMode="auto">
          <a:xfrm>
            <a:off x="127319" y="1555773"/>
            <a:ext cx="8935656" cy="400947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717631" y="0"/>
            <a:ext cx="7847639" cy="848114"/>
          </a:xfrm>
        </p:spPr>
        <p:txBody>
          <a:bodyPr/>
          <a:lstStyle/>
          <a:p>
            <a:r>
              <a:rPr lang="it-IT" dirty="0" smtClean="0"/>
              <a:t>4a generazione</a:t>
            </a:r>
            <a:endParaRPr lang="en-US" dirty="0"/>
          </a:p>
        </p:txBody>
      </p:sp>
      <p:sp>
        <p:nvSpPr>
          <p:cNvPr id="3" name="Segnaposto numero diapositiva 2"/>
          <p:cNvSpPr>
            <a:spLocks noGrp="1"/>
          </p:cNvSpPr>
          <p:nvPr>
            <p:ph type="sldNum" sz="quarter" idx="10"/>
          </p:nvPr>
        </p:nvSpPr>
        <p:spPr/>
        <p:txBody>
          <a:bodyPr/>
          <a:lstStyle/>
          <a:p>
            <a:pPr>
              <a:defRPr/>
            </a:pPr>
            <a:fld id="{9BBA96DC-B469-42DB-9C42-1245F8FF7E19}" type="slidenum">
              <a:rPr lang="it-IT" smtClean="0"/>
              <a:pPr>
                <a:defRPr/>
              </a:pPr>
              <a:t>41</a:t>
            </a:fld>
            <a:endParaRPr lang="it-IT"/>
          </a:p>
        </p:txBody>
      </p:sp>
      <p:sp>
        <p:nvSpPr>
          <p:cNvPr id="4" name="Segnaposto data 3"/>
          <p:cNvSpPr>
            <a:spLocks noGrp="1"/>
          </p:cNvSpPr>
          <p:nvPr>
            <p:ph type="dt" sz="half" idx="11"/>
          </p:nvPr>
        </p:nvSpPr>
        <p:spPr/>
        <p:txBody>
          <a:bodyPr/>
          <a:lstStyle/>
          <a:p>
            <a:pPr>
              <a:defRPr/>
            </a:pPr>
            <a:r>
              <a:rPr lang="it-IT" smtClean="0"/>
              <a:t>Giorgio De Nunzio  </a:t>
            </a:r>
            <a:endParaRPr lang="it-IT"/>
          </a:p>
        </p:txBody>
      </p:sp>
      <p:sp>
        <p:nvSpPr>
          <p:cNvPr id="5" name="Segnaposto piè di pagina 4"/>
          <p:cNvSpPr>
            <a:spLocks noGrp="1"/>
          </p:cNvSpPr>
          <p:nvPr>
            <p:ph type="ftr" sz="quarter" idx="12"/>
          </p:nvPr>
        </p:nvSpPr>
        <p:spPr/>
        <p:txBody>
          <a:bodyPr/>
          <a:lstStyle/>
          <a:p>
            <a:pPr>
              <a:defRPr/>
            </a:pPr>
            <a:r>
              <a:rPr lang="it-IT" smtClean="0"/>
              <a:t>giorgio.denunzio@unisalento.it</a:t>
            </a:r>
            <a:endParaRPr lang="it-IT"/>
          </a:p>
        </p:txBody>
      </p:sp>
      <p:pic>
        <p:nvPicPr>
          <p:cNvPr id="7" name="Picture 2"/>
          <p:cNvPicPr>
            <a:picLocks noChangeAspect="1" noChangeArrowheads="1"/>
          </p:cNvPicPr>
          <p:nvPr/>
        </p:nvPicPr>
        <p:blipFill>
          <a:blip r:embed="rId2" cstate="print"/>
          <a:srcRect/>
          <a:stretch>
            <a:fillRect/>
          </a:stretch>
        </p:blipFill>
        <p:spPr bwMode="auto">
          <a:xfrm>
            <a:off x="185192" y="1362681"/>
            <a:ext cx="8843058" cy="448560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717631" y="0"/>
            <a:ext cx="7847639" cy="848114"/>
          </a:xfrm>
        </p:spPr>
        <p:txBody>
          <a:bodyPr/>
          <a:lstStyle/>
          <a:p>
            <a:r>
              <a:rPr lang="it-IT" dirty="0" smtClean="0"/>
              <a:t>Generazioni successive</a:t>
            </a:r>
            <a:endParaRPr lang="en-US" dirty="0"/>
          </a:p>
        </p:txBody>
      </p:sp>
      <p:sp>
        <p:nvSpPr>
          <p:cNvPr id="3" name="Segnaposto numero diapositiva 2"/>
          <p:cNvSpPr>
            <a:spLocks noGrp="1"/>
          </p:cNvSpPr>
          <p:nvPr>
            <p:ph type="sldNum" sz="quarter" idx="10"/>
          </p:nvPr>
        </p:nvSpPr>
        <p:spPr/>
        <p:txBody>
          <a:bodyPr/>
          <a:lstStyle/>
          <a:p>
            <a:pPr>
              <a:defRPr/>
            </a:pPr>
            <a:fld id="{9BBA96DC-B469-42DB-9C42-1245F8FF7E19}" type="slidenum">
              <a:rPr lang="it-IT" smtClean="0"/>
              <a:pPr>
                <a:defRPr/>
              </a:pPr>
              <a:t>42</a:t>
            </a:fld>
            <a:endParaRPr lang="it-IT"/>
          </a:p>
        </p:txBody>
      </p:sp>
      <p:sp>
        <p:nvSpPr>
          <p:cNvPr id="4" name="Segnaposto data 3"/>
          <p:cNvSpPr>
            <a:spLocks noGrp="1"/>
          </p:cNvSpPr>
          <p:nvPr>
            <p:ph type="dt" sz="half" idx="11"/>
          </p:nvPr>
        </p:nvSpPr>
        <p:spPr/>
        <p:txBody>
          <a:bodyPr/>
          <a:lstStyle/>
          <a:p>
            <a:pPr>
              <a:defRPr/>
            </a:pPr>
            <a:r>
              <a:rPr lang="it-IT" smtClean="0"/>
              <a:t>Giorgio De Nunzio  </a:t>
            </a:r>
            <a:endParaRPr lang="it-IT"/>
          </a:p>
        </p:txBody>
      </p:sp>
      <p:sp>
        <p:nvSpPr>
          <p:cNvPr id="5" name="Segnaposto piè di pagina 4"/>
          <p:cNvSpPr>
            <a:spLocks noGrp="1"/>
          </p:cNvSpPr>
          <p:nvPr>
            <p:ph type="ftr" sz="quarter" idx="12"/>
          </p:nvPr>
        </p:nvSpPr>
        <p:spPr/>
        <p:txBody>
          <a:bodyPr/>
          <a:lstStyle/>
          <a:p>
            <a:pPr>
              <a:defRPr/>
            </a:pPr>
            <a:r>
              <a:rPr lang="it-IT" smtClean="0"/>
              <a:t>giorgio.denunzio@unisalento.it</a:t>
            </a:r>
            <a:endParaRPr lang="it-IT"/>
          </a:p>
        </p:txBody>
      </p:sp>
      <p:grpSp>
        <p:nvGrpSpPr>
          <p:cNvPr id="12" name="Gruppo 11"/>
          <p:cNvGrpSpPr/>
          <p:nvPr/>
        </p:nvGrpSpPr>
        <p:grpSpPr>
          <a:xfrm>
            <a:off x="0" y="793826"/>
            <a:ext cx="6810375" cy="2895299"/>
            <a:chOff x="0" y="828551"/>
            <a:chExt cx="6810375" cy="2895299"/>
          </a:xfrm>
        </p:grpSpPr>
        <p:pic>
          <p:nvPicPr>
            <p:cNvPr id="66562" name="Picture 2"/>
            <p:cNvPicPr>
              <a:picLocks noChangeAspect="1" noChangeArrowheads="1"/>
            </p:cNvPicPr>
            <p:nvPr/>
          </p:nvPicPr>
          <p:blipFill>
            <a:blip r:embed="rId2" cstate="print"/>
            <a:srcRect/>
            <a:stretch>
              <a:fillRect/>
            </a:stretch>
          </p:blipFill>
          <p:spPr bwMode="auto">
            <a:xfrm>
              <a:off x="0" y="828551"/>
              <a:ext cx="6810375" cy="1219200"/>
            </a:xfrm>
            <a:prstGeom prst="rect">
              <a:avLst/>
            </a:prstGeom>
            <a:noFill/>
            <a:ln w="9525">
              <a:solidFill>
                <a:schemeClr val="bg1">
                  <a:lumMod val="90000"/>
                </a:schemeClr>
              </a:solidFill>
              <a:miter lim="800000"/>
              <a:headEnd/>
              <a:tailEnd/>
            </a:ln>
          </p:spPr>
        </p:pic>
        <p:pic>
          <p:nvPicPr>
            <p:cNvPr id="66563" name="Picture 3"/>
            <p:cNvPicPr>
              <a:picLocks noChangeAspect="1" noChangeArrowheads="1"/>
            </p:cNvPicPr>
            <p:nvPr/>
          </p:nvPicPr>
          <p:blipFill>
            <a:blip r:embed="rId3" cstate="print"/>
            <a:srcRect/>
            <a:stretch>
              <a:fillRect/>
            </a:stretch>
          </p:blipFill>
          <p:spPr bwMode="auto">
            <a:xfrm>
              <a:off x="0" y="1999825"/>
              <a:ext cx="6629400" cy="1724025"/>
            </a:xfrm>
            <a:prstGeom prst="rect">
              <a:avLst/>
            </a:prstGeom>
            <a:noFill/>
            <a:ln w="9525">
              <a:solidFill>
                <a:schemeClr val="bg1">
                  <a:lumMod val="90000"/>
                </a:schemeClr>
              </a:solidFill>
              <a:miter lim="800000"/>
              <a:headEnd/>
              <a:tailEnd/>
            </a:ln>
          </p:spPr>
        </p:pic>
      </p:grpSp>
      <p:grpSp>
        <p:nvGrpSpPr>
          <p:cNvPr id="11" name="Gruppo 10"/>
          <p:cNvGrpSpPr/>
          <p:nvPr/>
        </p:nvGrpSpPr>
        <p:grpSpPr>
          <a:xfrm>
            <a:off x="0" y="4349670"/>
            <a:ext cx="6677025" cy="2508330"/>
            <a:chOff x="0" y="4210770"/>
            <a:chExt cx="6677025" cy="2508330"/>
          </a:xfrm>
        </p:grpSpPr>
        <p:pic>
          <p:nvPicPr>
            <p:cNvPr id="66564" name="Picture 4"/>
            <p:cNvPicPr>
              <a:picLocks noChangeAspect="1" noChangeArrowheads="1"/>
            </p:cNvPicPr>
            <p:nvPr/>
          </p:nvPicPr>
          <p:blipFill>
            <a:blip r:embed="rId4" cstate="print"/>
            <a:srcRect/>
            <a:stretch>
              <a:fillRect/>
            </a:stretch>
          </p:blipFill>
          <p:spPr bwMode="auto">
            <a:xfrm>
              <a:off x="0" y="4210770"/>
              <a:ext cx="3257550" cy="381000"/>
            </a:xfrm>
            <a:prstGeom prst="rect">
              <a:avLst/>
            </a:prstGeom>
            <a:noFill/>
            <a:ln w="9525">
              <a:noFill/>
              <a:miter lim="800000"/>
              <a:headEnd/>
              <a:tailEnd/>
            </a:ln>
          </p:spPr>
        </p:pic>
        <p:pic>
          <p:nvPicPr>
            <p:cNvPr id="66565" name="Picture 5"/>
            <p:cNvPicPr>
              <a:picLocks noChangeAspect="1" noChangeArrowheads="1"/>
            </p:cNvPicPr>
            <p:nvPr/>
          </p:nvPicPr>
          <p:blipFill>
            <a:blip r:embed="rId5" cstate="print"/>
            <a:srcRect/>
            <a:stretch>
              <a:fillRect/>
            </a:stretch>
          </p:blipFill>
          <p:spPr bwMode="auto">
            <a:xfrm>
              <a:off x="0" y="4614075"/>
              <a:ext cx="6677025" cy="2105025"/>
            </a:xfrm>
            <a:prstGeom prst="rect">
              <a:avLst/>
            </a:prstGeom>
            <a:noFill/>
            <a:ln w="9525">
              <a:noFill/>
              <a:miter lim="800000"/>
              <a:headEnd/>
              <a:tailEnd/>
            </a:ln>
          </p:spPr>
        </p:pic>
      </p:grpSp>
      <p:pic>
        <p:nvPicPr>
          <p:cNvPr id="61441" name="Picture 1"/>
          <p:cNvPicPr>
            <a:picLocks noChangeAspect="1" noChangeArrowheads="1"/>
          </p:cNvPicPr>
          <p:nvPr/>
        </p:nvPicPr>
        <p:blipFill>
          <a:blip r:embed="rId6" cstate="print"/>
          <a:srcRect r="46443" b="20399"/>
          <a:stretch>
            <a:fillRect/>
          </a:stretch>
        </p:blipFill>
        <p:spPr bwMode="auto">
          <a:xfrm>
            <a:off x="7138686" y="4849792"/>
            <a:ext cx="1692797" cy="1365814"/>
          </a:xfrm>
          <a:prstGeom prst="rect">
            <a:avLst/>
          </a:prstGeom>
          <a:noFill/>
          <a:ln w="9525">
            <a:noFill/>
            <a:miter lim="800000"/>
            <a:headEnd/>
            <a:tailEnd/>
          </a:ln>
        </p:spPr>
      </p:pic>
      <p:pic>
        <p:nvPicPr>
          <p:cNvPr id="14" name="Picture 2"/>
          <p:cNvPicPr>
            <a:picLocks noChangeAspect="1" noChangeArrowheads="1"/>
          </p:cNvPicPr>
          <p:nvPr/>
        </p:nvPicPr>
        <p:blipFill>
          <a:blip r:embed="rId7" cstate="print"/>
          <a:srcRect/>
          <a:stretch>
            <a:fillRect/>
          </a:stretch>
        </p:blipFill>
        <p:spPr bwMode="auto">
          <a:xfrm>
            <a:off x="6321407" y="3468293"/>
            <a:ext cx="2822593" cy="1222690"/>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717631" y="0"/>
            <a:ext cx="7847639" cy="848114"/>
          </a:xfrm>
        </p:spPr>
        <p:txBody>
          <a:bodyPr/>
          <a:lstStyle/>
          <a:p>
            <a:r>
              <a:rPr lang="it-IT" dirty="0" smtClean="0"/>
              <a:t>Generazioni successive</a:t>
            </a:r>
            <a:endParaRPr lang="en-US" dirty="0"/>
          </a:p>
        </p:txBody>
      </p:sp>
      <p:sp>
        <p:nvSpPr>
          <p:cNvPr id="3" name="Segnaposto numero diapositiva 2"/>
          <p:cNvSpPr>
            <a:spLocks noGrp="1"/>
          </p:cNvSpPr>
          <p:nvPr>
            <p:ph type="sldNum" sz="quarter" idx="10"/>
          </p:nvPr>
        </p:nvSpPr>
        <p:spPr/>
        <p:txBody>
          <a:bodyPr/>
          <a:lstStyle/>
          <a:p>
            <a:pPr>
              <a:defRPr/>
            </a:pPr>
            <a:fld id="{9BBA96DC-B469-42DB-9C42-1245F8FF7E19}" type="slidenum">
              <a:rPr lang="it-IT" smtClean="0"/>
              <a:pPr>
                <a:defRPr/>
              </a:pPr>
              <a:t>43</a:t>
            </a:fld>
            <a:endParaRPr lang="it-IT"/>
          </a:p>
        </p:txBody>
      </p:sp>
      <p:sp>
        <p:nvSpPr>
          <p:cNvPr id="4" name="Segnaposto data 3"/>
          <p:cNvSpPr>
            <a:spLocks noGrp="1"/>
          </p:cNvSpPr>
          <p:nvPr>
            <p:ph type="dt" sz="half" idx="11"/>
          </p:nvPr>
        </p:nvSpPr>
        <p:spPr/>
        <p:txBody>
          <a:bodyPr/>
          <a:lstStyle/>
          <a:p>
            <a:pPr>
              <a:defRPr/>
            </a:pPr>
            <a:r>
              <a:rPr lang="it-IT" smtClean="0"/>
              <a:t>Giorgio De Nunzio  </a:t>
            </a:r>
            <a:endParaRPr lang="it-IT"/>
          </a:p>
        </p:txBody>
      </p:sp>
      <p:sp>
        <p:nvSpPr>
          <p:cNvPr id="5" name="Segnaposto piè di pagina 4"/>
          <p:cNvSpPr>
            <a:spLocks noGrp="1"/>
          </p:cNvSpPr>
          <p:nvPr>
            <p:ph type="ftr" sz="quarter" idx="12"/>
          </p:nvPr>
        </p:nvSpPr>
        <p:spPr/>
        <p:txBody>
          <a:bodyPr/>
          <a:lstStyle/>
          <a:p>
            <a:pPr>
              <a:defRPr/>
            </a:pPr>
            <a:r>
              <a:rPr lang="it-IT" smtClean="0"/>
              <a:t>giorgio.denunzio@unisalento.it</a:t>
            </a:r>
            <a:endParaRPr lang="it-IT"/>
          </a:p>
        </p:txBody>
      </p:sp>
      <p:pic>
        <p:nvPicPr>
          <p:cNvPr id="68610" name="Picture 2"/>
          <p:cNvPicPr>
            <a:picLocks noChangeAspect="1" noChangeArrowheads="1"/>
          </p:cNvPicPr>
          <p:nvPr/>
        </p:nvPicPr>
        <p:blipFill>
          <a:blip r:embed="rId2" cstate="print"/>
          <a:srcRect/>
          <a:stretch>
            <a:fillRect/>
          </a:stretch>
        </p:blipFill>
        <p:spPr bwMode="auto">
          <a:xfrm>
            <a:off x="178986" y="846640"/>
            <a:ext cx="5267325" cy="419100"/>
          </a:xfrm>
          <a:prstGeom prst="rect">
            <a:avLst/>
          </a:prstGeom>
          <a:noFill/>
          <a:ln w="9525">
            <a:noFill/>
            <a:miter lim="800000"/>
            <a:headEnd/>
            <a:tailEnd/>
          </a:ln>
        </p:spPr>
      </p:pic>
      <p:pic>
        <p:nvPicPr>
          <p:cNvPr id="68611" name="Picture 3"/>
          <p:cNvPicPr>
            <a:picLocks noChangeAspect="1" noChangeArrowheads="1"/>
          </p:cNvPicPr>
          <p:nvPr/>
        </p:nvPicPr>
        <p:blipFill>
          <a:blip r:embed="rId3" cstate="print"/>
          <a:srcRect/>
          <a:stretch>
            <a:fillRect/>
          </a:stretch>
        </p:blipFill>
        <p:spPr bwMode="auto">
          <a:xfrm>
            <a:off x="0" y="1314933"/>
            <a:ext cx="6677025" cy="1866900"/>
          </a:xfrm>
          <a:prstGeom prst="rect">
            <a:avLst/>
          </a:prstGeom>
          <a:noFill/>
          <a:ln w="9525">
            <a:noFill/>
            <a:miter lim="800000"/>
            <a:headEnd/>
            <a:tailEnd/>
          </a:ln>
        </p:spPr>
      </p:pic>
      <p:pic>
        <p:nvPicPr>
          <p:cNvPr id="68612" name="Picture 4"/>
          <p:cNvPicPr>
            <a:picLocks noChangeAspect="1" noChangeArrowheads="1"/>
          </p:cNvPicPr>
          <p:nvPr/>
        </p:nvPicPr>
        <p:blipFill>
          <a:blip r:embed="rId4" cstate="print"/>
          <a:srcRect/>
          <a:stretch>
            <a:fillRect/>
          </a:stretch>
        </p:blipFill>
        <p:spPr bwMode="auto">
          <a:xfrm>
            <a:off x="4867033" y="2948470"/>
            <a:ext cx="4276967" cy="3909530"/>
          </a:xfrm>
          <a:prstGeom prst="rect">
            <a:avLst/>
          </a:prstGeom>
          <a:noFill/>
          <a:ln w="9525">
            <a:solidFill>
              <a:schemeClr val="tx1"/>
            </a:solidFill>
            <a:miter lim="800000"/>
            <a:headEnd/>
            <a:tailEnd/>
          </a:ln>
        </p:spPr>
      </p:pic>
      <p:pic>
        <p:nvPicPr>
          <p:cNvPr id="9" name="Picture 3"/>
          <p:cNvPicPr>
            <a:picLocks noChangeAspect="1" noChangeArrowheads="1"/>
          </p:cNvPicPr>
          <p:nvPr/>
        </p:nvPicPr>
        <p:blipFill>
          <a:blip r:embed="rId5" cstate="print"/>
          <a:srcRect/>
          <a:stretch>
            <a:fillRect/>
          </a:stretch>
        </p:blipFill>
        <p:spPr bwMode="auto">
          <a:xfrm>
            <a:off x="382638" y="3913548"/>
            <a:ext cx="3309684" cy="1503382"/>
          </a:xfrm>
          <a:prstGeom prst="rect">
            <a:avLst/>
          </a:prstGeom>
          <a:noFill/>
          <a:ln w="9525">
            <a:solidFill>
              <a:schemeClr val="tx1"/>
            </a:solidFill>
            <a:miter lim="800000"/>
            <a:headEnd/>
            <a:tailEnd/>
          </a:ln>
        </p:spPr>
      </p:pic>
      <p:sp>
        <p:nvSpPr>
          <p:cNvPr id="10" name="CasellaDiTesto 9"/>
          <p:cNvSpPr txBox="1"/>
          <p:nvPr/>
        </p:nvSpPr>
        <p:spPr>
          <a:xfrm>
            <a:off x="2210764" y="5497975"/>
            <a:ext cx="2031325" cy="369332"/>
          </a:xfrm>
          <a:prstGeom prst="rect">
            <a:avLst/>
          </a:prstGeom>
          <a:noFill/>
        </p:spPr>
        <p:txBody>
          <a:bodyPr wrap="none" rtlCol="0">
            <a:spAutoFit/>
          </a:bodyPr>
          <a:lstStyle/>
          <a:p>
            <a:r>
              <a:rPr lang="it-IT" dirty="0" smtClean="0"/>
              <a:t>Spirale multistrato</a:t>
            </a:r>
            <a:endParaRPr 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3" name="Segnaposto numero diapositiva 2"/>
          <p:cNvSpPr>
            <a:spLocks noGrp="1"/>
          </p:cNvSpPr>
          <p:nvPr>
            <p:ph type="sldNum" sz="quarter" idx="10"/>
          </p:nvPr>
        </p:nvSpPr>
        <p:spPr/>
        <p:txBody>
          <a:bodyPr/>
          <a:lstStyle/>
          <a:p>
            <a:pPr>
              <a:defRPr/>
            </a:pPr>
            <a:fld id="{9BBA96DC-B469-42DB-9C42-1245F8FF7E19}" type="slidenum">
              <a:rPr lang="it-IT" smtClean="0"/>
              <a:pPr>
                <a:defRPr/>
              </a:pPr>
              <a:t>44</a:t>
            </a:fld>
            <a:endParaRPr lang="it-IT"/>
          </a:p>
        </p:txBody>
      </p:sp>
      <p:sp>
        <p:nvSpPr>
          <p:cNvPr id="4" name="Segnaposto data 3"/>
          <p:cNvSpPr>
            <a:spLocks noGrp="1"/>
          </p:cNvSpPr>
          <p:nvPr>
            <p:ph type="dt" sz="half" idx="11"/>
          </p:nvPr>
        </p:nvSpPr>
        <p:spPr/>
        <p:txBody>
          <a:bodyPr/>
          <a:lstStyle/>
          <a:p>
            <a:pPr>
              <a:defRPr/>
            </a:pPr>
            <a:r>
              <a:rPr lang="it-IT" smtClean="0"/>
              <a:t>Giorgio De Nunzio  </a:t>
            </a:r>
            <a:endParaRPr lang="it-IT"/>
          </a:p>
        </p:txBody>
      </p:sp>
      <p:sp>
        <p:nvSpPr>
          <p:cNvPr id="5" name="Segnaposto piè di pagina 4"/>
          <p:cNvSpPr>
            <a:spLocks noGrp="1"/>
          </p:cNvSpPr>
          <p:nvPr>
            <p:ph type="ftr" sz="quarter" idx="12"/>
          </p:nvPr>
        </p:nvSpPr>
        <p:spPr/>
        <p:txBody>
          <a:bodyPr/>
          <a:lstStyle/>
          <a:p>
            <a:pPr>
              <a:defRPr/>
            </a:pPr>
            <a:r>
              <a:rPr lang="it-IT" smtClean="0"/>
              <a:t>giorgio.denunzio@unisalento.it</a:t>
            </a:r>
            <a:endParaRPr lang="it-IT"/>
          </a:p>
        </p:txBody>
      </p:sp>
      <p:grpSp>
        <p:nvGrpSpPr>
          <p:cNvPr id="6" name="Group 3"/>
          <p:cNvGrpSpPr>
            <a:grpSpLocks/>
          </p:cNvGrpSpPr>
          <p:nvPr/>
        </p:nvGrpSpPr>
        <p:grpSpPr bwMode="auto">
          <a:xfrm>
            <a:off x="403225" y="1584520"/>
            <a:ext cx="844550" cy="1870075"/>
            <a:chOff x="286" y="1773"/>
            <a:chExt cx="598" cy="1178"/>
          </a:xfrm>
        </p:grpSpPr>
        <p:grpSp>
          <p:nvGrpSpPr>
            <p:cNvPr id="7" name="Group 4"/>
            <p:cNvGrpSpPr>
              <a:grpSpLocks/>
            </p:cNvGrpSpPr>
            <p:nvPr/>
          </p:nvGrpSpPr>
          <p:grpSpPr bwMode="auto">
            <a:xfrm>
              <a:off x="286" y="1773"/>
              <a:ext cx="424" cy="1178"/>
              <a:chOff x="286" y="1773"/>
              <a:chExt cx="424" cy="1178"/>
            </a:xfrm>
          </p:grpSpPr>
          <p:sp>
            <p:nvSpPr>
              <p:cNvPr id="9" name="Freeform 5"/>
              <p:cNvSpPr>
                <a:spLocks/>
              </p:cNvSpPr>
              <p:nvPr/>
            </p:nvSpPr>
            <p:spPr bwMode="auto">
              <a:xfrm>
                <a:off x="286" y="2342"/>
                <a:ext cx="416" cy="609"/>
              </a:xfrm>
              <a:custGeom>
                <a:avLst/>
                <a:gdLst/>
                <a:ahLst/>
                <a:cxnLst>
                  <a:cxn ang="0">
                    <a:pos x="244" y="608"/>
                  </a:cxn>
                  <a:cxn ang="0">
                    <a:pos x="233" y="608"/>
                  </a:cxn>
                  <a:cxn ang="0">
                    <a:pos x="217" y="605"/>
                  </a:cxn>
                  <a:cxn ang="0">
                    <a:pos x="198" y="598"/>
                  </a:cxn>
                  <a:cxn ang="0">
                    <a:pos x="184" y="585"/>
                  </a:cxn>
                  <a:cxn ang="0">
                    <a:pos x="169" y="570"/>
                  </a:cxn>
                  <a:cxn ang="0">
                    <a:pos x="158" y="554"/>
                  </a:cxn>
                  <a:cxn ang="0">
                    <a:pos x="149" y="536"/>
                  </a:cxn>
                  <a:cxn ang="0">
                    <a:pos x="136" y="511"/>
                  </a:cxn>
                  <a:cxn ang="0">
                    <a:pos x="125" y="487"/>
                  </a:cxn>
                  <a:cxn ang="0">
                    <a:pos x="115" y="459"/>
                  </a:cxn>
                  <a:cxn ang="0">
                    <a:pos x="105" y="425"/>
                  </a:cxn>
                  <a:cxn ang="0">
                    <a:pos x="94" y="387"/>
                  </a:cxn>
                  <a:cxn ang="0">
                    <a:pos x="90" y="361"/>
                  </a:cxn>
                  <a:cxn ang="0">
                    <a:pos x="82" y="332"/>
                  </a:cxn>
                  <a:cxn ang="0">
                    <a:pos x="78" y="305"/>
                  </a:cxn>
                  <a:cxn ang="0">
                    <a:pos x="74" y="279"/>
                  </a:cxn>
                  <a:cxn ang="0">
                    <a:pos x="73" y="261"/>
                  </a:cxn>
                  <a:cxn ang="0">
                    <a:pos x="70" y="241"/>
                  </a:cxn>
                  <a:cxn ang="0">
                    <a:pos x="66" y="212"/>
                  </a:cxn>
                  <a:cxn ang="0">
                    <a:pos x="65" y="181"/>
                  </a:cxn>
                  <a:cxn ang="0">
                    <a:pos x="61" y="143"/>
                  </a:cxn>
                  <a:cxn ang="0">
                    <a:pos x="0" y="143"/>
                  </a:cxn>
                  <a:cxn ang="0">
                    <a:pos x="149" y="0"/>
                  </a:cxn>
                  <a:cxn ang="0">
                    <a:pos x="317" y="143"/>
                  </a:cxn>
                  <a:cxn ang="0">
                    <a:pos x="249" y="143"/>
                  </a:cxn>
                  <a:cxn ang="0">
                    <a:pos x="252" y="168"/>
                  </a:cxn>
                  <a:cxn ang="0">
                    <a:pos x="255" y="197"/>
                  </a:cxn>
                  <a:cxn ang="0">
                    <a:pos x="258" y="228"/>
                  </a:cxn>
                  <a:cxn ang="0">
                    <a:pos x="262" y="261"/>
                  </a:cxn>
                  <a:cxn ang="0">
                    <a:pos x="266" y="288"/>
                  </a:cxn>
                  <a:cxn ang="0">
                    <a:pos x="270" y="313"/>
                  </a:cxn>
                  <a:cxn ang="0">
                    <a:pos x="278" y="356"/>
                  </a:cxn>
                  <a:cxn ang="0">
                    <a:pos x="286" y="393"/>
                  </a:cxn>
                  <a:cxn ang="0">
                    <a:pos x="292" y="420"/>
                  </a:cxn>
                  <a:cxn ang="0">
                    <a:pos x="298" y="441"/>
                  </a:cxn>
                  <a:cxn ang="0">
                    <a:pos x="306" y="463"/>
                  </a:cxn>
                  <a:cxn ang="0">
                    <a:pos x="311" y="479"/>
                  </a:cxn>
                  <a:cxn ang="0">
                    <a:pos x="318" y="497"/>
                  </a:cxn>
                  <a:cxn ang="0">
                    <a:pos x="324" y="511"/>
                  </a:cxn>
                  <a:cxn ang="0">
                    <a:pos x="331" y="524"/>
                  </a:cxn>
                  <a:cxn ang="0">
                    <a:pos x="337" y="536"/>
                  </a:cxn>
                  <a:cxn ang="0">
                    <a:pos x="345" y="550"/>
                  </a:cxn>
                  <a:cxn ang="0">
                    <a:pos x="352" y="560"/>
                  </a:cxn>
                  <a:cxn ang="0">
                    <a:pos x="360" y="571"/>
                  </a:cxn>
                  <a:cxn ang="0">
                    <a:pos x="367" y="580"/>
                  </a:cxn>
                  <a:cxn ang="0">
                    <a:pos x="375" y="587"/>
                  </a:cxn>
                  <a:cxn ang="0">
                    <a:pos x="384" y="594"/>
                  </a:cxn>
                  <a:cxn ang="0">
                    <a:pos x="392" y="599"/>
                  </a:cxn>
                  <a:cxn ang="0">
                    <a:pos x="399" y="603"/>
                  </a:cxn>
                  <a:cxn ang="0">
                    <a:pos x="406" y="605"/>
                  </a:cxn>
                  <a:cxn ang="0">
                    <a:pos x="415" y="608"/>
                  </a:cxn>
                  <a:cxn ang="0">
                    <a:pos x="244" y="608"/>
                  </a:cxn>
                </a:cxnLst>
                <a:rect l="0" t="0" r="r" b="b"/>
                <a:pathLst>
                  <a:path w="416" h="609">
                    <a:moveTo>
                      <a:pt x="244" y="608"/>
                    </a:moveTo>
                    <a:lnTo>
                      <a:pt x="233" y="608"/>
                    </a:lnTo>
                    <a:lnTo>
                      <a:pt x="217" y="605"/>
                    </a:lnTo>
                    <a:lnTo>
                      <a:pt x="198" y="598"/>
                    </a:lnTo>
                    <a:lnTo>
                      <a:pt x="184" y="585"/>
                    </a:lnTo>
                    <a:lnTo>
                      <a:pt x="169" y="570"/>
                    </a:lnTo>
                    <a:lnTo>
                      <a:pt x="158" y="554"/>
                    </a:lnTo>
                    <a:lnTo>
                      <a:pt x="149" y="536"/>
                    </a:lnTo>
                    <a:lnTo>
                      <a:pt x="136" y="511"/>
                    </a:lnTo>
                    <a:lnTo>
                      <a:pt x="125" y="487"/>
                    </a:lnTo>
                    <a:lnTo>
                      <a:pt x="115" y="459"/>
                    </a:lnTo>
                    <a:lnTo>
                      <a:pt x="105" y="425"/>
                    </a:lnTo>
                    <a:lnTo>
                      <a:pt x="94" y="387"/>
                    </a:lnTo>
                    <a:lnTo>
                      <a:pt x="90" y="361"/>
                    </a:lnTo>
                    <a:lnTo>
                      <a:pt x="82" y="332"/>
                    </a:lnTo>
                    <a:lnTo>
                      <a:pt x="78" y="305"/>
                    </a:lnTo>
                    <a:lnTo>
                      <a:pt x="74" y="279"/>
                    </a:lnTo>
                    <a:lnTo>
                      <a:pt x="73" y="261"/>
                    </a:lnTo>
                    <a:lnTo>
                      <a:pt x="70" y="241"/>
                    </a:lnTo>
                    <a:lnTo>
                      <a:pt x="66" y="212"/>
                    </a:lnTo>
                    <a:lnTo>
                      <a:pt x="65" y="181"/>
                    </a:lnTo>
                    <a:lnTo>
                      <a:pt x="61" y="143"/>
                    </a:lnTo>
                    <a:lnTo>
                      <a:pt x="0" y="143"/>
                    </a:lnTo>
                    <a:lnTo>
                      <a:pt x="149" y="0"/>
                    </a:lnTo>
                    <a:lnTo>
                      <a:pt x="317" y="143"/>
                    </a:lnTo>
                    <a:lnTo>
                      <a:pt x="249" y="143"/>
                    </a:lnTo>
                    <a:lnTo>
                      <a:pt x="252" y="168"/>
                    </a:lnTo>
                    <a:lnTo>
                      <a:pt x="255" y="197"/>
                    </a:lnTo>
                    <a:lnTo>
                      <a:pt x="258" y="228"/>
                    </a:lnTo>
                    <a:lnTo>
                      <a:pt x="262" y="261"/>
                    </a:lnTo>
                    <a:lnTo>
                      <a:pt x="266" y="288"/>
                    </a:lnTo>
                    <a:lnTo>
                      <a:pt x="270" y="313"/>
                    </a:lnTo>
                    <a:lnTo>
                      <a:pt x="278" y="356"/>
                    </a:lnTo>
                    <a:lnTo>
                      <a:pt x="286" y="393"/>
                    </a:lnTo>
                    <a:lnTo>
                      <a:pt x="292" y="420"/>
                    </a:lnTo>
                    <a:lnTo>
                      <a:pt x="298" y="441"/>
                    </a:lnTo>
                    <a:lnTo>
                      <a:pt x="306" y="463"/>
                    </a:lnTo>
                    <a:lnTo>
                      <a:pt x="311" y="479"/>
                    </a:lnTo>
                    <a:lnTo>
                      <a:pt x="318" y="497"/>
                    </a:lnTo>
                    <a:lnTo>
                      <a:pt x="324" y="511"/>
                    </a:lnTo>
                    <a:lnTo>
                      <a:pt x="331" y="524"/>
                    </a:lnTo>
                    <a:lnTo>
                      <a:pt x="337" y="536"/>
                    </a:lnTo>
                    <a:lnTo>
                      <a:pt x="345" y="550"/>
                    </a:lnTo>
                    <a:lnTo>
                      <a:pt x="352" y="560"/>
                    </a:lnTo>
                    <a:lnTo>
                      <a:pt x="360" y="571"/>
                    </a:lnTo>
                    <a:lnTo>
                      <a:pt x="367" y="580"/>
                    </a:lnTo>
                    <a:lnTo>
                      <a:pt x="375" y="587"/>
                    </a:lnTo>
                    <a:lnTo>
                      <a:pt x="384" y="594"/>
                    </a:lnTo>
                    <a:lnTo>
                      <a:pt x="392" y="599"/>
                    </a:lnTo>
                    <a:lnTo>
                      <a:pt x="399" y="603"/>
                    </a:lnTo>
                    <a:lnTo>
                      <a:pt x="406" y="605"/>
                    </a:lnTo>
                    <a:lnTo>
                      <a:pt x="415" y="608"/>
                    </a:lnTo>
                    <a:lnTo>
                      <a:pt x="244" y="608"/>
                    </a:lnTo>
                  </a:path>
                </a:pathLst>
              </a:custGeom>
              <a:solidFill>
                <a:srgbClr val="800000"/>
              </a:solidFill>
              <a:ln w="12700" cap="rnd" cmpd="sng">
                <a:solidFill>
                  <a:srgbClr val="000000"/>
                </a:solidFill>
                <a:prstDash val="solid"/>
                <a:round/>
                <a:headEnd type="none" w="med" len="med"/>
                <a:tailEnd type="none" w="med" len="med"/>
              </a:ln>
              <a:effectLst/>
            </p:spPr>
            <p:txBody>
              <a:bodyPr/>
              <a:lstStyle/>
              <a:p>
                <a:endParaRPr lang="it-IT"/>
              </a:p>
            </p:txBody>
          </p:sp>
          <p:sp>
            <p:nvSpPr>
              <p:cNvPr id="10" name="Freeform 6"/>
              <p:cNvSpPr>
                <a:spLocks/>
              </p:cNvSpPr>
              <p:nvPr/>
            </p:nvSpPr>
            <p:spPr bwMode="auto">
              <a:xfrm>
                <a:off x="343" y="1773"/>
                <a:ext cx="367" cy="593"/>
              </a:xfrm>
              <a:custGeom>
                <a:avLst/>
                <a:gdLst/>
                <a:ahLst/>
                <a:cxnLst>
                  <a:cxn ang="0">
                    <a:pos x="189" y="592"/>
                  </a:cxn>
                  <a:cxn ang="0">
                    <a:pos x="91" y="507"/>
                  </a:cxn>
                  <a:cxn ang="0">
                    <a:pos x="0" y="587"/>
                  </a:cxn>
                  <a:cxn ang="0">
                    <a:pos x="0" y="552"/>
                  </a:cxn>
                  <a:cxn ang="0">
                    <a:pos x="1" y="502"/>
                  </a:cxn>
                  <a:cxn ang="0">
                    <a:pos x="4" y="457"/>
                  </a:cxn>
                  <a:cxn ang="0">
                    <a:pos x="8" y="408"/>
                  </a:cxn>
                  <a:cxn ang="0">
                    <a:pos x="14" y="357"/>
                  </a:cxn>
                  <a:cxn ang="0">
                    <a:pos x="21" y="308"/>
                  </a:cxn>
                  <a:cxn ang="0">
                    <a:pos x="26" y="278"/>
                  </a:cxn>
                  <a:cxn ang="0">
                    <a:pos x="34" y="239"/>
                  </a:cxn>
                  <a:cxn ang="0">
                    <a:pos x="41" y="206"/>
                  </a:cxn>
                  <a:cxn ang="0">
                    <a:pos x="49" y="178"/>
                  </a:cxn>
                  <a:cxn ang="0">
                    <a:pos x="57" y="153"/>
                  </a:cxn>
                  <a:cxn ang="0">
                    <a:pos x="67" y="123"/>
                  </a:cxn>
                  <a:cxn ang="0">
                    <a:pos x="76" y="102"/>
                  </a:cxn>
                  <a:cxn ang="0">
                    <a:pos x="87" y="81"/>
                  </a:cxn>
                  <a:cxn ang="0">
                    <a:pos x="98" y="62"/>
                  </a:cxn>
                  <a:cxn ang="0">
                    <a:pos x="106" y="50"/>
                  </a:cxn>
                  <a:cxn ang="0">
                    <a:pos x="115" y="38"/>
                  </a:cxn>
                  <a:cxn ang="0">
                    <a:pos x="124" y="28"/>
                  </a:cxn>
                  <a:cxn ang="0">
                    <a:pos x="136" y="17"/>
                  </a:cxn>
                  <a:cxn ang="0">
                    <a:pos x="146" y="10"/>
                  </a:cxn>
                  <a:cxn ang="0">
                    <a:pos x="157" y="6"/>
                  </a:cxn>
                  <a:cxn ang="0">
                    <a:pos x="166" y="1"/>
                  </a:cxn>
                  <a:cxn ang="0">
                    <a:pos x="176" y="0"/>
                  </a:cxn>
                  <a:cxn ang="0">
                    <a:pos x="185" y="0"/>
                  </a:cxn>
                  <a:cxn ang="0">
                    <a:pos x="366" y="0"/>
                  </a:cxn>
                  <a:cxn ang="0">
                    <a:pos x="353" y="3"/>
                  </a:cxn>
                  <a:cxn ang="0">
                    <a:pos x="342" y="6"/>
                  </a:cxn>
                  <a:cxn ang="0">
                    <a:pos x="330" y="13"/>
                  </a:cxn>
                  <a:cxn ang="0">
                    <a:pos x="318" y="21"/>
                  </a:cxn>
                  <a:cxn ang="0">
                    <a:pos x="307" y="33"/>
                  </a:cxn>
                  <a:cxn ang="0">
                    <a:pos x="296" y="47"/>
                  </a:cxn>
                  <a:cxn ang="0">
                    <a:pos x="285" y="64"/>
                  </a:cxn>
                  <a:cxn ang="0">
                    <a:pos x="274" y="85"/>
                  </a:cxn>
                  <a:cxn ang="0">
                    <a:pos x="262" y="111"/>
                  </a:cxn>
                  <a:cxn ang="0">
                    <a:pos x="255" y="128"/>
                  </a:cxn>
                  <a:cxn ang="0">
                    <a:pos x="247" y="150"/>
                  </a:cxn>
                  <a:cxn ang="0">
                    <a:pos x="240" y="172"/>
                  </a:cxn>
                  <a:cxn ang="0">
                    <a:pos x="234" y="197"/>
                  </a:cxn>
                  <a:cxn ang="0">
                    <a:pos x="229" y="217"/>
                  </a:cxn>
                  <a:cxn ang="0">
                    <a:pos x="220" y="259"/>
                  </a:cxn>
                  <a:cxn ang="0">
                    <a:pos x="213" y="294"/>
                  </a:cxn>
                  <a:cxn ang="0">
                    <a:pos x="206" y="335"/>
                  </a:cxn>
                  <a:cxn ang="0">
                    <a:pos x="200" y="385"/>
                  </a:cxn>
                  <a:cxn ang="0">
                    <a:pos x="195" y="435"/>
                  </a:cxn>
                  <a:cxn ang="0">
                    <a:pos x="192" y="471"/>
                  </a:cxn>
                  <a:cxn ang="0">
                    <a:pos x="189" y="516"/>
                  </a:cxn>
                  <a:cxn ang="0">
                    <a:pos x="188" y="563"/>
                  </a:cxn>
                  <a:cxn ang="0">
                    <a:pos x="189" y="592"/>
                  </a:cxn>
                </a:cxnLst>
                <a:rect l="0" t="0" r="r" b="b"/>
                <a:pathLst>
                  <a:path w="367" h="593">
                    <a:moveTo>
                      <a:pt x="189" y="592"/>
                    </a:moveTo>
                    <a:lnTo>
                      <a:pt x="91" y="507"/>
                    </a:lnTo>
                    <a:lnTo>
                      <a:pt x="0" y="587"/>
                    </a:lnTo>
                    <a:lnTo>
                      <a:pt x="0" y="552"/>
                    </a:lnTo>
                    <a:lnTo>
                      <a:pt x="1" y="502"/>
                    </a:lnTo>
                    <a:lnTo>
                      <a:pt x="4" y="457"/>
                    </a:lnTo>
                    <a:lnTo>
                      <a:pt x="8" y="408"/>
                    </a:lnTo>
                    <a:lnTo>
                      <a:pt x="14" y="357"/>
                    </a:lnTo>
                    <a:lnTo>
                      <a:pt x="21" y="308"/>
                    </a:lnTo>
                    <a:lnTo>
                      <a:pt x="26" y="278"/>
                    </a:lnTo>
                    <a:lnTo>
                      <a:pt x="34" y="239"/>
                    </a:lnTo>
                    <a:lnTo>
                      <a:pt x="41" y="206"/>
                    </a:lnTo>
                    <a:lnTo>
                      <a:pt x="49" y="178"/>
                    </a:lnTo>
                    <a:lnTo>
                      <a:pt x="57" y="153"/>
                    </a:lnTo>
                    <a:lnTo>
                      <a:pt x="67" y="123"/>
                    </a:lnTo>
                    <a:lnTo>
                      <a:pt x="76" y="102"/>
                    </a:lnTo>
                    <a:lnTo>
                      <a:pt x="87" y="81"/>
                    </a:lnTo>
                    <a:lnTo>
                      <a:pt x="98" y="62"/>
                    </a:lnTo>
                    <a:lnTo>
                      <a:pt x="106" y="50"/>
                    </a:lnTo>
                    <a:lnTo>
                      <a:pt x="115" y="38"/>
                    </a:lnTo>
                    <a:lnTo>
                      <a:pt x="124" y="28"/>
                    </a:lnTo>
                    <a:lnTo>
                      <a:pt x="136" y="17"/>
                    </a:lnTo>
                    <a:lnTo>
                      <a:pt x="146" y="10"/>
                    </a:lnTo>
                    <a:lnTo>
                      <a:pt x="157" y="6"/>
                    </a:lnTo>
                    <a:lnTo>
                      <a:pt x="166" y="1"/>
                    </a:lnTo>
                    <a:lnTo>
                      <a:pt x="176" y="0"/>
                    </a:lnTo>
                    <a:lnTo>
                      <a:pt x="185" y="0"/>
                    </a:lnTo>
                    <a:lnTo>
                      <a:pt x="366" y="0"/>
                    </a:lnTo>
                    <a:lnTo>
                      <a:pt x="353" y="3"/>
                    </a:lnTo>
                    <a:lnTo>
                      <a:pt x="342" y="6"/>
                    </a:lnTo>
                    <a:lnTo>
                      <a:pt x="330" y="13"/>
                    </a:lnTo>
                    <a:lnTo>
                      <a:pt x="318" y="21"/>
                    </a:lnTo>
                    <a:lnTo>
                      <a:pt x="307" y="33"/>
                    </a:lnTo>
                    <a:lnTo>
                      <a:pt x="296" y="47"/>
                    </a:lnTo>
                    <a:lnTo>
                      <a:pt x="285" y="64"/>
                    </a:lnTo>
                    <a:lnTo>
                      <a:pt x="274" y="85"/>
                    </a:lnTo>
                    <a:lnTo>
                      <a:pt x="262" y="111"/>
                    </a:lnTo>
                    <a:lnTo>
                      <a:pt x="255" y="128"/>
                    </a:lnTo>
                    <a:lnTo>
                      <a:pt x="247" y="150"/>
                    </a:lnTo>
                    <a:lnTo>
                      <a:pt x="240" y="172"/>
                    </a:lnTo>
                    <a:lnTo>
                      <a:pt x="234" y="197"/>
                    </a:lnTo>
                    <a:lnTo>
                      <a:pt x="229" y="217"/>
                    </a:lnTo>
                    <a:lnTo>
                      <a:pt x="220" y="259"/>
                    </a:lnTo>
                    <a:lnTo>
                      <a:pt x="213" y="294"/>
                    </a:lnTo>
                    <a:lnTo>
                      <a:pt x="206" y="335"/>
                    </a:lnTo>
                    <a:lnTo>
                      <a:pt x="200" y="385"/>
                    </a:lnTo>
                    <a:lnTo>
                      <a:pt x="195" y="435"/>
                    </a:lnTo>
                    <a:lnTo>
                      <a:pt x="192" y="471"/>
                    </a:lnTo>
                    <a:lnTo>
                      <a:pt x="189" y="516"/>
                    </a:lnTo>
                    <a:lnTo>
                      <a:pt x="188" y="563"/>
                    </a:lnTo>
                    <a:lnTo>
                      <a:pt x="189" y="592"/>
                    </a:lnTo>
                  </a:path>
                </a:pathLst>
              </a:custGeom>
              <a:solidFill>
                <a:srgbClr val="800000"/>
              </a:solidFill>
              <a:ln w="12700" cap="rnd" cmpd="sng">
                <a:solidFill>
                  <a:srgbClr val="000000"/>
                </a:solidFill>
                <a:prstDash val="solid"/>
                <a:round/>
                <a:headEnd type="none" w="med" len="med"/>
                <a:tailEnd type="none" w="med" len="med"/>
              </a:ln>
              <a:effectLst/>
            </p:spPr>
            <p:txBody>
              <a:bodyPr/>
              <a:lstStyle/>
              <a:p>
                <a:endParaRPr lang="it-IT"/>
              </a:p>
            </p:txBody>
          </p:sp>
        </p:grpSp>
        <p:sp>
          <p:nvSpPr>
            <p:cNvPr id="8" name="Freeform 7"/>
            <p:cNvSpPr>
              <a:spLocks/>
            </p:cNvSpPr>
            <p:nvPr/>
          </p:nvSpPr>
          <p:spPr bwMode="auto">
            <a:xfrm>
              <a:off x="521" y="1773"/>
              <a:ext cx="363" cy="1178"/>
            </a:xfrm>
            <a:custGeom>
              <a:avLst/>
              <a:gdLst/>
              <a:ahLst/>
              <a:cxnLst>
                <a:cxn ang="0">
                  <a:pos x="12" y="1177"/>
                </a:cxn>
                <a:cxn ang="0">
                  <a:pos x="58" y="1144"/>
                </a:cxn>
                <a:cxn ang="0">
                  <a:pos x="96" y="1086"/>
                </a:cxn>
                <a:cxn ang="0">
                  <a:pos x="129" y="994"/>
                </a:cxn>
                <a:cxn ang="0">
                  <a:pos x="154" y="873"/>
                </a:cxn>
                <a:cxn ang="0">
                  <a:pos x="169" y="757"/>
                </a:cxn>
                <a:cxn ang="0">
                  <a:pos x="177" y="623"/>
                </a:cxn>
                <a:cxn ang="0">
                  <a:pos x="170" y="447"/>
                </a:cxn>
                <a:cxn ang="0">
                  <a:pos x="153" y="300"/>
                </a:cxn>
                <a:cxn ang="0">
                  <a:pos x="130" y="191"/>
                </a:cxn>
                <a:cxn ang="0">
                  <a:pos x="106" y="120"/>
                </a:cxn>
                <a:cxn ang="0">
                  <a:pos x="80" y="69"/>
                </a:cxn>
                <a:cxn ang="0">
                  <a:pos x="53" y="29"/>
                </a:cxn>
                <a:cxn ang="0">
                  <a:pos x="34" y="11"/>
                </a:cxn>
                <a:cxn ang="0">
                  <a:pos x="0" y="0"/>
                </a:cxn>
                <a:cxn ang="0">
                  <a:pos x="211" y="5"/>
                </a:cxn>
                <a:cxn ang="0">
                  <a:pos x="245" y="31"/>
                </a:cxn>
                <a:cxn ang="0">
                  <a:pos x="266" y="65"/>
                </a:cxn>
                <a:cxn ang="0">
                  <a:pos x="287" y="104"/>
                </a:cxn>
                <a:cxn ang="0">
                  <a:pos x="308" y="162"/>
                </a:cxn>
                <a:cxn ang="0">
                  <a:pos x="328" y="235"/>
                </a:cxn>
                <a:cxn ang="0">
                  <a:pos x="346" y="333"/>
                </a:cxn>
                <a:cxn ang="0">
                  <a:pos x="359" y="468"/>
                </a:cxn>
                <a:cxn ang="0">
                  <a:pos x="362" y="630"/>
                </a:cxn>
                <a:cxn ang="0">
                  <a:pos x="356" y="750"/>
                </a:cxn>
                <a:cxn ang="0">
                  <a:pos x="348" y="830"/>
                </a:cxn>
                <a:cxn ang="0">
                  <a:pos x="337" y="897"/>
                </a:cxn>
                <a:cxn ang="0">
                  <a:pos x="321" y="972"/>
                </a:cxn>
                <a:cxn ang="0">
                  <a:pos x="306" y="1022"/>
                </a:cxn>
                <a:cxn ang="0">
                  <a:pos x="291" y="1064"/>
                </a:cxn>
                <a:cxn ang="0">
                  <a:pos x="272" y="1104"/>
                </a:cxn>
                <a:cxn ang="0">
                  <a:pos x="256" y="1129"/>
                </a:cxn>
                <a:cxn ang="0">
                  <a:pos x="238" y="1153"/>
                </a:cxn>
                <a:cxn ang="0">
                  <a:pos x="213" y="1171"/>
                </a:cxn>
                <a:cxn ang="0">
                  <a:pos x="192" y="1177"/>
                </a:cxn>
              </a:cxnLst>
              <a:rect l="0" t="0" r="r" b="b"/>
              <a:pathLst>
                <a:path w="363" h="1178">
                  <a:moveTo>
                    <a:pt x="179" y="1177"/>
                  </a:moveTo>
                  <a:lnTo>
                    <a:pt x="12" y="1177"/>
                  </a:lnTo>
                  <a:lnTo>
                    <a:pt x="37" y="1164"/>
                  </a:lnTo>
                  <a:lnTo>
                    <a:pt x="58" y="1144"/>
                  </a:lnTo>
                  <a:lnTo>
                    <a:pt x="77" y="1116"/>
                  </a:lnTo>
                  <a:lnTo>
                    <a:pt x="96" y="1086"/>
                  </a:lnTo>
                  <a:lnTo>
                    <a:pt x="114" y="1042"/>
                  </a:lnTo>
                  <a:lnTo>
                    <a:pt x="129" y="994"/>
                  </a:lnTo>
                  <a:lnTo>
                    <a:pt x="142" y="940"/>
                  </a:lnTo>
                  <a:lnTo>
                    <a:pt x="154" y="873"/>
                  </a:lnTo>
                  <a:lnTo>
                    <a:pt x="162" y="817"/>
                  </a:lnTo>
                  <a:lnTo>
                    <a:pt x="169" y="757"/>
                  </a:lnTo>
                  <a:lnTo>
                    <a:pt x="173" y="697"/>
                  </a:lnTo>
                  <a:lnTo>
                    <a:pt x="177" y="623"/>
                  </a:lnTo>
                  <a:lnTo>
                    <a:pt x="177" y="528"/>
                  </a:lnTo>
                  <a:lnTo>
                    <a:pt x="170" y="447"/>
                  </a:lnTo>
                  <a:lnTo>
                    <a:pt x="164" y="376"/>
                  </a:lnTo>
                  <a:lnTo>
                    <a:pt x="153" y="300"/>
                  </a:lnTo>
                  <a:lnTo>
                    <a:pt x="142" y="238"/>
                  </a:lnTo>
                  <a:lnTo>
                    <a:pt x="130" y="191"/>
                  </a:lnTo>
                  <a:lnTo>
                    <a:pt x="116" y="149"/>
                  </a:lnTo>
                  <a:lnTo>
                    <a:pt x="106" y="120"/>
                  </a:lnTo>
                  <a:lnTo>
                    <a:pt x="96" y="95"/>
                  </a:lnTo>
                  <a:lnTo>
                    <a:pt x="80" y="69"/>
                  </a:lnTo>
                  <a:lnTo>
                    <a:pt x="69" y="48"/>
                  </a:lnTo>
                  <a:lnTo>
                    <a:pt x="53" y="29"/>
                  </a:lnTo>
                  <a:lnTo>
                    <a:pt x="45" y="20"/>
                  </a:lnTo>
                  <a:lnTo>
                    <a:pt x="34" y="11"/>
                  </a:lnTo>
                  <a:lnTo>
                    <a:pt x="21" y="6"/>
                  </a:lnTo>
                  <a:lnTo>
                    <a:pt x="0" y="0"/>
                  </a:lnTo>
                  <a:lnTo>
                    <a:pt x="192" y="0"/>
                  </a:lnTo>
                  <a:lnTo>
                    <a:pt x="211" y="5"/>
                  </a:lnTo>
                  <a:lnTo>
                    <a:pt x="229" y="18"/>
                  </a:lnTo>
                  <a:lnTo>
                    <a:pt x="245" y="31"/>
                  </a:lnTo>
                  <a:lnTo>
                    <a:pt x="256" y="48"/>
                  </a:lnTo>
                  <a:lnTo>
                    <a:pt x="266" y="65"/>
                  </a:lnTo>
                  <a:lnTo>
                    <a:pt x="277" y="83"/>
                  </a:lnTo>
                  <a:lnTo>
                    <a:pt x="287" y="104"/>
                  </a:lnTo>
                  <a:lnTo>
                    <a:pt x="298" y="133"/>
                  </a:lnTo>
                  <a:lnTo>
                    <a:pt x="308" y="162"/>
                  </a:lnTo>
                  <a:lnTo>
                    <a:pt x="319" y="196"/>
                  </a:lnTo>
                  <a:lnTo>
                    <a:pt x="328" y="235"/>
                  </a:lnTo>
                  <a:lnTo>
                    <a:pt x="338" y="279"/>
                  </a:lnTo>
                  <a:lnTo>
                    <a:pt x="346" y="333"/>
                  </a:lnTo>
                  <a:lnTo>
                    <a:pt x="353" y="394"/>
                  </a:lnTo>
                  <a:lnTo>
                    <a:pt x="359" y="468"/>
                  </a:lnTo>
                  <a:lnTo>
                    <a:pt x="362" y="538"/>
                  </a:lnTo>
                  <a:lnTo>
                    <a:pt x="362" y="630"/>
                  </a:lnTo>
                  <a:lnTo>
                    <a:pt x="359" y="703"/>
                  </a:lnTo>
                  <a:lnTo>
                    <a:pt x="356" y="750"/>
                  </a:lnTo>
                  <a:lnTo>
                    <a:pt x="351" y="792"/>
                  </a:lnTo>
                  <a:lnTo>
                    <a:pt x="348" y="830"/>
                  </a:lnTo>
                  <a:lnTo>
                    <a:pt x="342" y="860"/>
                  </a:lnTo>
                  <a:lnTo>
                    <a:pt x="337" y="897"/>
                  </a:lnTo>
                  <a:lnTo>
                    <a:pt x="328" y="940"/>
                  </a:lnTo>
                  <a:lnTo>
                    <a:pt x="321" y="972"/>
                  </a:lnTo>
                  <a:lnTo>
                    <a:pt x="311" y="1005"/>
                  </a:lnTo>
                  <a:lnTo>
                    <a:pt x="306" y="1022"/>
                  </a:lnTo>
                  <a:lnTo>
                    <a:pt x="298" y="1043"/>
                  </a:lnTo>
                  <a:lnTo>
                    <a:pt x="291" y="1064"/>
                  </a:lnTo>
                  <a:lnTo>
                    <a:pt x="280" y="1089"/>
                  </a:lnTo>
                  <a:lnTo>
                    <a:pt x="272" y="1104"/>
                  </a:lnTo>
                  <a:lnTo>
                    <a:pt x="265" y="1116"/>
                  </a:lnTo>
                  <a:lnTo>
                    <a:pt x="256" y="1129"/>
                  </a:lnTo>
                  <a:lnTo>
                    <a:pt x="246" y="1143"/>
                  </a:lnTo>
                  <a:lnTo>
                    <a:pt x="238" y="1153"/>
                  </a:lnTo>
                  <a:lnTo>
                    <a:pt x="226" y="1164"/>
                  </a:lnTo>
                  <a:lnTo>
                    <a:pt x="213" y="1171"/>
                  </a:lnTo>
                  <a:lnTo>
                    <a:pt x="203" y="1175"/>
                  </a:lnTo>
                  <a:lnTo>
                    <a:pt x="192" y="1177"/>
                  </a:lnTo>
                  <a:lnTo>
                    <a:pt x="179" y="1177"/>
                  </a:lnTo>
                </a:path>
              </a:pathLst>
            </a:custGeom>
            <a:solidFill>
              <a:srgbClr val="FF0000"/>
            </a:solidFill>
            <a:ln w="12700" cap="rnd" cmpd="sng">
              <a:solidFill>
                <a:srgbClr val="000000"/>
              </a:solidFill>
              <a:prstDash val="solid"/>
              <a:round/>
              <a:headEnd type="none" w="med" len="med"/>
              <a:tailEnd type="none" w="med" len="med"/>
            </a:ln>
            <a:effectLst/>
          </p:spPr>
          <p:txBody>
            <a:bodyPr/>
            <a:lstStyle/>
            <a:p>
              <a:endParaRPr lang="it-IT"/>
            </a:p>
          </p:txBody>
        </p:sp>
      </p:grpSp>
      <p:grpSp>
        <p:nvGrpSpPr>
          <p:cNvPr id="11" name="Group 8"/>
          <p:cNvGrpSpPr>
            <a:grpSpLocks/>
          </p:cNvGrpSpPr>
          <p:nvPr/>
        </p:nvGrpSpPr>
        <p:grpSpPr bwMode="auto">
          <a:xfrm>
            <a:off x="1295400" y="1589282"/>
            <a:ext cx="844550" cy="1870075"/>
            <a:chOff x="716" y="1773"/>
            <a:chExt cx="598" cy="1178"/>
          </a:xfrm>
        </p:grpSpPr>
        <p:grpSp>
          <p:nvGrpSpPr>
            <p:cNvPr id="12" name="Group 9"/>
            <p:cNvGrpSpPr>
              <a:grpSpLocks/>
            </p:cNvGrpSpPr>
            <p:nvPr/>
          </p:nvGrpSpPr>
          <p:grpSpPr bwMode="auto">
            <a:xfrm>
              <a:off x="716" y="1773"/>
              <a:ext cx="424" cy="1178"/>
              <a:chOff x="716" y="1773"/>
              <a:chExt cx="424" cy="1178"/>
            </a:xfrm>
          </p:grpSpPr>
          <p:sp>
            <p:nvSpPr>
              <p:cNvPr id="14" name="Freeform 10"/>
              <p:cNvSpPr>
                <a:spLocks/>
              </p:cNvSpPr>
              <p:nvPr/>
            </p:nvSpPr>
            <p:spPr bwMode="auto">
              <a:xfrm>
                <a:off x="716" y="2342"/>
                <a:ext cx="416" cy="609"/>
              </a:xfrm>
              <a:custGeom>
                <a:avLst/>
                <a:gdLst/>
                <a:ahLst/>
                <a:cxnLst>
                  <a:cxn ang="0">
                    <a:pos x="244" y="608"/>
                  </a:cxn>
                  <a:cxn ang="0">
                    <a:pos x="233" y="608"/>
                  </a:cxn>
                  <a:cxn ang="0">
                    <a:pos x="217" y="605"/>
                  </a:cxn>
                  <a:cxn ang="0">
                    <a:pos x="198" y="598"/>
                  </a:cxn>
                  <a:cxn ang="0">
                    <a:pos x="184" y="585"/>
                  </a:cxn>
                  <a:cxn ang="0">
                    <a:pos x="169" y="570"/>
                  </a:cxn>
                  <a:cxn ang="0">
                    <a:pos x="158" y="554"/>
                  </a:cxn>
                  <a:cxn ang="0">
                    <a:pos x="149" y="536"/>
                  </a:cxn>
                  <a:cxn ang="0">
                    <a:pos x="136" y="511"/>
                  </a:cxn>
                  <a:cxn ang="0">
                    <a:pos x="125" y="487"/>
                  </a:cxn>
                  <a:cxn ang="0">
                    <a:pos x="115" y="459"/>
                  </a:cxn>
                  <a:cxn ang="0">
                    <a:pos x="105" y="425"/>
                  </a:cxn>
                  <a:cxn ang="0">
                    <a:pos x="94" y="387"/>
                  </a:cxn>
                  <a:cxn ang="0">
                    <a:pos x="90" y="361"/>
                  </a:cxn>
                  <a:cxn ang="0">
                    <a:pos x="82" y="332"/>
                  </a:cxn>
                  <a:cxn ang="0">
                    <a:pos x="78" y="305"/>
                  </a:cxn>
                  <a:cxn ang="0">
                    <a:pos x="74" y="279"/>
                  </a:cxn>
                  <a:cxn ang="0">
                    <a:pos x="73" y="261"/>
                  </a:cxn>
                  <a:cxn ang="0">
                    <a:pos x="70" y="241"/>
                  </a:cxn>
                  <a:cxn ang="0">
                    <a:pos x="66" y="212"/>
                  </a:cxn>
                  <a:cxn ang="0">
                    <a:pos x="65" y="181"/>
                  </a:cxn>
                  <a:cxn ang="0">
                    <a:pos x="61" y="143"/>
                  </a:cxn>
                  <a:cxn ang="0">
                    <a:pos x="0" y="143"/>
                  </a:cxn>
                  <a:cxn ang="0">
                    <a:pos x="149" y="0"/>
                  </a:cxn>
                  <a:cxn ang="0">
                    <a:pos x="317" y="143"/>
                  </a:cxn>
                  <a:cxn ang="0">
                    <a:pos x="249" y="143"/>
                  </a:cxn>
                  <a:cxn ang="0">
                    <a:pos x="252" y="168"/>
                  </a:cxn>
                  <a:cxn ang="0">
                    <a:pos x="255" y="197"/>
                  </a:cxn>
                  <a:cxn ang="0">
                    <a:pos x="258" y="228"/>
                  </a:cxn>
                  <a:cxn ang="0">
                    <a:pos x="262" y="261"/>
                  </a:cxn>
                  <a:cxn ang="0">
                    <a:pos x="266" y="288"/>
                  </a:cxn>
                  <a:cxn ang="0">
                    <a:pos x="270" y="313"/>
                  </a:cxn>
                  <a:cxn ang="0">
                    <a:pos x="278" y="356"/>
                  </a:cxn>
                  <a:cxn ang="0">
                    <a:pos x="286" y="393"/>
                  </a:cxn>
                  <a:cxn ang="0">
                    <a:pos x="292" y="420"/>
                  </a:cxn>
                  <a:cxn ang="0">
                    <a:pos x="298" y="441"/>
                  </a:cxn>
                  <a:cxn ang="0">
                    <a:pos x="306" y="463"/>
                  </a:cxn>
                  <a:cxn ang="0">
                    <a:pos x="311" y="479"/>
                  </a:cxn>
                  <a:cxn ang="0">
                    <a:pos x="318" y="497"/>
                  </a:cxn>
                  <a:cxn ang="0">
                    <a:pos x="324" y="511"/>
                  </a:cxn>
                  <a:cxn ang="0">
                    <a:pos x="331" y="524"/>
                  </a:cxn>
                  <a:cxn ang="0">
                    <a:pos x="337" y="536"/>
                  </a:cxn>
                  <a:cxn ang="0">
                    <a:pos x="345" y="550"/>
                  </a:cxn>
                  <a:cxn ang="0">
                    <a:pos x="352" y="560"/>
                  </a:cxn>
                  <a:cxn ang="0">
                    <a:pos x="360" y="571"/>
                  </a:cxn>
                  <a:cxn ang="0">
                    <a:pos x="367" y="580"/>
                  </a:cxn>
                  <a:cxn ang="0">
                    <a:pos x="375" y="587"/>
                  </a:cxn>
                  <a:cxn ang="0">
                    <a:pos x="384" y="594"/>
                  </a:cxn>
                  <a:cxn ang="0">
                    <a:pos x="392" y="599"/>
                  </a:cxn>
                  <a:cxn ang="0">
                    <a:pos x="399" y="603"/>
                  </a:cxn>
                  <a:cxn ang="0">
                    <a:pos x="406" y="605"/>
                  </a:cxn>
                  <a:cxn ang="0">
                    <a:pos x="415" y="608"/>
                  </a:cxn>
                  <a:cxn ang="0">
                    <a:pos x="244" y="608"/>
                  </a:cxn>
                </a:cxnLst>
                <a:rect l="0" t="0" r="r" b="b"/>
                <a:pathLst>
                  <a:path w="416" h="609">
                    <a:moveTo>
                      <a:pt x="244" y="608"/>
                    </a:moveTo>
                    <a:lnTo>
                      <a:pt x="233" y="608"/>
                    </a:lnTo>
                    <a:lnTo>
                      <a:pt x="217" y="605"/>
                    </a:lnTo>
                    <a:lnTo>
                      <a:pt x="198" y="598"/>
                    </a:lnTo>
                    <a:lnTo>
                      <a:pt x="184" y="585"/>
                    </a:lnTo>
                    <a:lnTo>
                      <a:pt x="169" y="570"/>
                    </a:lnTo>
                    <a:lnTo>
                      <a:pt x="158" y="554"/>
                    </a:lnTo>
                    <a:lnTo>
                      <a:pt x="149" y="536"/>
                    </a:lnTo>
                    <a:lnTo>
                      <a:pt x="136" y="511"/>
                    </a:lnTo>
                    <a:lnTo>
                      <a:pt x="125" y="487"/>
                    </a:lnTo>
                    <a:lnTo>
                      <a:pt x="115" y="459"/>
                    </a:lnTo>
                    <a:lnTo>
                      <a:pt x="105" y="425"/>
                    </a:lnTo>
                    <a:lnTo>
                      <a:pt x="94" y="387"/>
                    </a:lnTo>
                    <a:lnTo>
                      <a:pt x="90" y="361"/>
                    </a:lnTo>
                    <a:lnTo>
                      <a:pt x="82" y="332"/>
                    </a:lnTo>
                    <a:lnTo>
                      <a:pt x="78" y="305"/>
                    </a:lnTo>
                    <a:lnTo>
                      <a:pt x="74" y="279"/>
                    </a:lnTo>
                    <a:lnTo>
                      <a:pt x="73" y="261"/>
                    </a:lnTo>
                    <a:lnTo>
                      <a:pt x="70" y="241"/>
                    </a:lnTo>
                    <a:lnTo>
                      <a:pt x="66" y="212"/>
                    </a:lnTo>
                    <a:lnTo>
                      <a:pt x="65" y="181"/>
                    </a:lnTo>
                    <a:lnTo>
                      <a:pt x="61" y="143"/>
                    </a:lnTo>
                    <a:lnTo>
                      <a:pt x="0" y="143"/>
                    </a:lnTo>
                    <a:lnTo>
                      <a:pt x="149" y="0"/>
                    </a:lnTo>
                    <a:lnTo>
                      <a:pt x="317" y="143"/>
                    </a:lnTo>
                    <a:lnTo>
                      <a:pt x="249" y="143"/>
                    </a:lnTo>
                    <a:lnTo>
                      <a:pt x="252" y="168"/>
                    </a:lnTo>
                    <a:lnTo>
                      <a:pt x="255" y="197"/>
                    </a:lnTo>
                    <a:lnTo>
                      <a:pt x="258" y="228"/>
                    </a:lnTo>
                    <a:lnTo>
                      <a:pt x="262" y="261"/>
                    </a:lnTo>
                    <a:lnTo>
                      <a:pt x="266" y="288"/>
                    </a:lnTo>
                    <a:lnTo>
                      <a:pt x="270" y="313"/>
                    </a:lnTo>
                    <a:lnTo>
                      <a:pt x="278" y="356"/>
                    </a:lnTo>
                    <a:lnTo>
                      <a:pt x="286" y="393"/>
                    </a:lnTo>
                    <a:lnTo>
                      <a:pt x="292" y="420"/>
                    </a:lnTo>
                    <a:lnTo>
                      <a:pt x="298" y="441"/>
                    </a:lnTo>
                    <a:lnTo>
                      <a:pt x="306" y="463"/>
                    </a:lnTo>
                    <a:lnTo>
                      <a:pt x="311" y="479"/>
                    </a:lnTo>
                    <a:lnTo>
                      <a:pt x="318" y="497"/>
                    </a:lnTo>
                    <a:lnTo>
                      <a:pt x="324" y="511"/>
                    </a:lnTo>
                    <a:lnTo>
                      <a:pt x="331" y="524"/>
                    </a:lnTo>
                    <a:lnTo>
                      <a:pt x="337" y="536"/>
                    </a:lnTo>
                    <a:lnTo>
                      <a:pt x="345" y="550"/>
                    </a:lnTo>
                    <a:lnTo>
                      <a:pt x="352" y="560"/>
                    </a:lnTo>
                    <a:lnTo>
                      <a:pt x="360" y="571"/>
                    </a:lnTo>
                    <a:lnTo>
                      <a:pt x="367" y="580"/>
                    </a:lnTo>
                    <a:lnTo>
                      <a:pt x="375" y="587"/>
                    </a:lnTo>
                    <a:lnTo>
                      <a:pt x="384" y="594"/>
                    </a:lnTo>
                    <a:lnTo>
                      <a:pt x="392" y="599"/>
                    </a:lnTo>
                    <a:lnTo>
                      <a:pt x="399" y="603"/>
                    </a:lnTo>
                    <a:lnTo>
                      <a:pt x="406" y="605"/>
                    </a:lnTo>
                    <a:lnTo>
                      <a:pt x="415" y="608"/>
                    </a:lnTo>
                    <a:lnTo>
                      <a:pt x="244" y="608"/>
                    </a:lnTo>
                  </a:path>
                </a:pathLst>
              </a:custGeom>
              <a:solidFill>
                <a:srgbClr val="800000"/>
              </a:solidFill>
              <a:ln w="12700" cap="rnd" cmpd="sng">
                <a:solidFill>
                  <a:srgbClr val="000000"/>
                </a:solidFill>
                <a:prstDash val="solid"/>
                <a:round/>
                <a:headEnd type="none" w="med" len="med"/>
                <a:tailEnd type="none" w="med" len="med"/>
              </a:ln>
              <a:effectLst/>
            </p:spPr>
            <p:txBody>
              <a:bodyPr/>
              <a:lstStyle/>
              <a:p>
                <a:endParaRPr lang="it-IT"/>
              </a:p>
            </p:txBody>
          </p:sp>
          <p:sp>
            <p:nvSpPr>
              <p:cNvPr id="15" name="Freeform 11"/>
              <p:cNvSpPr>
                <a:spLocks/>
              </p:cNvSpPr>
              <p:nvPr/>
            </p:nvSpPr>
            <p:spPr bwMode="auto">
              <a:xfrm>
                <a:off x="774" y="1773"/>
                <a:ext cx="366" cy="593"/>
              </a:xfrm>
              <a:custGeom>
                <a:avLst/>
                <a:gdLst/>
                <a:ahLst/>
                <a:cxnLst>
                  <a:cxn ang="0">
                    <a:pos x="189" y="592"/>
                  </a:cxn>
                  <a:cxn ang="0">
                    <a:pos x="90" y="507"/>
                  </a:cxn>
                  <a:cxn ang="0">
                    <a:pos x="0" y="587"/>
                  </a:cxn>
                  <a:cxn ang="0">
                    <a:pos x="0" y="552"/>
                  </a:cxn>
                  <a:cxn ang="0">
                    <a:pos x="1" y="502"/>
                  </a:cxn>
                  <a:cxn ang="0">
                    <a:pos x="4" y="457"/>
                  </a:cxn>
                  <a:cxn ang="0">
                    <a:pos x="8" y="408"/>
                  </a:cxn>
                  <a:cxn ang="0">
                    <a:pos x="14" y="357"/>
                  </a:cxn>
                  <a:cxn ang="0">
                    <a:pos x="21" y="308"/>
                  </a:cxn>
                  <a:cxn ang="0">
                    <a:pos x="26" y="278"/>
                  </a:cxn>
                  <a:cxn ang="0">
                    <a:pos x="34" y="239"/>
                  </a:cxn>
                  <a:cxn ang="0">
                    <a:pos x="41" y="206"/>
                  </a:cxn>
                  <a:cxn ang="0">
                    <a:pos x="49" y="178"/>
                  </a:cxn>
                  <a:cxn ang="0">
                    <a:pos x="57" y="153"/>
                  </a:cxn>
                  <a:cxn ang="0">
                    <a:pos x="67" y="123"/>
                  </a:cxn>
                  <a:cxn ang="0">
                    <a:pos x="76" y="102"/>
                  </a:cxn>
                  <a:cxn ang="0">
                    <a:pos x="87" y="81"/>
                  </a:cxn>
                  <a:cxn ang="0">
                    <a:pos x="98" y="62"/>
                  </a:cxn>
                  <a:cxn ang="0">
                    <a:pos x="106" y="50"/>
                  </a:cxn>
                  <a:cxn ang="0">
                    <a:pos x="115" y="38"/>
                  </a:cxn>
                  <a:cxn ang="0">
                    <a:pos x="123" y="28"/>
                  </a:cxn>
                  <a:cxn ang="0">
                    <a:pos x="136" y="17"/>
                  </a:cxn>
                  <a:cxn ang="0">
                    <a:pos x="146" y="10"/>
                  </a:cxn>
                  <a:cxn ang="0">
                    <a:pos x="157" y="6"/>
                  </a:cxn>
                  <a:cxn ang="0">
                    <a:pos x="166" y="1"/>
                  </a:cxn>
                  <a:cxn ang="0">
                    <a:pos x="175" y="0"/>
                  </a:cxn>
                  <a:cxn ang="0">
                    <a:pos x="184" y="0"/>
                  </a:cxn>
                  <a:cxn ang="0">
                    <a:pos x="365" y="0"/>
                  </a:cxn>
                  <a:cxn ang="0">
                    <a:pos x="352" y="3"/>
                  </a:cxn>
                  <a:cxn ang="0">
                    <a:pos x="341" y="6"/>
                  </a:cxn>
                  <a:cxn ang="0">
                    <a:pos x="329" y="13"/>
                  </a:cxn>
                  <a:cxn ang="0">
                    <a:pos x="318" y="21"/>
                  </a:cxn>
                  <a:cxn ang="0">
                    <a:pos x="306" y="33"/>
                  </a:cxn>
                  <a:cxn ang="0">
                    <a:pos x="295" y="47"/>
                  </a:cxn>
                  <a:cxn ang="0">
                    <a:pos x="284" y="64"/>
                  </a:cxn>
                  <a:cxn ang="0">
                    <a:pos x="273" y="85"/>
                  </a:cxn>
                  <a:cxn ang="0">
                    <a:pos x="261" y="111"/>
                  </a:cxn>
                  <a:cxn ang="0">
                    <a:pos x="254" y="128"/>
                  </a:cxn>
                  <a:cxn ang="0">
                    <a:pos x="246" y="150"/>
                  </a:cxn>
                  <a:cxn ang="0">
                    <a:pos x="240" y="172"/>
                  </a:cxn>
                  <a:cxn ang="0">
                    <a:pos x="233" y="197"/>
                  </a:cxn>
                  <a:cxn ang="0">
                    <a:pos x="228" y="217"/>
                  </a:cxn>
                  <a:cxn ang="0">
                    <a:pos x="219" y="259"/>
                  </a:cxn>
                  <a:cxn ang="0">
                    <a:pos x="212" y="294"/>
                  </a:cxn>
                  <a:cxn ang="0">
                    <a:pos x="206" y="335"/>
                  </a:cxn>
                  <a:cxn ang="0">
                    <a:pos x="199" y="385"/>
                  </a:cxn>
                  <a:cxn ang="0">
                    <a:pos x="194" y="435"/>
                  </a:cxn>
                  <a:cxn ang="0">
                    <a:pos x="191" y="471"/>
                  </a:cxn>
                  <a:cxn ang="0">
                    <a:pos x="189" y="516"/>
                  </a:cxn>
                  <a:cxn ang="0">
                    <a:pos x="188" y="563"/>
                  </a:cxn>
                  <a:cxn ang="0">
                    <a:pos x="189" y="592"/>
                  </a:cxn>
                </a:cxnLst>
                <a:rect l="0" t="0" r="r" b="b"/>
                <a:pathLst>
                  <a:path w="366" h="593">
                    <a:moveTo>
                      <a:pt x="189" y="592"/>
                    </a:moveTo>
                    <a:lnTo>
                      <a:pt x="90" y="507"/>
                    </a:lnTo>
                    <a:lnTo>
                      <a:pt x="0" y="587"/>
                    </a:lnTo>
                    <a:lnTo>
                      <a:pt x="0" y="552"/>
                    </a:lnTo>
                    <a:lnTo>
                      <a:pt x="1" y="502"/>
                    </a:lnTo>
                    <a:lnTo>
                      <a:pt x="4" y="457"/>
                    </a:lnTo>
                    <a:lnTo>
                      <a:pt x="8" y="408"/>
                    </a:lnTo>
                    <a:lnTo>
                      <a:pt x="14" y="357"/>
                    </a:lnTo>
                    <a:lnTo>
                      <a:pt x="21" y="308"/>
                    </a:lnTo>
                    <a:lnTo>
                      <a:pt x="26" y="278"/>
                    </a:lnTo>
                    <a:lnTo>
                      <a:pt x="34" y="239"/>
                    </a:lnTo>
                    <a:lnTo>
                      <a:pt x="41" y="206"/>
                    </a:lnTo>
                    <a:lnTo>
                      <a:pt x="49" y="178"/>
                    </a:lnTo>
                    <a:lnTo>
                      <a:pt x="57" y="153"/>
                    </a:lnTo>
                    <a:lnTo>
                      <a:pt x="67" y="123"/>
                    </a:lnTo>
                    <a:lnTo>
                      <a:pt x="76" y="102"/>
                    </a:lnTo>
                    <a:lnTo>
                      <a:pt x="87" y="81"/>
                    </a:lnTo>
                    <a:lnTo>
                      <a:pt x="98" y="62"/>
                    </a:lnTo>
                    <a:lnTo>
                      <a:pt x="106" y="50"/>
                    </a:lnTo>
                    <a:lnTo>
                      <a:pt x="115" y="38"/>
                    </a:lnTo>
                    <a:lnTo>
                      <a:pt x="123" y="28"/>
                    </a:lnTo>
                    <a:lnTo>
                      <a:pt x="136" y="17"/>
                    </a:lnTo>
                    <a:lnTo>
                      <a:pt x="146" y="10"/>
                    </a:lnTo>
                    <a:lnTo>
                      <a:pt x="157" y="6"/>
                    </a:lnTo>
                    <a:lnTo>
                      <a:pt x="166" y="1"/>
                    </a:lnTo>
                    <a:lnTo>
                      <a:pt x="175" y="0"/>
                    </a:lnTo>
                    <a:lnTo>
                      <a:pt x="184" y="0"/>
                    </a:lnTo>
                    <a:lnTo>
                      <a:pt x="365" y="0"/>
                    </a:lnTo>
                    <a:lnTo>
                      <a:pt x="352" y="3"/>
                    </a:lnTo>
                    <a:lnTo>
                      <a:pt x="341" y="6"/>
                    </a:lnTo>
                    <a:lnTo>
                      <a:pt x="329" y="13"/>
                    </a:lnTo>
                    <a:lnTo>
                      <a:pt x="318" y="21"/>
                    </a:lnTo>
                    <a:lnTo>
                      <a:pt x="306" y="33"/>
                    </a:lnTo>
                    <a:lnTo>
                      <a:pt x="295" y="47"/>
                    </a:lnTo>
                    <a:lnTo>
                      <a:pt x="284" y="64"/>
                    </a:lnTo>
                    <a:lnTo>
                      <a:pt x="273" y="85"/>
                    </a:lnTo>
                    <a:lnTo>
                      <a:pt x="261" y="111"/>
                    </a:lnTo>
                    <a:lnTo>
                      <a:pt x="254" y="128"/>
                    </a:lnTo>
                    <a:lnTo>
                      <a:pt x="246" y="150"/>
                    </a:lnTo>
                    <a:lnTo>
                      <a:pt x="240" y="172"/>
                    </a:lnTo>
                    <a:lnTo>
                      <a:pt x="233" y="197"/>
                    </a:lnTo>
                    <a:lnTo>
                      <a:pt x="228" y="217"/>
                    </a:lnTo>
                    <a:lnTo>
                      <a:pt x="219" y="259"/>
                    </a:lnTo>
                    <a:lnTo>
                      <a:pt x="212" y="294"/>
                    </a:lnTo>
                    <a:lnTo>
                      <a:pt x="206" y="335"/>
                    </a:lnTo>
                    <a:lnTo>
                      <a:pt x="199" y="385"/>
                    </a:lnTo>
                    <a:lnTo>
                      <a:pt x="194" y="435"/>
                    </a:lnTo>
                    <a:lnTo>
                      <a:pt x="191" y="471"/>
                    </a:lnTo>
                    <a:lnTo>
                      <a:pt x="189" y="516"/>
                    </a:lnTo>
                    <a:lnTo>
                      <a:pt x="188" y="563"/>
                    </a:lnTo>
                    <a:lnTo>
                      <a:pt x="189" y="592"/>
                    </a:lnTo>
                  </a:path>
                </a:pathLst>
              </a:custGeom>
              <a:solidFill>
                <a:srgbClr val="800000"/>
              </a:solidFill>
              <a:ln w="12700" cap="rnd" cmpd="sng">
                <a:solidFill>
                  <a:srgbClr val="000000"/>
                </a:solidFill>
                <a:prstDash val="solid"/>
                <a:round/>
                <a:headEnd type="none" w="med" len="med"/>
                <a:tailEnd type="none" w="med" len="med"/>
              </a:ln>
              <a:effectLst/>
            </p:spPr>
            <p:txBody>
              <a:bodyPr/>
              <a:lstStyle/>
              <a:p>
                <a:endParaRPr lang="it-IT"/>
              </a:p>
            </p:txBody>
          </p:sp>
        </p:grpSp>
        <p:sp>
          <p:nvSpPr>
            <p:cNvPr id="13" name="Freeform 12"/>
            <p:cNvSpPr>
              <a:spLocks/>
            </p:cNvSpPr>
            <p:nvPr/>
          </p:nvSpPr>
          <p:spPr bwMode="auto">
            <a:xfrm>
              <a:off x="951" y="1773"/>
              <a:ext cx="363" cy="1178"/>
            </a:xfrm>
            <a:custGeom>
              <a:avLst/>
              <a:gdLst/>
              <a:ahLst/>
              <a:cxnLst>
                <a:cxn ang="0">
                  <a:pos x="12" y="1177"/>
                </a:cxn>
                <a:cxn ang="0">
                  <a:pos x="58" y="1144"/>
                </a:cxn>
                <a:cxn ang="0">
                  <a:pos x="96" y="1086"/>
                </a:cxn>
                <a:cxn ang="0">
                  <a:pos x="129" y="994"/>
                </a:cxn>
                <a:cxn ang="0">
                  <a:pos x="154" y="873"/>
                </a:cxn>
                <a:cxn ang="0">
                  <a:pos x="169" y="757"/>
                </a:cxn>
                <a:cxn ang="0">
                  <a:pos x="177" y="623"/>
                </a:cxn>
                <a:cxn ang="0">
                  <a:pos x="170" y="447"/>
                </a:cxn>
                <a:cxn ang="0">
                  <a:pos x="153" y="300"/>
                </a:cxn>
                <a:cxn ang="0">
                  <a:pos x="130" y="191"/>
                </a:cxn>
                <a:cxn ang="0">
                  <a:pos x="106" y="120"/>
                </a:cxn>
                <a:cxn ang="0">
                  <a:pos x="80" y="69"/>
                </a:cxn>
                <a:cxn ang="0">
                  <a:pos x="53" y="29"/>
                </a:cxn>
                <a:cxn ang="0">
                  <a:pos x="34" y="11"/>
                </a:cxn>
                <a:cxn ang="0">
                  <a:pos x="0" y="0"/>
                </a:cxn>
                <a:cxn ang="0">
                  <a:pos x="211" y="5"/>
                </a:cxn>
                <a:cxn ang="0">
                  <a:pos x="245" y="31"/>
                </a:cxn>
                <a:cxn ang="0">
                  <a:pos x="266" y="65"/>
                </a:cxn>
                <a:cxn ang="0">
                  <a:pos x="287" y="104"/>
                </a:cxn>
                <a:cxn ang="0">
                  <a:pos x="308" y="162"/>
                </a:cxn>
                <a:cxn ang="0">
                  <a:pos x="328" y="235"/>
                </a:cxn>
                <a:cxn ang="0">
                  <a:pos x="346" y="333"/>
                </a:cxn>
                <a:cxn ang="0">
                  <a:pos x="359" y="468"/>
                </a:cxn>
                <a:cxn ang="0">
                  <a:pos x="362" y="630"/>
                </a:cxn>
                <a:cxn ang="0">
                  <a:pos x="356" y="750"/>
                </a:cxn>
                <a:cxn ang="0">
                  <a:pos x="348" y="830"/>
                </a:cxn>
                <a:cxn ang="0">
                  <a:pos x="337" y="897"/>
                </a:cxn>
                <a:cxn ang="0">
                  <a:pos x="321" y="972"/>
                </a:cxn>
                <a:cxn ang="0">
                  <a:pos x="306" y="1022"/>
                </a:cxn>
                <a:cxn ang="0">
                  <a:pos x="291" y="1064"/>
                </a:cxn>
                <a:cxn ang="0">
                  <a:pos x="272" y="1104"/>
                </a:cxn>
                <a:cxn ang="0">
                  <a:pos x="256" y="1129"/>
                </a:cxn>
                <a:cxn ang="0">
                  <a:pos x="238" y="1153"/>
                </a:cxn>
                <a:cxn ang="0">
                  <a:pos x="213" y="1171"/>
                </a:cxn>
                <a:cxn ang="0">
                  <a:pos x="192" y="1177"/>
                </a:cxn>
              </a:cxnLst>
              <a:rect l="0" t="0" r="r" b="b"/>
              <a:pathLst>
                <a:path w="363" h="1178">
                  <a:moveTo>
                    <a:pt x="179" y="1177"/>
                  </a:moveTo>
                  <a:lnTo>
                    <a:pt x="12" y="1177"/>
                  </a:lnTo>
                  <a:lnTo>
                    <a:pt x="37" y="1164"/>
                  </a:lnTo>
                  <a:lnTo>
                    <a:pt x="58" y="1144"/>
                  </a:lnTo>
                  <a:lnTo>
                    <a:pt x="77" y="1116"/>
                  </a:lnTo>
                  <a:lnTo>
                    <a:pt x="96" y="1086"/>
                  </a:lnTo>
                  <a:lnTo>
                    <a:pt x="114" y="1042"/>
                  </a:lnTo>
                  <a:lnTo>
                    <a:pt x="129" y="994"/>
                  </a:lnTo>
                  <a:lnTo>
                    <a:pt x="142" y="940"/>
                  </a:lnTo>
                  <a:lnTo>
                    <a:pt x="154" y="873"/>
                  </a:lnTo>
                  <a:lnTo>
                    <a:pt x="162" y="817"/>
                  </a:lnTo>
                  <a:lnTo>
                    <a:pt x="169" y="757"/>
                  </a:lnTo>
                  <a:lnTo>
                    <a:pt x="173" y="697"/>
                  </a:lnTo>
                  <a:lnTo>
                    <a:pt x="177" y="623"/>
                  </a:lnTo>
                  <a:lnTo>
                    <a:pt x="177" y="528"/>
                  </a:lnTo>
                  <a:lnTo>
                    <a:pt x="170" y="447"/>
                  </a:lnTo>
                  <a:lnTo>
                    <a:pt x="164" y="376"/>
                  </a:lnTo>
                  <a:lnTo>
                    <a:pt x="153" y="300"/>
                  </a:lnTo>
                  <a:lnTo>
                    <a:pt x="142" y="238"/>
                  </a:lnTo>
                  <a:lnTo>
                    <a:pt x="130" y="191"/>
                  </a:lnTo>
                  <a:lnTo>
                    <a:pt x="116" y="149"/>
                  </a:lnTo>
                  <a:lnTo>
                    <a:pt x="106" y="120"/>
                  </a:lnTo>
                  <a:lnTo>
                    <a:pt x="96" y="95"/>
                  </a:lnTo>
                  <a:lnTo>
                    <a:pt x="80" y="69"/>
                  </a:lnTo>
                  <a:lnTo>
                    <a:pt x="69" y="48"/>
                  </a:lnTo>
                  <a:lnTo>
                    <a:pt x="53" y="29"/>
                  </a:lnTo>
                  <a:lnTo>
                    <a:pt x="45" y="20"/>
                  </a:lnTo>
                  <a:lnTo>
                    <a:pt x="34" y="11"/>
                  </a:lnTo>
                  <a:lnTo>
                    <a:pt x="21" y="6"/>
                  </a:lnTo>
                  <a:lnTo>
                    <a:pt x="0" y="0"/>
                  </a:lnTo>
                  <a:lnTo>
                    <a:pt x="192" y="0"/>
                  </a:lnTo>
                  <a:lnTo>
                    <a:pt x="211" y="5"/>
                  </a:lnTo>
                  <a:lnTo>
                    <a:pt x="229" y="18"/>
                  </a:lnTo>
                  <a:lnTo>
                    <a:pt x="245" y="31"/>
                  </a:lnTo>
                  <a:lnTo>
                    <a:pt x="256" y="48"/>
                  </a:lnTo>
                  <a:lnTo>
                    <a:pt x="266" y="65"/>
                  </a:lnTo>
                  <a:lnTo>
                    <a:pt x="277" y="83"/>
                  </a:lnTo>
                  <a:lnTo>
                    <a:pt x="287" y="104"/>
                  </a:lnTo>
                  <a:lnTo>
                    <a:pt x="298" y="133"/>
                  </a:lnTo>
                  <a:lnTo>
                    <a:pt x="308" y="162"/>
                  </a:lnTo>
                  <a:lnTo>
                    <a:pt x="319" y="196"/>
                  </a:lnTo>
                  <a:lnTo>
                    <a:pt x="328" y="235"/>
                  </a:lnTo>
                  <a:lnTo>
                    <a:pt x="338" y="279"/>
                  </a:lnTo>
                  <a:lnTo>
                    <a:pt x="346" y="333"/>
                  </a:lnTo>
                  <a:lnTo>
                    <a:pt x="353" y="394"/>
                  </a:lnTo>
                  <a:lnTo>
                    <a:pt x="359" y="468"/>
                  </a:lnTo>
                  <a:lnTo>
                    <a:pt x="362" y="538"/>
                  </a:lnTo>
                  <a:lnTo>
                    <a:pt x="362" y="630"/>
                  </a:lnTo>
                  <a:lnTo>
                    <a:pt x="359" y="703"/>
                  </a:lnTo>
                  <a:lnTo>
                    <a:pt x="356" y="750"/>
                  </a:lnTo>
                  <a:lnTo>
                    <a:pt x="351" y="792"/>
                  </a:lnTo>
                  <a:lnTo>
                    <a:pt x="348" y="830"/>
                  </a:lnTo>
                  <a:lnTo>
                    <a:pt x="342" y="860"/>
                  </a:lnTo>
                  <a:lnTo>
                    <a:pt x="337" y="897"/>
                  </a:lnTo>
                  <a:lnTo>
                    <a:pt x="328" y="940"/>
                  </a:lnTo>
                  <a:lnTo>
                    <a:pt x="321" y="972"/>
                  </a:lnTo>
                  <a:lnTo>
                    <a:pt x="311" y="1005"/>
                  </a:lnTo>
                  <a:lnTo>
                    <a:pt x="306" y="1022"/>
                  </a:lnTo>
                  <a:lnTo>
                    <a:pt x="298" y="1043"/>
                  </a:lnTo>
                  <a:lnTo>
                    <a:pt x="291" y="1064"/>
                  </a:lnTo>
                  <a:lnTo>
                    <a:pt x="280" y="1089"/>
                  </a:lnTo>
                  <a:lnTo>
                    <a:pt x="272" y="1104"/>
                  </a:lnTo>
                  <a:lnTo>
                    <a:pt x="265" y="1116"/>
                  </a:lnTo>
                  <a:lnTo>
                    <a:pt x="256" y="1129"/>
                  </a:lnTo>
                  <a:lnTo>
                    <a:pt x="246" y="1143"/>
                  </a:lnTo>
                  <a:lnTo>
                    <a:pt x="238" y="1153"/>
                  </a:lnTo>
                  <a:lnTo>
                    <a:pt x="226" y="1164"/>
                  </a:lnTo>
                  <a:lnTo>
                    <a:pt x="213" y="1171"/>
                  </a:lnTo>
                  <a:lnTo>
                    <a:pt x="203" y="1175"/>
                  </a:lnTo>
                  <a:lnTo>
                    <a:pt x="192" y="1177"/>
                  </a:lnTo>
                  <a:lnTo>
                    <a:pt x="179" y="1177"/>
                  </a:lnTo>
                </a:path>
              </a:pathLst>
            </a:custGeom>
            <a:solidFill>
              <a:srgbClr val="FF0000"/>
            </a:solidFill>
            <a:ln w="12700" cap="rnd" cmpd="sng">
              <a:solidFill>
                <a:srgbClr val="000000"/>
              </a:solidFill>
              <a:prstDash val="solid"/>
              <a:round/>
              <a:headEnd type="none" w="med" len="med"/>
              <a:tailEnd type="none" w="med" len="med"/>
            </a:ln>
            <a:effectLst/>
          </p:spPr>
          <p:txBody>
            <a:bodyPr/>
            <a:lstStyle/>
            <a:p>
              <a:endParaRPr lang="it-IT"/>
            </a:p>
          </p:txBody>
        </p:sp>
      </p:grpSp>
      <p:pic>
        <p:nvPicPr>
          <p:cNvPr id="16" name="Picture 13"/>
          <p:cNvPicPr>
            <a:picLocks noChangeArrowheads="1"/>
          </p:cNvPicPr>
          <p:nvPr/>
        </p:nvPicPr>
        <p:blipFill>
          <a:blip r:embed="rId2" cstate="print"/>
          <a:srcRect/>
          <a:stretch>
            <a:fillRect/>
          </a:stretch>
        </p:blipFill>
        <p:spPr bwMode="auto">
          <a:xfrm>
            <a:off x="2362200" y="1589282"/>
            <a:ext cx="3076575" cy="1849438"/>
          </a:xfrm>
          <a:prstGeom prst="rect">
            <a:avLst/>
          </a:prstGeom>
          <a:noFill/>
          <a:ln w="12700">
            <a:noFill/>
            <a:miter lim="800000"/>
            <a:headEnd/>
            <a:tailEnd/>
          </a:ln>
          <a:effectLst/>
        </p:spPr>
      </p:pic>
      <p:pic>
        <p:nvPicPr>
          <p:cNvPr id="17" name="Picture 14"/>
          <p:cNvPicPr>
            <a:picLocks noChangeArrowheads="1"/>
          </p:cNvPicPr>
          <p:nvPr/>
        </p:nvPicPr>
        <p:blipFill>
          <a:blip r:embed="rId3" cstate="print"/>
          <a:srcRect/>
          <a:stretch>
            <a:fillRect/>
          </a:stretch>
        </p:blipFill>
        <p:spPr bwMode="auto">
          <a:xfrm>
            <a:off x="5859463" y="1589282"/>
            <a:ext cx="3125787" cy="1828800"/>
          </a:xfrm>
          <a:prstGeom prst="rect">
            <a:avLst/>
          </a:prstGeom>
          <a:noFill/>
          <a:ln w="12700">
            <a:noFill/>
            <a:miter lim="800000"/>
            <a:headEnd/>
            <a:tailEnd/>
          </a:ln>
          <a:effectLst/>
        </p:spPr>
      </p:pic>
      <p:sp>
        <p:nvSpPr>
          <p:cNvPr id="18" name="Rectangle 15"/>
          <p:cNvSpPr>
            <a:spLocks noChangeArrowheads="1"/>
          </p:cNvSpPr>
          <p:nvPr/>
        </p:nvSpPr>
        <p:spPr bwMode="auto">
          <a:xfrm>
            <a:off x="66675" y="598682"/>
            <a:ext cx="9077325" cy="549275"/>
          </a:xfrm>
          <a:prstGeom prst="rect">
            <a:avLst/>
          </a:prstGeom>
          <a:noFill/>
          <a:ln w="12700">
            <a:noFill/>
            <a:miter lim="800000"/>
            <a:headEnd/>
            <a:tailEnd/>
          </a:ln>
          <a:effectLst>
            <a:outerShdw dist="35921" dir="2700000" algn="ctr" rotWithShape="0">
              <a:schemeClr val="tx2"/>
            </a:outerShdw>
          </a:effectLst>
        </p:spPr>
        <p:txBody>
          <a:bodyPr lIns="74612" tIns="36512" rIns="74612" bIns="36512" anchor="ctr"/>
          <a:lstStyle/>
          <a:p>
            <a:pPr defTabSz="688975">
              <a:spcBef>
                <a:spcPct val="0"/>
              </a:spcBef>
              <a:buFontTx/>
              <a:buNone/>
            </a:pPr>
            <a:r>
              <a:rPr lang="it-IT" sz="2400" b="1" dirty="0">
                <a:solidFill>
                  <a:srgbClr val="FAFD00"/>
                </a:solidFill>
                <a:latin typeface="Arial" charset="0"/>
              </a:rPr>
              <a:t> </a:t>
            </a:r>
            <a:r>
              <a:rPr lang="it-IT" sz="2400" b="1" dirty="0">
                <a:solidFill>
                  <a:srgbClr val="FAFD00"/>
                </a:solidFill>
              </a:rPr>
              <a:t>TC convenzionale      TC spirale                         TC spirale</a:t>
            </a:r>
            <a:br>
              <a:rPr lang="it-IT" sz="2400" b="1" dirty="0">
                <a:solidFill>
                  <a:srgbClr val="FAFD00"/>
                </a:solidFill>
              </a:rPr>
            </a:br>
            <a:r>
              <a:rPr lang="it-IT" sz="2400" b="1" dirty="0">
                <a:solidFill>
                  <a:srgbClr val="FAFD00"/>
                </a:solidFill>
              </a:rPr>
              <a:t>                                      </a:t>
            </a:r>
            <a:r>
              <a:rPr lang="it-IT" sz="2400" b="1" dirty="0" err="1">
                <a:solidFill>
                  <a:srgbClr val="FAFD00"/>
                </a:solidFill>
              </a:rPr>
              <a:t>monostrato</a:t>
            </a:r>
            <a:r>
              <a:rPr lang="it-IT" sz="2400" b="1" dirty="0">
                <a:solidFill>
                  <a:srgbClr val="FAFD00"/>
                </a:solidFill>
              </a:rPr>
              <a:t>                        multistrato</a:t>
            </a:r>
            <a:r>
              <a:rPr lang="it-IT" sz="2400" b="1" dirty="0">
                <a:solidFill>
                  <a:srgbClr val="FAFD00"/>
                </a:solidFill>
                <a:latin typeface="Arial" charset="0"/>
              </a:rPr>
              <a:t>     </a:t>
            </a:r>
          </a:p>
        </p:txBody>
      </p:sp>
      <p:pic>
        <p:nvPicPr>
          <p:cNvPr id="19" name="Picture 2" descr="Elica 1_R"/>
          <p:cNvPicPr>
            <a:picLocks noChangeAspect="1" noChangeArrowheads="1"/>
          </p:cNvPicPr>
          <p:nvPr/>
        </p:nvPicPr>
        <p:blipFill>
          <a:blip r:embed="rId4" cstate="print"/>
          <a:srcRect t="13564" b="13719"/>
          <a:stretch>
            <a:fillRect/>
          </a:stretch>
        </p:blipFill>
        <p:spPr bwMode="auto">
          <a:xfrm>
            <a:off x="4045857" y="3951514"/>
            <a:ext cx="4967514" cy="2133600"/>
          </a:xfrm>
          <a:prstGeom prst="rect">
            <a:avLst/>
          </a:prstGeom>
          <a:noFill/>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1181100" y="304800"/>
            <a:ext cx="6781800" cy="762000"/>
          </a:xfrm>
        </p:spPr>
        <p:txBody>
          <a:bodyPr/>
          <a:lstStyle/>
          <a:p>
            <a:r>
              <a:rPr lang="it-IT" sz="3600">
                <a:solidFill>
                  <a:srgbClr val="FFFF66"/>
                </a:solidFill>
                <a:effectLst>
                  <a:outerShdw blurRad="38100" dist="38100" dir="2700000" algn="tl">
                    <a:srgbClr val="000000"/>
                  </a:outerShdw>
                </a:effectLst>
              </a:rPr>
              <a:t>EVOLUZIONE DELLA TC</a:t>
            </a:r>
          </a:p>
        </p:txBody>
      </p:sp>
      <p:grpSp>
        <p:nvGrpSpPr>
          <p:cNvPr id="2" name="Group 3"/>
          <p:cNvGrpSpPr>
            <a:grpSpLocks/>
          </p:cNvGrpSpPr>
          <p:nvPr/>
        </p:nvGrpSpPr>
        <p:grpSpPr bwMode="auto">
          <a:xfrm>
            <a:off x="228600" y="1981200"/>
            <a:ext cx="2776538" cy="3429000"/>
            <a:chOff x="192" y="1392"/>
            <a:chExt cx="1968" cy="2160"/>
          </a:xfrm>
        </p:grpSpPr>
        <p:pic>
          <p:nvPicPr>
            <p:cNvPr id="69636" name="Picture 4"/>
            <p:cNvPicPr>
              <a:picLocks noChangeArrowheads="1"/>
            </p:cNvPicPr>
            <p:nvPr/>
          </p:nvPicPr>
          <p:blipFill>
            <a:blip r:embed="rId2" cstate="print"/>
            <a:srcRect/>
            <a:stretch>
              <a:fillRect/>
            </a:stretch>
          </p:blipFill>
          <p:spPr bwMode="auto">
            <a:xfrm>
              <a:off x="192" y="1392"/>
              <a:ext cx="1968" cy="2160"/>
            </a:xfrm>
            <a:prstGeom prst="rect">
              <a:avLst/>
            </a:prstGeom>
            <a:noFill/>
            <a:ln w="12700">
              <a:noFill/>
              <a:miter lim="800000"/>
              <a:headEnd/>
              <a:tailEnd/>
            </a:ln>
            <a:effectLst>
              <a:outerShdw dist="35921" dir="2700000" algn="ctr" rotWithShape="0">
                <a:schemeClr val="tx2"/>
              </a:outerShdw>
            </a:effectLst>
          </p:spPr>
        </p:pic>
        <p:sp>
          <p:nvSpPr>
            <p:cNvPr id="69637" name="Line 5"/>
            <p:cNvSpPr>
              <a:spLocks noChangeShapeType="1"/>
            </p:cNvSpPr>
            <p:nvPr/>
          </p:nvSpPr>
          <p:spPr bwMode="auto">
            <a:xfrm>
              <a:off x="1295" y="1651"/>
              <a:ext cx="0" cy="1205"/>
            </a:xfrm>
            <a:prstGeom prst="line">
              <a:avLst/>
            </a:prstGeom>
            <a:noFill/>
            <a:ln w="25400">
              <a:solidFill>
                <a:schemeClr val="accent1"/>
              </a:solidFill>
              <a:round/>
              <a:headEnd/>
              <a:tailEnd type="triangle" w="med" len="med"/>
            </a:ln>
            <a:effectLst>
              <a:outerShdw dist="35921" dir="2700000" algn="ctr" rotWithShape="0">
                <a:schemeClr val="tx2"/>
              </a:outerShdw>
            </a:effectLst>
          </p:spPr>
          <p:txBody>
            <a:bodyPr wrap="none" anchor="ctr"/>
            <a:lstStyle/>
            <a:p>
              <a:endParaRPr lang="it-IT"/>
            </a:p>
          </p:txBody>
        </p:sp>
        <p:sp>
          <p:nvSpPr>
            <p:cNvPr id="69638" name="Rectangle 6"/>
            <p:cNvSpPr>
              <a:spLocks noChangeArrowheads="1"/>
            </p:cNvSpPr>
            <p:nvPr/>
          </p:nvSpPr>
          <p:spPr bwMode="auto">
            <a:xfrm>
              <a:off x="281" y="1608"/>
              <a:ext cx="1797" cy="1250"/>
            </a:xfrm>
            <a:prstGeom prst="rect">
              <a:avLst/>
            </a:prstGeom>
            <a:noFill/>
            <a:ln w="12700">
              <a:solidFill>
                <a:schemeClr val="tx1"/>
              </a:solidFill>
              <a:miter lim="800000"/>
              <a:headEnd/>
              <a:tailEnd/>
            </a:ln>
            <a:effectLst/>
          </p:spPr>
          <p:txBody>
            <a:bodyPr wrap="none" anchor="ctr"/>
            <a:lstStyle/>
            <a:p>
              <a:endParaRPr lang="it-IT"/>
            </a:p>
          </p:txBody>
        </p:sp>
        <p:sp>
          <p:nvSpPr>
            <p:cNvPr id="69639" name="Rectangle 7"/>
            <p:cNvSpPr>
              <a:spLocks noChangeArrowheads="1"/>
            </p:cNvSpPr>
            <p:nvPr/>
          </p:nvSpPr>
          <p:spPr bwMode="auto">
            <a:xfrm>
              <a:off x="596" y="1833"/>
              <a:ext cx="844" cy="298"/>
            </a:xfrm>
            <a:prstGeom prst="rect">
              <a:avLst/>
            </a:prstGeom>
            <a:noFill/>
            <a:ln w="12700">
              <a:noFill/>
              <a:miter lim="800000"/>
              <a:headEnd/>
              <a:tailEnd/>
            </a:ln>
            <a:effectLst>
              <a:outerShdw dist="35921" dir="2700000" algn="ctr" rotWithShape="0">
                <a:schemeClr val="tx2"/>
              </a:outerShdw>
            </a:effectLst>
          </p:spPr>
          <p:txBody>
            <a:bodyPr wrap="none" lIns="90487" tIns="44450" rIns="90487" bIns="44450">
              <a:spAutoFit/>
            </a:bodyPr>
            <a:lstStyle/>
            <a:p>
              <a:pPr defTabSz="762000" eaLnBrk="0" hangingPunct="0">
                <a:lnSpc>
                  <a:spcPct val="90000"/>
                </a:lnSpc>
                <a:spcBef>
                  <a:spcPct val="0"/>
                </a:spcBef>
                <a:buFontTx/>
                <a:buNone/>
              </a:pPr>
              <a:r>
                <a:rPr lang="it-IT" sz="2800" b="1">
                  <a:solidFill>
                    <a:srgbClr val="FAFD00"/>
                  </a:solidFill>
                  <a:latin typeface="Arial" charset="0"/>
                </a:rPr>
                <a:t>20 cm</a:t>
              </a:r>
            </a:p>
          </p:txBody>
        </p:sp>
      </p:grpSp>
      <p:grpSp>
        <p:nvGrpSpPr>
          <p:cNvPr id="3" name="Group 8"/>
          <p:cNvGrpSpPr>
            <a:grpSpLocks/>
          </p:cNvGrpSpPr>
          <p:nvPr/>
        </p:nvGrpSpPr>
        <p:grpSpPr bwMode="auto">
          <a:xfrm>
            <a:off x="3124200" y="1447800"/>
            <a:ext cx="1241425" cy="1033463"/>
            <a:chOff x="2304" y="1676"/>
            <a:chExt cx="576" cy="388"/>
          </a:xfrm>
        </p:grpSpPr>
        <p:grpSp>
          <p:nvGrpSpPr>
            <p:cNvPr id="4" name="Group 9"/>
            <p:cNvGrpSpPr>
              <a:grpSpLocks/>
            </p:cNvGrpSpPr>
            <p:nvPr/>
          </p:nvGrpSpPr>
          <p:grpSpPr bwMode="auto">
            <a:xfrm>
              <a:off x="2545" y="1676"/>
              <a:ext cx="335" cy="388"/>
              <a:chOff x="716" y="1773"/>
              <a:chExt cx="598" cy="1178"/>
            </a:xfrm>
          </p:grpSpPr>
          <p:grpSp>
            <p:nvGrpSpPr>
              <p:cNvPr id="5" name="Group 10"/>
              <p:cNvGrpSpPr>
                <a:grpSpLocks/>
              </p:cNvGrpSpPr>
              <p:nvPr/>
            </p:nvGrpSpPr>
            <p:grpSpPr bwMode="auto">
              <a:xfrm>
                <a:off x="716" y="1773"/>
                <a:ext cx="424" cy="1178"/>
                <a:chOff x="716" y="1773"/>
                <a:chExt cx="424" cy="1178"/>
              </a:xfrm>
            </p:grpSpPr>
            <p:sp>
              <p:nvSpPr>
                <p:cNvPr id="69643" name="Freeform 11"/>
                <p:cNvSpPr>
                  <a:spLocks/>
                </p:cNvSpPr>
                <p:nvPr/>
              </p:nvSpPr>
              <p:spPr bwMode="auto">
                <a:xfrm>
                  <a:off x="716" y="2342"/>
                  <a:ext cx="416" cy="609"/>
                </a:xfrm>
                <a:custGeom>
                  <a:avLst/>
                  <a:gdLst/>
                  <a:ahLst/>
                  <a:cxnLst>
                    <a:cxn ang="0">
                      <a:pos x="244" y="608"/>
                    </a:cxn>
                    <a:cxn ang="0">
                      <a:pos x="233" y="608"/>
                    </a:cxn>
                    <a:cxn ang="0">
                      <a:pos x="217" y="605"/>
                    </a:cxn>
                    <a:cxn ang="0">
                      <a:pos x="198" y="598"/>
                    </a:cxn>
                    <a:cxn ang="0">
                      <a:pos x="184" y="585"/>
                    </a:cxn>
                    <a:cxn ang="0">
                      <a:pos x="169" y="570"/>
                    </a:cxn>
                    <a:cxn ang="0">
                      <a:pos x="158" y="554"/>
                    </a:cxn>
                    <a:cxn ang="0">
                      <a:pos x="149" y="536"/>
                    </a:cxn>
                    <a:cxn ang="0">
                      <a:pos x="136" y="511"/>
                    </a:cxn>
                    <a:cxn ang="0">
                      <a:pos x="125" y="487"/>
                    </a:cxn>
                    <a:cxn ang="0">
                      <a:pos x="115" y="459"/>
                    </a:cxn>
                    <a:cxn ang="0">
                      <a:pos x="105" y="425"/>
                    </a:cxn>
                    <a:cxn ang="0">
                      <a:pos x="94" y="387"/>
                    </a:cxn>
                    <a:cxn ang="0">
                      <a:pos x="90" y="361"/>
                    </a:cxn>
                    <a:cxn ang="0">
                      <a:pos x="82" y="332"/>
                    </a:cxn>
                    <a:cxn ang="0">
                      <a:pos x="78" y="305"/>
                    </a:cxn>
                    <a:cxn ang="0">
                      <a:pos x="74" y="279"/>
                    </a:cxn>
                    <a:cxn ang="0">
                      <a:pos x="73" y="261"/>
                    </a:cxn>
                    <a:cxn ang="0">
                      <a:pos x="70" y="241"/>
                    </a:cxn>
                    <a:cxn ang="0">
                      <a:pos x="66" y="212"/>
                    </a:cxn>
                    <a:cxn ang="0">
                      <a:pos x="65" y="181"/>
                    </a:cxn>
                    <a:cxn ang="0">
                      <a:pos x="61" y="143"/>
                    </a:cxn>
                    <a:cxn ang="0">
                      <a:pos x="0" y="143"/>
                    </a:cxn>
                    <a:cxn ang="0">
                      <a:pos x="149" y="0"/>
                    </a:cxn>
                    <a:cxn ang="0">
                      <a:pos x="317" y="143"/>
                    </a:cxn>
                    <a:cxn ang="0">
                      <a:pos x="249" y="143"/>
                    </a:cxn>
                    <a:cxn ang="0">
                      <a:pos x="252" y="168"/>
                    </a:cxn>
                    <a:cxn ang="0">
                      <a:pos x="255" y="197"/>
                    </a:cxn>
                    <a:cxn ang="0">
                      <a:pos x="258" y="228"/>
                    </a:cxn>
                    <a:cxn ang="0">
                      <a:pos x="262" y="261"/>
                    </a:cxn>
                    <a:cxn ang="0">
                      <a:pos x="266" y="288"/>
                    </a:cxn>
                    <a:cxn ang="0">
                      <a:pos x="270" y="313"/>
                    </a:cxn>
                    <a:cxn ang="0">
                      <a:pos x="278" y="356"/>
                    </a:cxn>
                    <a:cxn ang="0">
                      <a:pos x="286" y="393"/>
                    </a:cxn>
                    <a:cxn ang="0">
                      <a:pos x="292" y="420"/>
                    </a:cxn>
                    <a:cxn ang="0">
                      <a:pos x="298" y="441"/>
                    </a:cxn>
                    <a:cxn ang="0">
                      <a:pos x="306" y="463"/>
                    </a:cxn>
                    <a:cxn ang="0">
                      <a:pos x="311" y="479"/>
                    </a:cxn>
                    <a:cxn ang="0">
                      <a:pos x="318" y="497"/>
                    </a:cxn>
                    <a:cxn ang="0">
                      <a:pos x="324" y="511"/>
                    </a:cxn>
                    <a:cxn ang="0">
                      <a:pos x="331" y="524"/>
                    </a:cxn>
                    <a:cxn ang="0">
                      <a:pos x="337" y="536"/>
                    </a:cxn>
                    <a:cxn ang="0">
                      <a:pos x="345" y="550"/>
                    </a:cxn>
                    <a:cxn ang="0">
                      <a:pos x="352" y="560"/>
                    </a:cxn>
                    <a:cxn ang="0">
                      <a:pos x="360" y="571"/>
                    </a:cxn>
                    <a:cxn ang="0">
                      <a:pos x="367" y="580"/>
                    </a:cxn>
                    <a:cxn ang="0">
                      <a:pos x="375" y="587"/>
                    </a:cxn>
                    <a:cxn ang="0">
                      <a:pos x="384" y="594"/>
                    </a:cxn>
                    <a:cxn ang="0">
                      <a:pos x="392" y="599"/>
                    </a:cxn>
                    <a:cxn ang="0">
                      <a:pos x="399" y="603"/>
                    </a:cxn>
                    <a:cxn ang="0">
                      <a:pos x="406" y="605"/>
                    </a:cxn>
                    <a:cxn ang="0">
                      <a:pos x="415" y="608"/>
                    </a:cxn>
                    <a:cxn ang="0">
                      <a:pos x="244" y="608"/>
                    </a:cxn>
                  </a:cxnLst>
                  <a:rect l="0" t="0" r="r" b="b"/>
                  <a:pathLst>
                    <a:path w="416" h="609">
                      <a:moveTo>
                        <a:pt x="244" y="608"/>
                      </a:moveTo>
                      <a:lnTo>
                        <a:pt x="233" y="608"/>
                      </a:lnTo>
                      <a:lnTo>
                        <a:pt x="217" y="605"/>
                      </a:lnTo>
                      <a:lnTo>
                        <a:pt x="198" y="598"/>
                      </a:lnTo>
                      <a:lnTo>
                        <a:pt x="184" y="585"/>
                      </a:lnTo>
                      <a:lnTo>
                        <a:pt x="169" y="570"/>
                      </a:lnTo>
                      <a:lnTo>
                        <a:pt x="158" y="554"/>
                      </a:lnTo>
                      <a:lnTo>
                        <a:pt x="149" y="536"/>
                      </a:lnTo>
                      <a:lnTo>
                        <a:pt x="136" y="511"/>
                      </a:lnTo>
                      <a:lnTo>
                        <a:pt x="125" y="487"/>
                      </a:lnTo>
                      <a:lnTo>
                        <a:pt x="115" y="459"/>
                      </a:lnTo>
                      <a:lnTo>
                        <a:pt x="105" y="425"/>
                      </a:lnTo>
                      <a:lnTo>
                        <a:pt x="94" y="387"/>
                      </a:lnTo>
                      <a:lnTo>
                        <a:pt x="90" y="361"/>
                      </a:lnTo>
                      <a:lnTo>
                        <a:pt x="82" y="332"/>
                      </a:lnTo>
                      <a:lnTo>
                        <a:pt x="78" y="305"/>
                      </a:lnTo>
                      <a:lnTo>
                        <a:pt x="74" y="279"/>
                      </a:lnTo>
                      <a:lnTo>
                        <a:pt x="73" y="261"/>
                      </a:lnTo>
                      <a:lnTo>
                        <a:pt x="70" y="241"/>
                      </a:lnTo>
                      <a:lnTo>
                        <a:pt x="66" y="212"/>
                      </a:lnTo>
                      <a:lnTo>
                        <a:pt x="65" y="181"/>
                      </a:lnTo>
                      <a:lnTo>
                        <a:pt x="61" y="143"/>
                      </a:lnTo>
                      <a:lnTo>
                        <a:pt x="0" y="143"/>
                      </a:lnTo>
                      <a:lnTo>
                        <a:pt x="149" y="0"/>
                      </a:lnTo>
                      <a:lnTo>
                        <a:pt x="317" y="143"/>
                      </a:lnTo>
                      <a:lnTo>
                        <a:pt x="249" y="143"/>
                      </a:lnTo>
                      <a:lnTo>
                        <a:pt x="252" y="168"/>
                      </a:lnTo>
                      <a:lnTo>
                        <a:pt x="255" y="197"/>
                      </a:lnTo>
                      <a:lnTo>
                        <a:pt x="258" y="228"/>
                      </a:lnTo>
                      <a:lnTo>
                        <a:pt x="262" y="261"/>
                      </a:lnTo>
                      <a:lnTo>
                        <a:pt x="266" y="288"/>
                      </a:lnTo>
                      <a:lnTo>
                        <a:pt x="270" y="313"/>
                      </a:lnTo>
                      <a:lnTo>
                        <a:pt x="278" y="356"/>
                      </a:lnTo>
                      <a:lnTo>
                        <a:pt x="286" y="393"/>
                      </a:lnTo>
                      <a:lnTo>
                        <a:pt x="292" y="420"/>
                      </a:lnTo>
                      <a:lnTo>
                        <a:pt x="298" y="441"/>
                      </a:lnTo>
                      <a:lnTo>
                        <a:pt x="306" y="463"/>
                      </a:lnTo>
                      <a:lnTo>
                        <a:pt x="311" y="479"/>
                      </a:lnTo>
                      <a:lnTo>
                        <a:pt x="318" y="497"/>
                      </a:lnTo>
                      <a:lnTo>
                        <a:pt x="324" y="511"/>
                      </a:lnTo>
                      <a:lnTo>
                        <a:pt x="331" y="524"/>
                      </a:lnTo>
                      <a:lnTo>
                        <a:pt x="337" y="536"/>
                      </a:lnTo>
                      <a:lnTo>
                        <a:pt x="345" y="550"/>
                      </a:lnTo>
                      <a:lnTo>
                        <a:pt x="352" y="560"/>
                      </a:lnTo>
                      <a:lnTo>
                        <a:pt x="360" y="571"/>
                      </a:lnTo>
                      <a:lnTo>
                        <a:pt x="367" y="580"/>
                      </a:lnTo>
                      <a:lnTo>
                        <a:pt x="375" y="587"/>
                      </a:lnTo>
                      <a:lnTo>
                        <a:pt x="384" y="594"/>
                      </a:lnTo>
                      <a:lnTo>
                        <a:pt x="392" y="599"/>
                      </a:lnTo>
                      <a:lnTo>
                        <a:pt x="399" y="603"/>
                      </a:lnTo>
                      <a:lnTo>
                        <a:pt x="406" y="605"/>
                      </a:lnTo>
                      <a:lnTo>
                        <a:pt x="415" y="608"/>
                      </a:lnTo>
                      <a:lnTo>
                        <a:pt x="244" y="608"/>
                      </a:lnTo>
                    </a:path>
                  </a:pathLst>
                </a:custGeom>
                <a:solidFill>
                  <a:srgbClr val="800000"/>
                </a:solidFill>
                <a:ln w="12700" cap="rnd" cmpd="sng">
                  <a:solidFill>
                    <a:srgbClr val="000000"/>
                  </a:solidFill>
                  <a:prstDash val="solid"/>
                  <a:round/>
                  <a:headEnd type="none" w="med" len="med"/>
                  <a:tailEnd type="none" w="med" len="med"/>
                </a:ln>
                <a:effectLst/>
              </p:spPr>
              <p:txBody>
                <a:bodyPr/>
                <a:lstStyle/>
                <a:p>
                  <a:endParaRPr lang="it-IT"/>
                </a:p>
              </p:txBody>
            </p:sp>
            <p:sp>
              <p:nvSpPr>
                <p:cNvPr id="69644" name="Freeform 12"/>
                <p:cNvSpPr>
                  <a:spLocks/>
                </p:cNvSpPr>
                <p:nvPr/>
              </p:nvSpPr>
              <p:spPr bwMode="auto">
                <a:xfrm>
                  <a:off x="774" y="1773"/>
                  <a:ext cx="366" cy="593"/>
                </a:xfrm>
                <a:custGeom>
                  <a:avLst/>
                  <a:gdLst/>
                  <a:ahLst/>
                  <a:cxnLst>
                    <a:cxn ang="0">
                      <a:pos x="189" y="592"/>
                    </a:cxn>
                    <a:cxn ang="0">
                      <a:pos x="90" y="507"/>
                    </a:cxn>
                    <a:cxn ang="0">
                      <a:pos x="0" y="587"/>
                    </a:cxn>
                    <a:cxn ang="0">
                      <a:pos x="0" y="552"/>
                    </a:cxn>
                    <a:cxn ang="0">
                      <a:pos x="1" y="502"/>
                    </a:cxn>
                    <a:cxn ang="0">
                      <a:pos x="4" y="457"/>
                    </a:cxn>
                    <a:cxn ang="0">
                      <a:pos x="8" y="408"/>
                    </a:cxn>
                    <a:cxn ang="0">
                      <a:pos x="14" y="357"/>
                    </a:cxn>
                    <a:cxn ang="0">
                      <a:pos x="21" y="308"/>
                    </a:cxn>
                    <a:cxn ang="0">
                      <a:pos x="26" y="278"/>
                    </a:cxn>
                    <a:cxn ang="0">
                      <a:pos x="34" y="239"/>
                    </a:cxn>
                    <a:cxn ang="0">
                      <a:pos x="41" y="206"/>
                    </a:cxn>
                    <a:cxn ang="0">
                      <a:pos x="49" y="178"/>
                    </a:cxn>
                    <a:cxn ang="0">
                      <a:pos x="57" y="153"/>
                    </a:cxn>
                    <a:cxn ang="0">
                      <a:pos x="67" y="123"/>
                    </a:cxn>
                    <a:cxn ang="0">
                      <a:pos x="76" y="102"/>
                    </a:cxn>
                    <a:cxn ang="0">
                      <a:pos x="87" y="81"/>
                    </a:cxn>
                    <a:cxn ang="0">
                      <a:pos x="98" y="62"/>
                    </a:cxn>
                    <a:cxn ang="0">
                      <a:pos x="106" y="50"/>
                    </a:cxn>
                    <a:cxn ang="0">
                      <a:pos x="115" y="38"/>
                    </a:cxn>
                    <a:cxn ang="0">
                      <a:pos x="123" y="28"/>
                    </a:cxn>
                    <a:cxn ang="0">
                      <a:pos x="136" y="17"/>
                    </a:cxn>
                    <a:cxn ang="0">
                      <a:pos x="146" y="10"/>
                    </a:cxn>
                    <a:cxn ang="0">
                      <a:pos x="157" y="6"/>
                    </a:cxn>
                    <a:cxn ang="0">
                      <a:pos x="166" y="1"/>
                    </a:cxn>
                    <a:cxn ang="0">
                      <a:pos x="175" y="0"/>
                    </a:cxn>
                    <a:cxn ang="0">
                      <a:pos x="184" y="0"/>
                    </a:cxn>
                    <a:cxn ang="0">
                      <a:pos x="365" y="0"/>
                    </a:cxn>
                    <a:cxn ang="0">
                      <a:pos x="352" y="3"/>
                    </a:cxn>
                    <a:cxn ang="0">
                      <a:pos x="341" y="6"/>
                    </a:cxn>
                    <a:cxn ang="0">
                      <a:pos x="329" y="13"/>
                    </a:cxn>
                    <a:cxn ang="0">
                      <a:pos x="318" y="21"/>
                    </a:cxn>
                    <a:cxn ang="0">
                      <a:pos x="306" y="33"/>
                    </a:cxn>
                    <a:cxn ang="0">
                      <a:pos x="295" y="47"/>
                    </a:cxn>
                    <a:cxn ang="0">
                      <a:pos x="284" y="64"/>
                    </a:cxn>
                    <a:cxn ang="0">
                      <a:pos x="273" y="85"/>
                    </a:cxn>
                    <a:cxn ang="0">
                      <a:pos x="261" y="111"/>
                    </a:cxn>
                    <a:cxn ang="0">
                      <a:pos x="254" y="128"/>
                    </a:cxn>
                    <a:cxn ang="0">
                      <a:pos x="246" y="150"/>
                    </a:cxn>
                    <a:cxn ang="0">
                      <a:pos x="240" y="172"/>
                    </a:cxn>
                    <a:cxn ang="0">
                      <a:pos x="233" y="197"/>
                    </a:cxn>
                    <a:cxn ang="0">
                      <a:pos x="228" y="217"/>
                    </a:cxn>
                    <a:cxn ang="0">
                      <a:pos x="219" y="259"/>
                    </a:cxn>
                    <a:cxn ang="0">
                      <a:pos x="212" y="294"/>
                    </a:cxn>
                    <a:cxn ang="0">
                      <a:pos x="206" y="335"/>
                    </a:cxn>
                    <a:cxn ang="0">
                      <a:pos x="199" y="385"/>
                    </a:cxn>
                    <a:cxn ang="0">
                      <a:pos x="194" y="435"/>
                    </a:cxn>
                    <a:cxn ang="0">
                      <a:pos x="191" y="471"/>
                    </a:cxn>
                    <a:cxn ang="0">
                      <a:pos x="189" y="516"/>
                    </a:cxn>
                    <a:cxn ang="0">
                      <a:pos x="188" y="563"/>
                    </a:cxn>
                    <a:cxn ang="0">
                      <a:pos x="189" y="592"/>
                    </a:cxn>
                  </a:cxnLst>
                  <a:rect l="0" t="0" r="r" b="b"/>
                  <a:pathLst>
                    <a:path w="366" h="593">
                      <a:moveTo>
                        <a:pt x="189" y="592"/>
                      </a:moveTo>
                      <a:lnTo>
                        <a:pt x="90" y="507"/>
                      </a:lnTo>
                      <a:lnTo>
                        <a:pt x="0" y="587"/>
                      </a:lnTo>
                      <a:lnTo>
                        <a:pt x="0" y="552"/>
                      </a:lnTo>
                      <a:lnTo>
                        <a:pt x="1" y="502"/>
                      </a:lnTo>
                      <a:lnTo>
                        <a:pt x="4" y="457"/>
                      </a:lnTo>
                      <a:lnTo>
                        <a:pt x="8" y="408"/>
                      </a:lnTo>
                      <a:lnTo>
                        <a:pt x="14" y="357"/>
                      </a:lnTo>
                      <a:lnTo>
                        <a:pt x="21" y="308"/>
                      </a:lnTo>
                      <a:lnTo>
                        <a:pt x="26" y="278"/>
                      </a:lnTo>
                      <a:lnTo>
                        <a:pt x="34" y="239"/>
                      </a:lnTo>
                      <a:lnTo>
                        <a:pt x="41" y="206"/>
                      </a:lnTo>
                      <a:lnTo>
                        <a:pt x="49" y="178"/>
                      </a:lnTo>
                      <a:lnTo>
                        <a:pt x="57" y="153"/>
                      </a:lnTo>
                      <a:lnTo>
                        <a:pt x="67" y="123"/>
                      </a:lnTo>
                      <a:lnTo>
                        <a:pt x="76" y="102"/>
                      </a:lnTo>
                      <a:lnTo>
                        <a:pt x="87" y="81"/>
                      </a:lnTo>
                      <a:lnTo>
                        <a:pt x="98" y="62"/>
                      </a:lnTo>
                      <a:lnTo>
                        <a:pt x="106" y="50"/>
                      </a:lnTo>
                      <a:lnTo>
                        <a:pt x="115" y="38"/>
                      </a:lnTo>
                      <a:lnTo>
                        <a:pt x="123" y="28"/>
                      </a:lnTo>
                      <a:lnTo>
                        <a:pt x="136" y="17"/>
                      </a:lnTo>
                      <a:lnTo>
                        <a:pt x="146" y="10"/>
                      </a:lnTo>
                      <a:lnTo>
                        <a:pt x="157" y="6"/>
                      </a:lnTo>
                      <a:lnTo>
                        <a:pt x="166" y="1"/>
                      </a:lnTo>
                      <a:lnTo>
                        <a:pt x="175" y="0"/>
                      </a:lnTo>
                      <a:lnTo>
                        <a:pt x="184" y="0"/>
                      </a:lnTo>
                      <a:lnTo>
                        <a:pt x="365" y="0"/>
                      </a:lnTo>
                      <a:lnTo>
                        <a:pt x="352" y="3"/>
                      </a:lnTo>
                      <a:lnTo>
                        <a:pt x="341" y="6"/>
                      </a:lnTo>
                      <a:lnTo>
                        <a:pt x="329" y="13"/>
                      </a:lnTo>
                      <a:lnTo>
                        <a:pt x="318" y="21"/>
                      </a:lnTo>
                      <a:lnTo>
                        <a:pt x="306" y="33"/>
                      </a:lnTo>
                      <a:lnTo>
                        <a:pt x="295" y="47"/>
                      </a:lnTo>
                      <a:lnTo>
                        <a:pt x="284" y="64"/>
                      </a:lnTo>
                      <a:lnTo>
                        <a:pt x="273" y="85"/>
                      </a:lnTo>
                      <a:lnTo>
                        <a:pt x="261" y="111"/>
                      </a:lnTo>
                      <a:lnTo>
                        <a:pt x="254" y="128"/>
                      </a:lnTo>
                      <a:lnTo>
                        <a:pt x="246" y="150"/>
                      </a:lnTo>
                      <a:lnTo>
                        <a:pt x="240" y="172"/>
                      </a:lnTo>
                      <a:lnTo>
                        <a:pt x="233" y="197"/>
                      </a:lnTo>
                      <a:lnTo>
                        <a:pt x="228" y="217"/>
                      </a:lnTo>
                      <a:lnTo>
                        <a:pt x="219" y="259"/>
                      </a:lnTo>
                      <a:lnTo>
                        <a:pt x="212" y="294"/>
                      </a:lnTo>
                      <a:lnTo>
                        <a:pt x="206" y="335"/>
                      </a:lnTo>
                      <a:lnTo>
                        <a:pt x="199" y="385"/>
                      </a:lnTo>
                      <a:lnTo>
                        <a:pt x="194" y="435"/>
                      </a:lnTo>
                      <a:lnTo>
                        <a:pt x="191" y="471"/>
                      </a:lnTo>
                      <a:lnTo>
                        <a:pt x="189" y="516"/>
                      </a:lnTo>
                      <a:lnTo>
                        <a:pt x="188" y="563"/>
                      </a:lnTo>
                      <a:lnTo>
                        <a:pt x="189" y="592"/>
                      </a:lnTo>
                    </a:path>
                  </a:pathLst>
                </a:custGeom>
                <a:solidFill>
                  <a:srgbClr val="800000"/>
                </a:solidFill>
                <a:ln w="12700" cap="rnd" cmpd="sng">
                  <a:solidFill>
                    <a:srgbClr val="000000"/>
                  </a:solidFill>
                  <a:prstDash val="solid"/>
                  <a:round/>
                  <a:headEnd type="none" w="med" len="med"/>
                  <a:tailEnd type="none" w="med" len="med"/>
                </a:ln>
                <a:effectLst/>
              </p:spPr>
              <p:txBody>
                <a:bodyPr/>
                <a:lstStyle/>
                <a:p>
                  <a:endParaRPr lang="it-IT"/>
                </a:p>
              </p:txBody>
            </p:sp>
          </p:grpSp>
          <p:sp>
            <p:nvSpPr>
              <p:cNvPr id="69645" name="Freeform 13"/>
              <p:cNvSpPr>
                <a:spLocks/>
              </p:cNvSpPr>
              <p:nvPr/>
            </p:nvSpPr>
            <p:spPr bwMode="auto">
              <a:xfrm>
                <a:off x="951" y="1773"/>
                <a:ext cx="363" cy="1178"/>
              </a:xfrm>
              <a:custGeom>
                <a:avLst/>
                <a:gdLst/>
                <a:ahLst/>
                <a:cxnLst>
                  <a:cxn ang="0">
                    <a:pos x="12" y="1177"/>
                  </a:cxn>
                  <a:cxn ang="0">
                    <a:pos x="58" y="1144"/>
                  </a:cxn>
                  <a:cxn ang="0">
                    <a:pos x="96" y="1086"/>
                  </a:cxn>
                  <a:cxn ang="0">
                    <a:pos x="129" y="994"/>
                  </a:cxn>
                  <a:cxn ang="0">
                    <a:pos x="154" y="873"/>
                  </a:cxn>
                  <a:cxn ang="0">
                    <a:pos x="169" y="757"/>
                  </a:cxn>
                  <a:cxn ang="0">
                    <a:pos x="177" y="623"/>
                  </a:cxn>
                  <a:cxn ang="0">
                    <a:pos x="170" y="447"/>
                  </a:cxn>
                  <a:cxn ang="0">
                    <a:pos x="153" y="300"/>
                  </a:cxn>
                  <a:cxn ang="0">
                    <a:pos x="130" y="191"/>
                  </a:cxn>
                  <a:cxn ang="0">
                    <a:pos x="106" y="120"/>
                  </a:cxn>
                  <a:cxn ang="0">
                    <a:pos x="80" y="69"/>
                  </a:cxn>
                  <a:cxn ang="0">
                    <a:pos x="53" y="29"/>
                  </a:cxn>
                  <a:cxn ang="0">
                    <a:pos x="34" y="11"/>
                  </a:cxn>
                  <a:cxn ang="0">
                    <a:pos x="0" y="0"/>
                  </a:cxn>
                  <a:cxn ang="0">
                    <a:pos x="211" y="5"/>
                  </a:cxn>
                  <a:cxn ang="0">
                    <a:pos x="245" y="31"/>
                  </a:cxn>
                  <a:cxn ang="0">
                    <a:pos x="266" y="65"/>
                  </a:cxn>
                  <a:cxn ang="0">
                    <a:pos x="287" y="104"/>
                  </a:cxn>
                  <a:cxn ang="0">
                    <a:pos x="308" y="162"/>
                  </a:cxn>
                  <a:cxn ang="0">
                    <a:pos x="328" y="235"/>
                  </a:cxn>
                  <a:cxn ang="0">
                    <a:pos x="346" y="333"/>
                  </a:cxn>
                  <a:cxn ang="0">
                    <a:pos x="359" y="468"/>
                  </a:cxn>
                  <a:cxn ang="0">
                    <a:pos x="362" y="630"/>
                  </a:cxn>
                  <a:cxn ang="0">
                    <a:pos x="356" y="750"/>
                  </a:cxn>
                  <a:cxn ang="0">
                    <a:pos x="348" y="830"/>
                  </a:cxn>
                  <a:cxn ang="0">
                    <a:pos x="337" y="897"/>
                  </a:cxn>
                  <a:cxn ang="0">
                    <a:pos x="321" y="972"/>
                  </a:cxn>
                  <a:cxn ang="0">
                    <a:pos x="306" y="1022"/>
                  </a:cxn>
                  <a:cxn ang="0">
                    <a:pos x="291" y="1064"/>
                  </a:cxn>
                  <a:cxn ang="0">
                    <a:pos x="272" y="1104"/>
                  </a:cxn>
                  <a:cxn ang="0">
                    <a:pos x="256" y="1129"/>
                  </a:cxn>
                  <a:cxn ang="0">
                    <a:pos x="238" y="1153"/>
                  </a:cxn>
                  <a:cxn ang="0">
                    <a:pos x="213" y="1171"/>
                  </a:cxn>
                  <a:cxn ang="0">
                    <a:pos x="192" y="1177"/>
                  </a:cxn>
                </a:cxnLst>
                <a:rect l="0" t="0" r="r" b="b"/>
                <a:pathLst>
                  <a:path w="363" h="1178">
                    <a:moveTo>
                      <a:pt x="179" y="1177"/>
                    </a:moveTo>
                    <a:lnTo>
                      <a:pt x="12" y="1177"/>
                    </a:lnTo>
                    <a:lnTo>
                      <a:pt x="37" y="1164"/>
                    </a:lnTo>
                    <a:lnTo>
                      <a:pt x="58" y="1144"/>
                    </a:lnTo>
                    <a:lnTo>
                      <a:pt x="77" y="1116"/>
                    </a:lnTo>
                    <a:lnTo>
                      <a:pt x="96" y="1086"/>
                    </a:lnTo>
                    <a:lnTo>
                      <a:pt x="114" y="1042"/>
                    </a:lnTo>
                    <a:lnTo>
                      <a:pt x="129" y="994"/>
                    </a:lnTo>
                    <a:lnTo>
                      <a:pt x="142" y="940"/>
                    </a:lnTo>
                    <a:lnTo>
                      <a:pt x="154" y="873"/>
                    </a:lnTo>
                    <a:lnTo>
                      <a:pt x="162" y="817"/>
                    </a:lnTo>
                    <a:lnTo>
                      <a:pt x="169" y="757"/>
                    </a:lnTo>
                    <a:lnTo>
                      <a:pt x="173" y="697"/>
                    </a:lnTo>
                    <a:lnTo>
                      <a:pt x="177" y="623"/>
                    </a:lnTo>
                    <a:lnTo>
                      <a:pt x="177" y="528"/>
                    </a:lnTo>
                    <a:lnTo>
                      <a:pt x="170" y="447"/>
                    </a:lnTo>
                    <a:lnTo>
                      <a:pt x="164" y="376"/>
                    </a:lnTo>
                    <a:lnTo>
                      <a:pt x="153" y="300"/>
                    </a:lnTo>
                    <a:lnTo>
                      <a:pt x="142" y="238"/>
                    </a:lnTo>
                    <a:lnTo>
                      <a:pt x="130" y="191"/>
                    </a:lnTo>
                    <a:lnTo>
                      <a:pt x="116" y="149"/>
                    </a:lnTo>
                    <a:lnTo>
                      <a:pt x="106" y="120"/>
                    </a:lnTo>
                    <a:lnTo>
                      <a:pt x="96" y="95"/>
                    </a:lnTo>
                    <a:lnTo>
                      <a:pt x="80" y="69"/>
                    </a:lnTo>
                    <a:lnTo>
                      <a:pt x="69" y="48"/>
                    </a:lnTo>
                    <a:lnTo>
                      <a:pt x="53" y="29"/>
                    </a:lnTo>
                    <a:lnTo>
                      <a:pt x="45" y="20"/>
                    </a:lnTo>
                    <a:lnTo>
                      <a:pt x="34" y="11"/>
                    </a:lnTo>
                    <a:lnTo>
                      <a:pt x="21" y="6"/>
                    </a:lnTo>
                    <a:lnTo>
                      <a:pt x="0" y="0"/>
                    </a:lnTo>
                    <a:lnTo>
                      <a:pt x="192" y="0"/>
                    </a:lnTo>
                    <a:lnTo>
                      <a:pt x="211" y="5"/>
                    </a:lnTo>
                    <a:lnTo>
                      <a:pt x="229" y="18"/>
                    </a:lnTo>
                    <a:lnTo>
                      <a:pt x="245" y="31"/>
                    </a:lnTo>
                    <a:lnTo>
                      <a:pt x="256" y="48"/>
                    </a:lnTo>
                    <a:lnTo>
                      <a:pt x="266" y="65"/>
                    </a:lnTo>
                    <a:lnTo>
                      <a:pt x="277" y="83"/>
                    </a:lnTo>
                    <a:lnTo>
                      <a:pt x="287" y="104"/>
                    </a:lnTo>
                    <a:lnTo>
                      <a:pt x="298" y="133"/>
                    </a:lnTo>
                    <a:lnTo>
                      <a:pt x="308" y="162"/>
                    </a:lnTo>
                    <a:lnTo>
                      <a:pt x="319" y="196"/>
                    </a:lnTo>
                    <a:lnTo>
                      <a:pt x="328" y="235"/>
                    </a:lnTo>
                    <a:lnTo>
                      <a:pt x="338" y="279"/>
                    </a:lnTo>
                    <a:lnTo>
                      <a:pt x="346" y="333"/>
                    </a:lnTo>
                    <a:lnTo>
                      <a:pt x="353" y="394"/>
                    </a:lnTo>
                    <a:lnTo>
                      <a:pt x="359" y="468"/>
                    </a:lnTo>
                    <a:lnTo>
                      <a:pt x="362" y="538"/>
                    </a:lnTo>
                    <a:lnTo>
                      <a:pt x="362" y="630"/>
                    </a:lnTo>
                    <a:lnTo>
                      <a:pt x="359" y="703"/>
                    </a:lnTo>
                    <a:lnTo>
                      <a:pt x="356" y="750"/>
                    </a:lnTo>
                    <a:lnTo>
                      <a:pt x="351" y="792"/>
                    </a:lnTo>
                    <a:lnTo>
                      <a:pt x="348" y="830"/>
                    </a:lnTo>
                    <a:lnTo>
                      <a:pt x="342" y="860"/>
                    </a:lnTo>
                    <a:lnTo>
                      <a:pt x="337" y="897"/>
                    </a:lnTo>
                    <a:lnTo>
                      <a:pt x="328" y="940"/>
                    </a:lnTo>
                    <a:lnTo>
                      <a:pt x="321" y="972"/>
                    </a:lnTo>
                    <a:lnTo>
                      <a:pt x="311" y="1005"/>
                    </a:lnTo>
                    <a:lnTo>
                      <a:pt x="306" y="1022"/>
                    </a:lnTo>
                    <a:lnTo>
                      <a:pt x="298" y="1043"/>
                    </a:lnTo>
                    <a:lnTo>
                      <a:pt x="291" y="1064"/>
                    </a:lnTo>
                    <a:lnTo>
                      <a:pt x="280" y="1089"/>
                    </a:lnTo>
                    <a:lnTo>
                      <a:pt x="272" y="1104"/>
                    </a:lnTo>
                    <a:lnTo>
                      <a:pt x="265" y="1116"/>
                    </a:lnTo>
                    <a:lnTo>
                      <a:pt x="256" y="1129"/>
                    </a:lnTo>
                    <a:lnTo>
                      <a:pt x="246" y="1143"/>
                    </a:lnTo>
                    <a:lnTo>
                      <a:pt x="238" y="1153"/>
                    </a:lnTo>
                    <a:lnTo>
                      <a:pt x="226" y="1164"/>
                    </a:lnTo>
                    <a:lnTo>
                      <a:pt x="213" y="1171"/>
                    </a:lnTo>
                    <a:lnTo>
                      <a:pt x="203" y="1175"/>
                    </a:lnTo>
                    <a:lnTo>
                      <a:pt x="192" y="1177"/>
                    </a:lnTo>
                    <a:lnTo>
                      <a:pt x="179" y="1177"/>
                    </a:lnTo>
                  </a:path>
                </a:pathLst>
              </a:custGeom>
              <a:solidFill>
                <a:srgbClr val="FF0000"/>
              </a:solidFill>
              <a:ln w="12700" cap="rnd" cmpd="sng">
                <a:solidFill>
                  <a:srgbClr val="000000"/>
                </a:solidFill>
                <a:prstDash val="solid"/>
                <a:round/>
                <a:headEnd type="none" w="med" len="med"/>
                <a:tailEnd type="none" w="med" len="med"/>
              </a:ln>
              <a:effectLst/>
            </p:spPr>
            <p:txBody>
              <a:bodyPr/>
              <a:lstStyle/>
              <a:p>
                <a:endParaRPr lang="it-IT"/>
              </a:p>
            </p:txBody>
          </p:sp>
        </p:grpSp>
        <p:grpSp>
          <p:nvGrpSpPr>
            <p:cNvPr id="6" name="Group 14"/>
            <p:cNvGrpSpPr>
              <a:grpSpLocks/>
            </p:cNvGrpSpPr>
            <p:nvPr/>
          </p:nvGrpSpPr>
          <p:grpSpPr bwMode="auto">
            <a:xfrm>
              <a:off x="2304" y="1676"/>
              <a:ext cx="335" cy="388"/>
              <a:chOff x="286" y="1773"/>
              <a:chExt cx="598" cy="1178"/>
            </a:xfrm>
          </p:grpSpPr>
          <p:grpSp>
            <p:nvGrpSpPr>
              <p:cNvPr id="7" name="Group 15"/>
              <p:cNvGrpSpPr>
                <a:grpSpLocks/>
              </p:cNvGrpSpPr>
              <p:nvPr/>
            </p:nvGrpSpPr>
            <p:grpSpPr bwMode="auto">
              <a:xfrm>
                <a:off x="286" y="1773"/>
                <a:ext cx="424" cy="1178"/>
                <a:chOff x="286" y="1773"/>
                <a:chExt cx="424" cy="1178"/>
              </a:xfrm>
            </p:grpSpPr>
            <p:sp>
              <p:nvSpPr>
                <p:cNvPr id="69648" name="Freeform 16"/>
                <p:cNvSpPr>
                  <a:spLocks/>
                </p:cNvSpPr>
                <p:nvPr/>
              </p:nvSpPr>
              <p:spPr bwMode="auto">
                <a:xfrm>
                  <a:off x="286" y="2342"/>
                  <a:ext cx="416" cy="609"/>
                </a:xfrm>
                <a:custGeom>
                  <a:avLst/>
                  <a:gdLst/>
                  <a:ahLst/>
                  <a:cxnLst>
                    <a:cxn ang="0">
                      <a:pos x="244" y="608"/>
                    </a:cxn>
                    <a:cxn ang="0">
                      <a:pos x="233" y="608"/>
                    </a:cxn>
                    <a:cxn ang="0">
                      <a:pos x="217" y="605"/>
                    </a:cxn>
                    <a:cxn ang="0">
                      <a:pos x="198" y="598"/>
                    </a:cxn>
                    <a:cxn ang="0">
                      <a:pos x="184" y="585"/>
                    </a:cxn>
                    <a:cxn ang="0">
                      <a:pos x="169" y="570"/>
                    </a:cxn>
                    <a:cxn ang="0">
                      <a:pos x="158" y="554"/>
                    </a:cxn>
                    <a:cxn ang="0">
                      <a:pos x="149" y="536"/>
                    </a:cxn>
                    <a:cxn ang="0">
                      <a:pos x="136" y="511"/>
                    </a:cxn>
                    <a:cxn ang="0">
                      <a:pos x="125" y="487"/>
                    </a:cxn>
                    <a:cxn ang="0">
                      <a:pos x="115" y="459"/>
                    </a:cxn>
                    <a:cxn ang="0">
                      <a:pos x="105" y="425"/>
                    </a:cxn>
                    <a:cxn ang="0">
                      <a:pos x="94" y="387"/>
                    </a:cxn>
                    <a:cxn ang="0">
                      <a:pos x="90" y="361"/>
                    </a:cxn>
                    <a:cxn ang="0">
                      <a:pos x="82" y="332"/>
                    </a:cxn>
                    <a:cxn ang="0">
                      <a:pos x="78" y="305"/>
                    </a:cxn>
                    <a:cxn ang="0">
                      <a:pos x="74" y="279"/>
                    </a:cxn>
                    <a:cxn ang="0">
                      <a:pos x="73" y="261"/>
                    </a:cxn>
                    <a:cxn ang="0">
                      <a:pos x="70" y="241"/>
                    </a:cxn>
                    <a:cxn ang="0">
                      <a:pos x="66" y="212"/>
                    </a:cxn>
                    <a:cxn ang="0">
                      <a:pos x="65" y="181"/>
                    </a:cxn>
                    <a:cxn ang="0">
                      <a:pos x="61" y="143"/>
                    </a:cxn>
                    <a:cxn ang="0">
                      <a:pos x="0" y="143"/>
                    </a:cxn>
                    <a:cxn ang="0">
                      <a:pos x="149" y="0"/>
                    </a:cxn>
                    <a:cxn ang="0">
                      <a:pos x="317" y="143"/>
                    </a:cxn>
                    <a:cxn ang="0">
                      <a:pos x="249" y="143"/>
                    </a:cxn>
                    <a:cxn ang="0">
                      <a:pos x="252" y="168"/>
                    </a:cxn>
                    <a:cxn ang="0">
                      <a:pos x="255" y="197"/>
                    </a:cxn>
                    <a:cxn ang="0">
                      <a:pos x="258" y="228"/>
                    </a:cxn>
                    <a:cxn ang="0">
                      <a:pos x="262" y="261"/>
                    </a:cxn>
                    <a:cxn ang="0">
                      <a:pos x="266" y="288"/>
                    </a:cxn>
                    <a:cxn ang="0">
                      <a:pos x="270" y="313"/>
                    </a:cxn>
                    <a:cxn ang="0">
                      <a:pos x="278" y="356"/>
                    </a:cxn>
                    <a:cxn ang="0">
                      <a:pos x="286" y="393"/>
                    </a:cxn>
                    <a:cxn ang="0">
                      <a:pos x="292" y="420"/>
                    </a:cxn>
                    <a:cxn ang="0">
                      <a:pos x="298" y="441"/>
                    </a:cxn>
                    <a:cxn ang="0">
                      <a:pos x="306" y="463"/>
                    </a:cxn>
                    <a:cxn ang="0">
                      <a:pos x="311" y="479"/>
                    </a:cxn>
                    <a:cxn ang="0">
                      <a:pos x="318" y="497"/>
                    </a:cxn>
                    <a:cxn ang="0">
                      <a:pos x="324" y="511"/>
                    </a:cxn>
                    <a:cxn ang="0">
                      <a:pos x="331" y="524"/>
                    </a:cxn>
                    <a:cxn ang="0">
                      <a:pos x="337" y="536"/>
                    </a:cxn>
                    <a:cxn ang="0">
                      <a:pos x="345" y="550"/>
                    </a:cxn>
                    <a:cxn ang="0">
                      <a:pos x="352" y="560"/>
                    </a:cxn>
                    <a:cxn ang="0">
                      <a:pos x="360" y="571"/>
                    </a:cxn>
                    <a:cxn ang="0">
                      <a:pos x="367" y="580"/>
                    </a:cxn>
                    <a:cxn ang="0">
                      <a:pos x="375" y="587"/>
                    </a:cxn>
                    <a:cxn ang="0">
                      <a:pos x="384" y="594"/>
                    </a:cxn>
                    <a:cxn ang="0">
                      <a:pos x="392" y="599"/>
                    </a:cxn>
                    <a:cxn ang="0">
                      <a:pos x="399" y="603"/>
                    </a:cxn>
                    <a:cxn ang="0">
                      <a:pos x="406" y="605"/>
                    </a:cxn>
                    <a:cxn ang="0">
                      <a:pos x="415" y="608"/>
                    </a:cxn>
                    <a:cxn ang="0">
                      <a:pos x="244" y="608"/>
                    </a:cxn>
                  </a:cxnLst>
                  <a:rect l="0" t="0" r="r" b="b"/>
                  <a:pathLst>
                    <a:path w="416" h="609">
                      <a:moveTo>
                        <a:pt x="244" y="608"/>
                      </a:moveTo>
                      <a:lnTo>
                        <a:pt x="233" y="608"/>
                      </a:lnTo>
                      <a:lnTo>
                        <a:pt x="217" y="605"/>
                      </a:lnTo>
                      <a:lnTo>
                        <a:pt x="198" y="598"/>
                      </a:lnTo>
                      <a:lnTo>
                        <a:pt x="184" y="585"/>
                      </a:lnTo>
                      <a:lnTo>
                        <a:pt x="169" y="570"/>
                      </a:lnTo>
                      <a:lnTo>
                        <a:pt x="158" y="554"/>
                      </a:lnTo>
                      <a:lnTo>
                        <a:pt x="149" y="536"/>
                      </a:lnTo>
                      <a:lnTo>
                        <a:pt x="136" y="511"/>
                      </a:lnTo>
                      <a:lnTo>
                        <a:pt x="125" y="487"/>
                      </a:lnTo>
                      <a:lnTo>
                        <a:pt x="115" y="459"/>
                      </a:lnTo>
                      <a:lnTo>
                        <a:pt x="105" y="425"/>
                      </a:lnTo>
                      <a:lnTo>
                        <a:pt x="94" y="387"/>
                      </a:lnTo>
                      <a:lnTo>
                        <a:pt x="90" y="361"/>
                      </a:lnTo>
                      <a:lnTo>
                        <a:pt x="82" y="332"/>
                      </a:lnTo>
                      <a:lnTo>
                        <a:pt x="78" y="305"/>
                      </a:lnTo>
                      <a:lnTo>
                        <a:pt x="74" y="279"/>
                      </a:lnTo>
                      <a:lnTo>
                        <a:pt x="73" y="261"/>
                      </a:lnTo>
                      <a:lnTo>
                        <a:pt x="70" y="241"/>
                      </a:lnTo>
                      <a:lnTo>
                        <a:pt x="66" y="212"/>
                      </a:lnTo>
                      <a:lnTo>
                        <a:pt x="65" y="181"/>
                      </a:lnTo>
                      <a:lnTo>
                        <a:pt x="61" y="143"/>
                      </a:lnTo>
                      <a:lnTo>
                        <a:pt x="0" y="143"/>
                      </a:lnTo>
                      <a:lnTo>
                        <a:pt x="149" y="0"/>
                      </a:lnTo>
                      <a:lnTo>
                        <a:pt x="317" y="143"/>
                      </a:lnTo>
                      <a:lnTo>
                        <a:pt x="249" y="143"/>
                      </a:lnTo>
                      <a:lnTo>
                        <a:pt x="252" y="168"/>
                      </a:lnTo>
                      <a:lnTo>
                        <a:pt x="255" y="197"/>
                      </a:lnTo>
                      <a:lnTo>
                        <a:pt x="258" y="228"/>
                      </a:lnTo>
                      <a:lnTo>
                        <a:pt x="262" y="261"/>
                      </a:lnTo>
                      <a:lnTo>
                        <a:pt x="266" y="288"/>
                      </a:lnTo>
                      <a:lnTo>
                        <a:pt x="270" y="313"/>
                      </a:lnTo>
                      <a:lnTo>
                        <a:pt x="278" y="356"/>
                      </a:lnTo>
                      <a:lnTo>
                        <a:pt x="286" y="393"/>
                      </a:lnTo>
                      <a:lnTo>
                        <a:pt x="292" y="420"/>
                      </a:lnTo>
                      <a:lnTo>
                        <a:pt x="298" y="441"/>
                      </a:lnTo>
                      <a:lnTo>
                        <a:pt x="306" y="463"/>
                      </a:lnTo>
                      <a:lnTo>
                        <a:pt x="311" y="479"/>
                      </a:lnTo>
                      <a:lnTo>
                        <a:pt x="318" y="497"/>
                      </a:lnTo>
                      <a:lnTo>
                        <a:pt x="324" y="511"/>
                      </a:lnTo>
                      <a:lnTo>
                        <a:pt x="331" y="524"/>
                      </a:lnTo>
                      <a:lnTo>
                        <a:pt x="337" y="536"/>
                      </a:lnTo>
                      <a:lnTo>
                        <a:pt x="345" y="550"/>
                      </a:lnTo>
                      <a:lnTo>
                        <a:pt x="352" y="560"/>
                      </a:lnTo>
                      <a:lnTo>
                        <a:pt x="360" y="571"/>
                      </a:lnTo>
                      <a:lnTo>
                        <a:pt x="367" y="580"/>
                      </a:lnTo>
                      <a:lnTo>
                        <a:pt x="375" y="587"/>
                      </a:lnTo>
                      <a:lnTo>
                        <a:pt x="384" y="594"/>
                      </a:lnTo>
                      <a:lnTo>
                        <a:pt x="392" y="599"/>
                      </a:lnTo>
                      <a:lnTo>
                        <a:pt x="399" y="603"/>
                      </a:lnTo>
                      <a:lnTo>
                        <a:pt x="406" y="605"/>
                      </a:lnTo>
                      <a:lnTo>
                        <a:pt x="415" y="608"/>
                      </a:lnTo>
                      <a:lnTo>
                        <a:pt x="244" y="608"/>
                      </a:lnTo>
                    </a:path>
                  </a:pathLst>
                </a:custGeom>
                <a:solidFill>
                  <a:srgbClr val="800000"/>
                </a:solidFill>
                <a:ln w="12700" cap="rnd" cmpd="sng">
                  <a:solidFill>
                    <a:srgbClr val="000000"/>
                  </a:solidFill>
                  <a:prstDash val="solid"/>
                  <a:round/>
                  <a:headEnd type="none" w="med" len="med"/>
                  <a:tailEnd type="none" w="med" len="med"/>
                </a:ln>
                <a:effectLst/>
              </p:spPr>
              <p:txBody>
                <a:bodyPr/>
                <a:lstStyle/>
                <a:p>
                  <a:endParaRPr lang="it-IT"/>
                </a:p>
              </p:txBody>
            </p:sp>
            <p:sp>
              <p:nvSpPr>
                <p:cNvPr id="69649" name="Freeform 17"/>
                <p:cNvSpPr>
                  <a:spLocks/>
                </p:cNvSpPr>
                <p:nvPr/>
              </p:nvSpPr>
              <p:spPr bwMode="auto">
                <a:xfrm>
                  <a:off x="343" y="1773"/>
                  <a:ext cx="367" cy="593"/>
                </a:xfrm>
                <a:custGeom>
                  <a:avLst/>
                  <a:gdLst/>
                  <a:ahLst/>
                  <a:cxnLst>
                    <a:cxn ang="0">
                      <a:pos x="189" y="592"/>
                    </a:cxn>
                    <a:cxn ang="0">
                      <a:pos x="91" y="507"/>
                    </a:cxn>
                    <a:cxn ang="0">
                      <a:pos x="0" y="587"/>
                    </a:cxn>
                    <a:cxn ang="0">
                      <a:pos x="0" y="552"/>
                    </a:cxn>
                    <a:cxn ang="0">
                      <a:pos x="1" y="502"/>
                    </a:cxn>
                    <a:cxn ang="0">
                      <a:pos x="4" y="457"/>
                    </a:cxn>
                    <a:cxn ang="0">
                      <a:pos x="8" y="408"/>
                    </a:cxn>
                    <a:cxn ang="0">
                      <a:pos x="14" y="357"/>
                    </a:cxn>
                    <a:cxn ang="0">
                      <a:pos x="21" y="308"/>
                    </a:cxn>
                    <a:cxn ang="0">
                      <a:pos x="26" y="278"/>
                    </a:cxn>
                    <a:cxn ang="0">
                      <a:pos x="34" y="239"/>
                    </a:cxn>
                    <a:cxn ang="0">
                      <a:pos x="41" y="206"/>
                    </a:cxn>
                    <a:cxn ang="0">
                      <a:pos x="49" y="178"/>
                    </a:cxn>
                    <a:cxn ang="0">
                      <a:pos x="57" y="153"/>
                    </a:cxn>
                    <a:cxn ang="0">
                      <a:pos x="67" y="123"/>
                    </a:cxn>
                    <a:cxn ang="0">
                      <a:pos x="76" y="102"/>
                    </a:cxn>
                    <a:cxn ang="0">
                      <a:pos x="87" y="81"/>
                    </a:cxn>
                    <a:cxn ang="0">
                      <a:pos x="98" y="62"/>
                    </a:cxn>
                    <a:cxn ang="0">
                      <a:pos x="106" y="50"/>
                    </a:cxn>
                    <a:cxn ang="0">
                      <a:pos x="115" y="38"/>
                    </a:cxn>
                    <a:cxn ang="0">
                      <a:pos x="124" y="28"/>
                    </a:cxn>
                    <a:cxn ang="0">
                      <a:pos x="136" y="17"/>
                    </a:cxn>
                    <a:cxn ang="0">
                      <a:pos x="146" y="10"/>
                    </a:cxn>
                    <a:cxn ang="0">
                      <a:pos x="157" y="6"/>
                    </a:cxn>
                    <a:cxn ang="0">
                      <a:pos x="166" y="1"/>
                    </a:cxn>
                    <a:cxn ang="0">
                      <a:pos x="176" y="0"/>
                    </a:cxn>
                    <a:cxn ang="0">
                      <a:pos x="185" y="0"/>
                    </a:cxn>
                    <a:cxn ang="0">
                      <a:pos x="366" y="0"/>
                    </a:cxn>
                    <a:cxn ang="0">
                      <a:pos x="353" y="3"/>
                    </a:cxn>
                    <a:cxn ang="0">
                      <a:pos x="342" y="6"/>
                    </a:cxn>
                    <a:cxn ang="0">
                      <a:pos x="330" y="13"/>
                    </a:cxn>
                    <a:cxn ang="0">
                      <a:pos x="318" y="21"/>
                    </a:cxn>
                    <a:cxn ang="0">
                      <a:pos x="307" y="33"/>
                    </a:cxn>
                    <a:cxn ang="0">
                      <a:pos x="296" y="47"/>
                    </a:cxn>
                    <a:cxn ang="0">
                      <a:pos x="285" y="64"/>
                    </a:cxn>
                    <a:cxn ang="0">
                      <a:pos x="274" y="85"/>
                    </a:cxn>
                    <a:cxn ang="0">
                      <a:pos x="262" y="111"/>
                    </a:cxn>
                    <a:cxn ang="0">
                      <a:pos x="255" y="128"/>
                    </a:cxn>
                    <a:cxn ang="0">
                      <a:pos x="247" y="150"/>
                    </a:cxn>
                    <a:cxn ang="0">
                      <a:pos x="240" y="172"/>
                    </a:cxn>
                    <a:cxn ang="0">
                      <a:pos x="234" y="197"/>
                    </a:cxn>
                    <a:cxn ang="0">
                      <a:pos x="229" y="217"/>
                    </a:cxn>
                    <a:cxn ang="0">
                      <a:pos x="220" y="259"/>
                    </a:cxn>
                    <a:cxn ang="0">
                      <a:pos x="213" y="294"/>
                    </a:cxn>
                    <a:cxn ang="0">
                      <a:pos x="206" y="335"/>
                    </a:cxn>
                    <a:cxn ang="0">
                      <a:pos x="200" y="385"/>
                    </a:cxn>
                    <a:cxn ang="0">
                      <a:pos x="195" y="435"/>
                    </a:cxn>
                    <a:cxn ang="0">
                      <a:pos x="192" y="471"/>
                    </a:cxn>
                    <a:cxn ang="0">
                      <a:pos x="189" y="516"/>
                    </a:cxn>
                    <a:cxn ang="0">
                      <a:pos x="188" y="563"/>
                    </a:cxn>
                    <a:cxn ang="0">
                      <a:pos x="189" y="592"/>
                    </a:cxn>
                  </a:cxnLst>
                  <a:rect l="0" t="0" r="r" b="b"/>
                  <a:pathLst>
                    <a:path w="367" h="593">
                      <a:moveTo>
                        <a:pt x="189" y="592"/>
                      </a:moveTo>
                      <a:lnTo>
                        <a:pt x="91" y="507"/>
                      </a:lnTo>
                      <a:lnTo>
                        <a:pt x="0" y="587"/>
                      </a:lnTo>
                      <a:lnTo>
                        <a:pt x="0" y="552"/>
                      </a:lnTo>
                      <a:lnTo>
                        <a:pt x="1" y="502"/>
                      </a:lnTo>
                      <a:lnTo>
                        <a:pt x="4" y="457"/>
                      </a:lnTo>
                      <a:lnTo>
                        <a:pt x="8" y="408"/>
                      </a:lnTo>
                      <a:lnTo>
                        <a:pt x="14" y="357"/>
                      </a:lnTo>
                      <a:lnTo>
                        <a:pt x="21" y="308"/>
                      </a:lnTo>
                      <a:lnTo>
                        <a:pt x="26" y="278"/>
                      </a:lnTo>
                      <a:lnTo>
                        <a:pt x="34" y="239"/>
                      </a:lnTo>
                      <a:lnTo>
                        <a:pt x="41" y="206"/>
                      </a:lnTo>
                      <a:lnTo>
                        <a:pt x="49" y="178"/>
                      </a:lnTo>
                      <a:lnTo>
                        <a:pt x="57" y="153"/>
                      </a:lnTo>
                      <a:lnTo>
                        <a:pt x="67" y="123"/>
                      </a:lnTo>
                      <a:lnTo>
                        <a:pt x="76" y="102"/>
                      </a:lnTo>
                      <a:lnTo>
                        <a:pt x="87" y="81"/>
                      </a:lnTo>
                      <a:lnTo>
                        <a:pt x="98" y="62"/>
                      </a:lnTo>
                      <a:lnTo>
                        <a:pt x="106" y="50"/>
                      </a:lnTo>
                      <a:lnTo>
                        <a:pt x="115" y="38"/>
                      </a:lnTo>
                      <a:lnTo>
                        <a:pt x="124" y="28"/>
                      </a:lnTo>
                      <a:lnTo>
                        <a:pt x="136" y="17"/>
                      </a:lnTo>
                      <a:lnTo>
                        <a:pt x="146" y="10"/>
                      </a:lnTo>
                      <a:lnTo>
                        <a:pt x="157" y="6"/>
                      </a:lnTo>
                      <a:lnTo>
                        <a:pt x="166" y="1"/>
                      </a:lnTo>
                      <a:lnTo>
                        <a:pt x="176" y="0"/>
                      </a:lnTo>
                      <a:lnTo>
                        <a:pt x="185" y="0"/>
                      </a:lnTo>
                      <a:lnTo>
                        <a:pt x="366" y="0"/>
                      </a:lnTo>
                      <a:lnTo>
                        <a:pt x="353" y="3"/>
                      </a:lnTo>
                      <a:lnTo>
                        <a:pt x="342" y="6"/>
                      </a:lnTo>
                      <a:lnTo>
                        <a:pt x="330" y="13"/>
                      </a:lnTo>
                      <a:lnTo>
                        <a:pt x="318" y="21"/>
                      </a:lnTo>
                      <a:lnTo>
                        <a:pt x="307" y="33"/>
                      </a:lnTo>
                      <a:lnTo>
                        <a:pt x="296" y="47"/>
                      </a:lnTo>
                      <a:lnTo>
                        <a:pt x="285" y="64"/>
                      </a:lnTo>
                      <a:lnTo>
                        <a:pt x="274" y="85"/>
                      </a:lnTo>
                      <a:lnTo>
                        <a:pt x="262" y="111"/>
                      </a:lnTo>
                      <a:lnTo>
                        <a:pt x="255" y="128"/>
                      </a:lnTo>
                      <a:lnTo>
                        <a:pt x="247" y="150"/>
                      </a:lnTo>
                      <a:lnTo>
                        <a:pt x="240" y="172"/>
                      </a:lnTo>
                      <a:lnTo>
                        <a:pt x="234" y="197"/>
                      </a:lnTo>
                      <a:lnTo>
                        <a:pt x="229" y="217"/>
                      </a:lnTo>
                      <a:lnTo>
                        <a:pt x="220" y="259"/>
                      </a:lnTo>
                      <a:lnTo>
                        <a:pt x="213" y="294"/>
                      </a:lnTo>
                      <a:lnTo>
                        <a:pt x="206" y="335"/>
                      </a:lnTo>
                      <a:lnTo>
                        <a:pt x="200" y="385"/>
                      </a:lnTo>
                      <a:lnTo>
                        <a:pt x="195" y="435"/>
                      </a:lnTo>
                      <a:lnTo>
                        <a:pt x="192" y="471"/>
                      </a:lnTo>
                      <a:lnTo>
                        <a:pt x="189" y="516"/>
                      </a:lnTo>
                      <a:lnTo>
                        <a:pt x="188" y="563"/>
                      </a:lnTo>
                      <a:lnTo>
                        <a:pt x="189" y="592"/>
                      </a:lnTo>
                    </a:path>
                  </a:pathLst>
                </a:custGeom>
                <a:solidFill>
                  <a:srgbClr val="800000"/>
                </a:solidFill>
                <a:ln w="12700" cap="rnd" cmpd="sng">
                  <a:solidFill>
                    <a:srgbClr val="000000"/>
                  </a:solidFill>
                  <a:prstDash val="solid"/>
                  <a:round/>
                  <a:headEnd type="none" w="med" len="med"/>
                  <a:tailEnd type="none" w="med" len="med"/>
                </a:ln>
                <a:effectLst/>
              </p:spPr>
              <p:txBody>
                <a:bodyPr/>
                <a:lstStyle/>
                <a:p>
                  <a:endParaRPr lang="it-IT"/>
                </a:p>
              </p:txBody>
            </p:sp>
          </p:grpSp>
          <p:sp>
            <p:nvSpPr>
              <p:cNvPr id="69650" name="Freeform 18"/>
              <p:cNvSpPr>
                <a:spLocks/>
              </p:cNvSpPr>
              <p:nvPr/>
            </p:nvSpPr>
            <p:spPr bwMode="auto">
              <a:xfrm>
                <a:off x="521" y="1773"/>
                <a:ext cx="363" cy="1178"/>
              </a:xfrm>
              <a:custGeom>
                <a:avLst/>
                <a:gdLst/>
                <a:ahLst/>
                <a:cxnLst>
                  <a:cxn ang="0">
                    <a:pos x="12" y="1177"/>
                  </a:cxn>
                  <a:cxn ang="0">
                    <a:pos x="58" y="1144"/>
                  </a:cxn>
                  <a:cxn ang="0">
                    <a:pos x="96" y="1086"/>
                  </a:cxn>
                  <a:cxn ang="0">
                    <a:pos x="129" y="994"/>
                  </a:cxn>
                  <a:cxn ang="0">
                    <a:pos x="154" y="873"/>
                  </a:cxn>
                  <a:cxn ang="0">
                    <a:pos x="169" y="757"/>
                  </a:cxn>
                  <a:cxn ang="0">
                    <a:pos x="177" y="623"/>
                  </a:cxn>
                  <a:cxn ang="0">
                    <a:pos x="170" y="447"/>
                  </a:cxn>
                  <a:cxn ang="0">
                    <a:pos x="153" y="300"/>
                  </a:cxn>
                  <a:cxn ang="0">
                    <a:pos x="130" y="191"/>
                  </a:cxn>
                  <a:cxn ang="0">
                    <a:pos x="106" y="120"/>
                  </a:cxn>
                  <a:cxn ang="0">
                    <a:pos x="80" y="69"/>
                  </a:cxn>
                  <a:cxn ang="0">
                    <a:pos x="53" y="29"/>
                  </a:cxn>
                  <a:cxn ang="0">
                    <a:pos x="34" y="11"/>
                  </a:cxn>
                  <a:cxn ang="0">
                    <a:pos x="0" y="0"/>
                  </a:cxn>
                  <a:cxn ang="0">
                    <a:pos x="211" y="5"/>
                  </a:cxn>
                  <a:cxn ang="0">
                    <a:pos x="245" y="31"/>
                  </a:cxn>
                  <a:cxn ang="0">
                    <a:pos x="266" y="65"/>
                  </a:cxn>
                  <a:cxn ang="0">
                    <a:pos x="287" y="104"/>
                  </a:cxn>
                  <a:cxn ang="0">
                    <a:pos x="308" y="162"/>
                  </a:cxn>
                  <a:cxn ang="0">
                    <a:pos x="328" y="235"/>
                  </a:cxn>
                  <a:cxn ang="0">
                    <a:pos x="346" y="333"/>
                  </a:cxn>
                  <a:cxn ang="0">
                    <a:pos x="359" y="468"/>
                  </a:cxn>
                  <a:cxn ang="0">
                    <a:pos x="362" y="630"/>
                  </a:cxn>
                  <a:cxn ang="0">
                    <a:pos x="356" y="750"/>
                  </a:cxn>
                  <a:cxn ang="0">
                    <a:pos x="348" y="830"/>
                  </a:cxn>
                  <a:cxn ang="0">
                    <a:pos x="337" y="897"/>
                  </a:cxn>
                  <a:cxn ang="0">
                    <a:pos x="321" y="972"/>
                  </a:cxn>
                  <a:cxn ang="0">
                    <a:pos x="306" y="1022"/>
                  </a:cxn>
                  <a:cxn ang="0">
                    <a:pos x="291" y="1064"/>
                  </a:cxn>
                  <a:cxn ang="0">
                    <a:pos x="272" y="1104"/>
                  </a:cxn>
                  <a:cxn ang="0">
                    <a:pos x="256" y="1129"/>
                  </a:cxn>
                  <a:cxn ang="0">
                    <a:pos x="238" y="1153"/>
                  </a:cxn>
                  <a:cxn ang="0">
                    <a:pos x="213" y="1171"/>
                  </a:cxn>
                  <a:cxn ang="0">
                    <a:pos x="192" y="1177"/>
                  </a:cxn>
                </a:cxnLst>
                <a:rect l="0" t="0" r="r" b="b"/>
                <a:pathLst>
                  <a:path w="363" h="1178">
                    <a:moveTo>
                      <a:pt x="179" y="1177"/>
                    </a:moveTo>
                    <a:lnTo>
                      <a:pt x="12" y="1177"/>
                    </a:lnTo>
                    <a:lnTo>
                      <a:pt x="37" y="1164"/>
                    </a:lnTo>
                    <a:lnTo>
                      <a:pt x="58" y="1144"/>
                    </a:lnTo>
                    <a:lnTo>
                      <a:pt x="77" y="1116"/>
                    </a:lnTo>
                    <a:lnTo>
                      <a:pt x="96" y="1086"/>
                    </a:lnTo>
                    <a:lnTo>
                      <a:pt x="114" y="1042"/>
                    </a:lnTo>
                    <a:lnTo>
                      <a:pt x="129" y="994"/>
                    </a:lnTo>
                    <a:lnTo>
                      <a:pt x="142" y="940"/>
                    </a:lnTo>
                    <a:lnTo>
                      <a:pt x="154" y="873"/>
                    </a:lnTo>
                    <a:lnTo>
                      <a:pt x="162" y="817"/>
                    </a:lnTo>
                    <a:lnTo>
                      <a:pt x="169" y="757"/>
                    </a:lnTo>
                    <a:lnTo>
                      <a:pt x="173" y="697"/>
                    </a:lnTo>
                    <a:lnTo>
                      <a:pt x="177" y="623"/>
                    </a:lnTo>
                    <a:lnTo>
                      <a:pt x="177" y="528"/>
                    </a:lnTo>
                    <a:lnTo>
                      <a:pt x="170" y="447"/>
                    </a:lnTo>
                    <a:lnTo>
                      <a:pt x="164" y="376"/>
                    </a:lnTo>
                    <a:lnTo>
                      <a:pt x="153" y="300"/>
                    </a:lnTo>
                    <a:lnTo>
                      <a:pt x="142" y="238"/>
                    </a:lnTo>
                    <a:lnTo>
                      <a:pt x="130" y="191"/>
                    </a:lnTo>
                    <a:lnTo>
                      <a:pt x="116" y="149"/>
                    </a:lnTo>
                    <a:lnTo>
                      <a:pt x="106" y="120"/>
                    </a:lnTo>
                    <a:lnTo>
                      <a:pt x="96" y="95"/>
                    </a:lnTo>
                    <a:lnTo>
                      <a:pt x="80" y="69"/>
                    </a:lnTo>
                    <a:lnTo>
                      <a:pt x="69" y="48"/>
                    </a:lnTo>
                    <a:lnTo>
                      <a:pt x="53" y="29"/>
                    </a:lnTo>
                    <a:lnTo>
                      <a:pt x="45" y="20"/>
                    </a:lnTo>
                    <a:lnTo>
                      <a:pt x="34" y="11"/>
                    </a:lnTo>
                    <a:lnTo>
                      <a:pt x="21" y="6"/>
                    </a:lnTo>
                    <a:lnTo>
                      <a:pt x="0" y="0"/>
                    </a:lnTo>
                    <a:lnTo>
                      <a:pt x="192" y="0"/>
                    </a:lnTo>
                    <a:lnTo>
                      <a:pt x="211" y="5"/>
                    </a:lnTo>
                    <a:lnTo>
                      <a:pt x="229" y="18"/>
                    </a:lnTo>
                    <a:lnTo>
                      <a:pt x="245" y="31"/>
                    </a:lnTo>
                    <a:lnTo>
                      <a:pt x="256" y="48"/>
                    </a:lnTo>
                    <a:lnTo>
                      <a:pt x="266" y="65"/>
                    </a:lnTo>
                    <a:lnTo>
                      <a:pt x="277" y="83"/>
                    </a:lnTo>
                    <a:lnTo>
                      <a:pt x="287" y="104"/>
                    </a:lnTo>
                    <a:lnTo>
                      <a:pt x="298" y="133"/>
                    </a:lnTo>
                    <a:lnTo>
                      <a:pt x="308" y="162"/>
                    </a:lnTo>
                    <a:lnTo>
                      <a:pt x="319" y="196"/>
                    </a:lnTo>
                    <a:lnTo>
                      <a:pt x="328" y="235"/>
                    </a:lnTo>
                    <a:lnTo>
                      <a:pt x="338" y="279"/>
                    </a:lnTo>
                    <a:lnTo>
                      <a:pt x="346" y="333"/>
                    </a:lnTo>
                    <a:lnTo>
                      <a:pt x="353" y="394"/>
                    </a:lnTo>
                    <a:lnTo>
                      <a:pt x="359" y="468"/>
                    </a:lnTo>
                    <a:lnTo>
                      <a:pt x="362" y="538"/>
                    </a:lnTo>
                    <a:lnTo>
                      <a:pt x="362" y="630"/>
                    </a:lnTo>
                    <a:lnTo>
                      <a:pt x="359" y="703"/>
                    </a:lnTo>
                    <a:lnTo>
                      <a:pt x="356" y="750"/>
                    </a:lnTo>
                    <a:lnTo>
                      <a:pt x="351" y="792"/>
                    </a:lnTo>
                    <a:lnTo>
                      <a:pt x="348" y="830"/>
                    </a:lnTo>
                    <a:lnTo>
                      <a:pt x="342" y="860"/>
                    </a:lnTo>
                    <a:lnTo>
                      <a:pt x="337" y="897"/>
                    </a:lnTo>
                    <a:lnTo>
                      <a:pt x="328" y="940"/>
                    </a:lnTo>
                    <a:lnTo>
                      <a:pt x="321" y="972"/>
                    </a:lnTo>
                    <a:lnTo>
                      <a:pt x="311" y="1005"/>
                    </a:lnTo>
                    <a:lnTo>
                      <a:pt x="306" y="1022"/>
                    </a:lnTo>
                    <a:lnTo>
                      <a:pt x="298" y="1043"/>
                    </a:lnTo>
                    <a:lnTo>
                      <a:pt x="291" y="1064"/>
                    </a:lnTo>
                    <a:lnTo>
                      <a:pt x="280" y="1089"/>
                    </a:lnTo>
                    <a:lnTo>
                      <a:pt x="272" y="1104"/>
                    </a:lnTo>
                    <a:lnTo>
                      <a:pt x="265" y="1116"/>
                    </a:lnTo>
                    <a:lnTo>
                      <a:pt x="256" y="1129"/>
                    </a:lnTo>
                    <a:lnTo>
                      <a:pt x="246" y="1143"/>
                    </a:lnTo>
                    <a:lnTo>
                      <a:pt x="238" y="1153"/>
                    </a:lnTo>
                    <a:lnTo>
                      <a:pt x="226" y="1164"/>
                    </a:lnTo>
                    <a:lnTo>
                      <a:pt x="213" y="1171"/>
                    </a:lnTo>
                    <a:lnTo>
                      <a:pt x="203" y="1175"/>
                    </a:lnTo>
                    <a:lnTo>
                      <a:pt x="192" y="1177"/>
                    </a:lnTo>
                    <a:lnTo>
                      <a:pt x="179" y="1177"/>
                    </a:lnTo>
                  </a:path>
                </a:pathLst>
              </a:custGeom>
              <a:solidFill>
                <a:srgbClr val="FF0000"/>
              </a:solidFill>
              <a:ln w="12700" cap="rnd" cmpd="sng">
                <a:solidFill>
                  <a:srgbClr val="000000"/>
                </a:solidFill>
                <a:prstDash val="solid"/>
                <a:round/>
                <a:headEnd type="none" w="med" len="med"/>
                <a:tailEnd type="none" w="med" len="med"/>
              </a:ln>
              <a:effectLst/>
            </p:spPr>
            <p:txBody>
              <a:bodyPr/>
              <a:lstStyle/>
              <a:p>
                <a:endParaRPr lang="it-IT"/>
              </a:p>
            </p:txBody>
          </p:sp>
        </p:grpSp>
      </p:grpSp>
      <p:sp>
        <p:nvSpPr>
          <p:cNvPr id="69651" name="Line 19"/>
          <p:cNvSpPr>
            <a:spLocks noChangeShapeType="1"/>
          </p:cNvSpPr>
          <p:nvPr/>
        </p:nvSpPr>
        <p:spPr bwMode="auto">
          <a:xfrm>
            <a:off x="3386138" y="2854325"/>
            <a:ext cx="5351462" cy="0"/>
          </a:xfrm>
          <a:prstGeom prst="line">
            <a:avLst/>
          </a:prstGeom>
          <a:noFill/>
          <a:ln w="76200">
            <a:solidFill>
              <a:srgbClr val="00FF00"/>
            </a:solidFill>
            <a:round/>
            <a:headEnd/>
            <a:tailEnd type="triangle" w="med" len="med"/>
          </a:ln>
          <a:effectLst>
            <a:outerShdw dist="35921" dir="2700000" algn="ctr" rotWithShape="0">
              <a:schemeClr val="tx2"/>
            </a:outerShdw>
          </a:effectLst>
        </p:spPr>
        <p:txBody>
          <a:bodyPr wrap="none" anchor="ctr"/>
          <a:lstStyle/>
          <a:p>
            <a:endParaRPr lang="it-IT"/>
          </a:p>
        </p:txBody>
      </p:sp>
      <p:sp>
        <p:nvSpPr>
          <p:cNvPr id="69652" name="Rectangle 20"/>
          <p:cNvSpPr>
            <a:spLocks noChangeArrowheads="1"/>
          </p:cNvSpPr>
          <p:nvPr/>
        </p:nvSpPr>
        <p:spPr bwMode="auto">
          <a:xfrm>
            <a:off x="4572000" y="1752600"/>
            <a:ext cx="1760538" cy="601663"/>
          </a:xfrm>
          <a:prstGeom prst="rect">
            <a:avLst/>
          </a:prstGeom>
          <a:noFill/>
          <a:ln w="12700">
            <a:noFill/>
            <a:miter lim="800000"/>
            <a:headEnd/>
            <a:tailEnd/>
          </a:ln>
          <a:effectLst>
            <a:outerShdw dist="53882" dir="2700000" algn="ctr" rotWithShape="0">
              <a:srgbClr val="000000"/>
            </a:outerShdw>
          </a:effectLst>
        </p:spPr>
        <p:txBody>
          <a:bodyPr lIns="90487" tIns="44450" rIns="90487" bIns="44450">
            <a:spAutoFit/>
          </a:bodyPr>
          <a:lstStyle/>
          <a:p>
            <a:pPr eaLnBrk="0" hangingPunct="0">
              <a:lnSpc>
                <a:spcPct val="120000"/>
              </a:lnSpc>
              <a:spcBef>
                <a:spcPct val="0"/>
              </a:spcBef>
              <a:buFontTx/>
              <a:buNone/>
            </a:pPr>
            <a:r>
              <a:rPr lang="it-IT" sz="2000" b="1">
                <a:solidFill>
                  <a:srgbClr val="FFFFFF"/>
                </a:solidFill>
                <a:latin typeface="Arial" charset="0"/>
              </a:rPr>
              <a:t>      1 sec.</a:t>
            </a:r>
            <a:r>
              <a:rPr lang="it-IT" sz="2800" b="1">
                <a:solidFill>
                  <a:srgbClr val="FFFFFF"/>
                </a:solidFill>
                <a:latin typeface="Arial" charset="0"/>
              </a:rPr>
              <a:t>     </a:t>
            </a:r>
          </a:p>
        </p:txBody>
      </p:sp>
      <p:sp>
        <p:nvSpPr>
          <p:cNvPr id="69653" name="Rectangle 21"/>
          <p:cNvSpPr>
            <a:spLocks noChangeArrowheads="1"/>
          </p:cNvSpPr>
          <p:nvPr/>
        </p:nvSpPr>
        <p:spPr bwMode="auto">
          <a:xfrm>
            <a:off x="6629400" y="1905000"/>
            <a:ext cx="1760538" cy="601663"/>
          </a:xfrm>
          <a:prstGeom prst="rect">
            <a:avLst/>
          </a:prstGeom>
          <a:noFill/>
          <a:ln w="12700">
            <a:noFill/>
            <a:miter lim="800000"/>
            <a:headEnd/>
            <a:tailEnd/>
          </a:ln>
          <a:effectLst>
            <a:outerShdw dist="53882" dir="2700000" algn="ctr" rotWithShape="0">
              <a:srgbClr val="000000"/>
            </a:outerShdw>
          </a:effectLst>
        </p:spPr>
        <p:txBody>
          <a:bodyPr lIns="90487" tIns="44450" rIns="90487" bIns="44450">
            <a:spAutoFit/>
          </a:bodyPr>
          <a:lstStyle/>
          <a:p>
            <a:pPr eaLnBrk="0" hangingPunct="0">
              <a:lnSpc>
                <a:spcPct val="120000"/>
              </a:lnSpc>
              <a:spcBef>
                <a:spcPct val="0"/>
              </a:spcBef>
              <a:buFontTx/>
              <a:buNone/>
            </a:pPr>
            <a:r>
              <a:rPr lang="it-IT" sz="2800" b="1" dirty="0">
                <a:solidFill>
                  <a:srgbClr val="92D050"/>
                </a:solidFill>
                <a:latin typeface="Arial" charset="0"/>
              </a:rPr>
              <a:t>120 sec.  </a:t>
            </a:r>
          </a:p>
        </p:txBody>
      </p:sp>
      <p:pic>
        <p:nvPicPr>
          <p:cNvPr id="69654" name="Picture 22"/>
          <p:cNvPicPr>
            <a:picLocks noChangeArrowheads="1"/>
          </p:cNvPicPr>
          <p:nvPr/>
        </p:nvPicPr>
        <p:blipFill>
          <a:blip r:embed="rId3" cstate="print"/>
          <a:srcRect/>
          <a:stretch>
            <a:fillRect/>
          </a:stretch>
        </p:blipFill>
        <p:spPr bwMode="auto">
          <a:xfrm>
            <a:off x="3116263" y="3090863"/>
            <a:ext cx="1444625" cy="1270000"/>
          </a:xfrm>
          <a:prstGeom prst="rect">
            <a:avLst/>
          </a:prstGeom>
          <a:noFill/>
          <a:ln w="12700">
            <a:noFill/>
            <a:miter lim="800000"/>
            <a:headEnd/>
            <a:tailEnd/>
          </a:ln>
          <a:effectLst/>
        </p:spPr>
      </p:pic>
      <p:sp>
        <p:nvSpPr>
          <p:cNvPr id="69655" name="Rectangle 23"/>
          <p:cNvSpPr>
            <a:spLocks noChangeArrowheads="1"/>
          </p:cNvSpPr>
          <p:nvPr/>
        </p:nvSpPr>
        <p:spPr bwMode="auto">
          <a:xfrm>
            <a:off x="4572000" y="3429000"/>
            <a:ext cx="1762125" cy="601663"/>
          </a:xfrm>
          <a:prstGeom prst="rect">
            <a:avLst/>
          </a:prstGeom>
          <a:noFill/>
          <a:ln w="12700">
            <a:noFill/>
            <a:miter lim="800000"/>
            <a:headEnd/>
            <a:tailEnd/>
          </a:ln>
          <a:effectLst>
            <a:outerShdw dist="53882" dir="2700000" algn="ctr" rotWithShape="0">
              <a:srgbClr val="000000"/>
            </a:outerShdw>
          </a:effectLst>
        </p:spPr>
        <p:txBody>
          <a:bodyPr lIns="90487" tIns="44450" rIns="90487" bIns="44450">
            <a:spAutoFit/>
          </a:bodyPr>
          <a:lstStyle/>
          <a:p>
            <a:pPr eaLnBrk="0" hangingPunct="0">
              <a:lnSpc>
                <a:spcPct val="120000"/>
              </a:lnSpc>
              <a:spcBef>
                <a:spcPct val="0"/>
              </a:spcBef>
              <a:buFontTx/>
              <a:buNone/>
            </a:pPr>
            <a:r>
              <a:rPr lang="it-IT" sz="2000" b="1">
                <a:solidFill>
                  <a:srgbClr val="FFFFFF"/>
                </a:solidFill>
                <a:latin typeface="Arial" charset="0"/>
              </a:rPr>
              <a:t>      1 sec.</a:t>
            </a:r>
            <a:r>
              <a:rPr lang="it-IT" sz="2800" b="1">
                <a:solidFill>
                  <a:srgbClr val="FFFFFF"/>
                </a:solidFill>
                <a:latin typeface="Arial" charset="0"/>
              </a:rPr>
              <a:t>  </a:t>
            </a:r>
          </a:p>
        </p:txBody>
      </p:sp>
      <p:sp>
        <p:nvSpPr>
          <p:cNvPr id="69656" name="Rectangle 24"/>
          <p:cNvSpPr>
            <a:spLocks noChangeArrowheads="1"/>
          </p:cNvSpPr>
          <p:nvPr/>
        </p:nvSpPr>
        <p:spPr bwMode="auto">
          <a:xfrm>
            <a:off x="6705600" y="3429000"/>
            <a:ext cx="1760538" cy="601663"/>
          </a:xfrm>
          <a:prstGeom prst="rect">
            <a:avLst/>
          </a:prstGeom>
          <a:noFill/>
          <a:ln w="12700">
            <a:noFill/>
            <a:miter lim="800000"/>
            <a:headEnd/>
            <a:tailEnd/>
          </a:ln>
          <a:effectLst>
            <a:outerShdw dist="53882" dir="2700000" algn="ctr" rotWithShape="0">
              <a:srgbClr val="000000"/>
            </a:outerShdw>
          </a:effectLst>
        </p:spPr>
        <p:txBody>
          <a:bodyPr lIns="90487" tIns="44450" rIns="90487" bIns="44450">
            <a:spAutoFit/>
          </a:bodyPr>
          <a:lstStyle/>
          <a:p>
            <a:pPr eaLnBrk="0" hangingPunct="0">
              <a:lnSpc>
                <a:spcPct val="120000"/>
              </a:lnSpc>
              <a:spcBef>
                <a:spcPct val="0"/>
              </a:spcBef>
              <a:buFontTx/>
              <a:buNone/>
            </a:pPr>
            <a:r>
              <a:rPr lang="it-IT" sz="2800" b="1">
                <a:solidFill>
                  <a:srgbClr val="92D050"/>
                </a:solidFill>
                <a:latin typeface="Arial" charset="0"/>
              </a:rPr>
              <a:t>40 sec.  </a:t>
            </a:r>
          </a:p>
        </p:txBody>
      </p:sp>
      <p:sp>
        <p:nvSpPr>
          <p:cNvPr id="69657" name="Line 25"/>
          <p:cNvSpPr>
            <a:spLocks noChangeShapeType="1"/>
          </p:cNvSpPr>
          <p:nvPr/>
        </p:nvSpPr>
        <p:spPr bwMode="auto">
          <a:xfrm>
            <a:off x="6705600" y="4114800"/>
            <a:ext cx="2032000" cy="0"/>
          </a:xfrm>
          <a:prstGeom prst="line">
            <a:avLst/>
          </a:prstGeom>
          <a:noFill/>
          <a:ln w="76200">
            <a:solidFill>
              <a:srgbClr val="00FF00"/>
            </a:solidFill>
            <a:round/>
            <a:headEnd/>
            <a:tailEnd type="triangle" w="med" len="med"/>
          </a:ln>
          <a:effectLst>
            <a:outerShdw dist="35921" dir="2700000" algn="ctr" rotWithShape="0">
              <a:schemeClr val="tx2"/>
            </a:outerShdw>
          </a:effectLst>
        </p:spPr>
        <p:txBody>
          <a:bodyPr wrap="none" anchor="ctr"/>
          <a:lstStyle/>
          <a:p>
            <a:endParaRPr lang="it-IT"/>
          </a:p>
        </p:txBody>
      </p:sp>
      <p:pic>
        <p:nvPicPr>
          <p:cNvPr id="69658" name="Picture 26"/>
          <p:cNvPicPr>
            <a:picLocks noChangeArrowheads="1"/>
          </p:cNvPicPr>
          <p:nvPr/>
        </p:nvPicPr>
        <p:blipFill>
          <a:blip r:embed="rId4" cstate="print"/>
          <a:srcRect/>
          <a:stretch>
            <a:fillRect/>
          </a:stretch>
        </p:blipFill>
        <p:spPr bwMode="auto">
          <a:xfrm>
            <a:off x="3081338" y="5105400"/>
            <a:ext cx="1490662" cy="1279525"/>
          </a:xfrm>
          <a:prstGeom prst="rect">
            <a:avLst/>
          </a:prstGeom>
          <a:noFill/>
          <a:ln w="12700">
            <a:noFill/>
            <a:miter lim="800000"/>
            <a:headEnd/>
            <a:tailEnd/>
          </a:ln>
          <a:effectLst/>
        </p:spPr>
      </p:pic>
      <p:sp>
        <p:nvSpPr>
          <p:cNvPr id="69659" name="Rectangle 27"/>
          <p:cNvSpPr>
            <a:spLocks noChangeArrowheads="1"/>
          </p:cNvSpPr>
          <p:nvPr/>
        </p:nvSpPr>
        <p:spPr bwMode="auto">
          <a:xfrm>
            <a:off x="4572000" y="5334000"/>
            <a:ext cx="1965325" cy="601663"/>
          </a:xfrm>
          <a:prstGeom prst="rect">
            <a:avLst/>
          </a:prstGeom>
          <a:noFill/>
          <a:ln w="12700">
            <a:noFill/>
            <a:miter lim="800000"/>
            <a:headEnd/>
            <a:tailEnd/>
          </a:ln>
          <a:effectLst>
            <a:outerShdw dist="53882" dir="2700000" algn="ctr" rotWithShape="0">
              <a:srgbClr val="000000"/>
            </a:outerShdw>
          </a:effectLst>
        </p:spPr>
        <p:txBody>
          <a:bodyPr lIns="90487" tIns="44450" rIns="90487" bIns="44450">
            <a:spAutoFit/>
          </a:bodyPr>
          <a:lstStyle/>
          <a:p>
            <a:pPr eaLnBrk="0" hangingPunct="0">
              <a:lnSpc>
                <a:spcPct val="120000"/>
              </a:lnSpc>
              <a:spcBef>
                <a:spcPct val="0"/>
              </a:spcBef>
              <a:buFontTx/>
              <a:buNone/>
            </a:pPr>
            <a:r>
              <a:rPr lang="it-IT" sz="2000" b="1">
                <a:solidFill>
                  <a:srgbClr val="FFFFFF"/>
                </a:solidFill>
                <a:latin typeface="Arial" charset="0"/>
              </a:rPr>
              <a:t>     0,5 sec.</a:t>
            </a:r>
            <a:r>
              <a:rPr lang="it-IT" sz="2800" b="1">
                <a:solidFill>
                  <a:srgbClr val="FFFFFF"/>
                </a:solidFill>
                <a:latin typeface="Arial" charset="0"/>
              </a:rPr>
              <a:t>  </a:t>
            </a:r>
          </a:p>
        </p:txBody>
      </p:sp>
      <p:sp>
        <p:nvSpPr>
          <p:cNvPr id="69660" name="Rectangle 28"/>
          <p:cNvSpPr>
            <a:spLocks noChangeArrowheads="1"/>
          </p:cNvSpPr>
          <p:nvPr/>
        </p:nvSpPr>
        <p:spPr bwMode="auto">
          <a:xfrm>
            <a:off x="6629400" y="5181600"/>
            <a:ext cx="1762125" cy="601663"/>
          </a:xfrm>
          <a:prstGeom prst="rect">
            <a:avLst/>
          </a:prstGeom>
          <a:noFill/>
          <a:ln w="12700">
            <a:noFill/>
            <a:miter lim="800000"/>
            <a:headEnd/>
            <a:tailEnd/>
          </a:ln>
          <a:effectLst>
            <a:outerShdw dist="53882" dir="2700000" algn="ctr" rotWithShape="0">
              <a:srgbClr val="000000"/>
            </a:outerShdw>
          </a:effectLst>
        </p:spPr>
        <p:txBody>
          <a:bodyPr lIns="90487" tIns="44450" rIns="90487" bIns="44450">
            <a:spAutoFit/>
          </a:bodyPr>
          <a:lstStyle/>
          <a:p>
            <a:pPr eaLnBrk="0" hangingPunct="0">
              <a:lnSpc>
                <a:spcPct val="120000"/>
              </a:lnSpc>
              <a:spcBef>
                <a:spcPct val="0"/>
              </a:spcBef>
              <a:buFontTx/>
              <a:buNone/>
            </a:pPr>
            <a:r>
              <a:rPr lang="it-IT" sz="2800" b="1">
                <a:solidFill>
                  <a:srgbClr val="92D050"/>
                </a:solidFill>
                <a:latin typeface="Arial" charset="0"/>
              </a:rPr>
              <a:t>5 sec.  </a:t>
            </a:r>
          </a:p>
        </p:txBody>
      </p:sp>
      <p:sp>
        <p:nvSpPr>
          <p:cNvPr id="69661" name="Line 29"/>
          <p:cNvSpPr>
            <a:spLocks noChangeShapeType="1"/>
          </p:cNvSpPr>
          <p:nvPr/>
        </p:nvSpPr>
        <p:spPr bwMode="auto">
          <a:xfrm>
            <a:off x="7924800" y="5943600"/>
            <a:ext cx="541338" cy="0"/>
          </a:xfrm>
          <a:prstGeom prst="line">
            <a:avLst/>
          </a:prstGeom>
          <a:noFill/>
          <a:ln w="76200">
            <a:solidFill>
              <a:srgbClr val="00FF00"/>
            </a:solidFill>
            <a:round/>
            <a:headEnd/>
            <a:tailEnd type="triangle" w="med" len="med"/>
          </a:ln>
          <a:effectLst>
            <a:outerShdw dist="35921" dir="2700000" algn="ctr" rotWithShape="0">
              <a:schemeClr val="tx2"/>
            </a:outerShdw>
          </a:effectLst>
        </p:spPr>
        <p:txBody>
          <a:bodyPr wrap="none" anchor="ctr"/>
          <a:lstStyle/>
          <a:p>
            <a:endParaRPr lang="it-IT"/>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pic>
        <p:nvPicPr>
          <p:cNvPr id="157698" name="Picture 2" descr="Logo istituto piccolo nero bello"/>
          <p:cNvPicPr>
            <a:picLocks noChangeAspect="1" noChangeArrowheads="1"/>
          </p:cNvPicPr>
          <p:nvPr/>
        </p:nvPicPr>
        <p:blipFill>
          <a:blip r:embed="rId3" cstate="print"/>
          <a:srcRect/>
          <a:stretch>
            <a:fillRect/>
          </a:stretch>
        </p:blipFill>
        <p:spPr bwMode="auto">
          <a:xfrm>
            <a:off x="8458200" y="6172200"/>
            <a:ext cx="685800" cy="685800"/>
          </a:xfrm>
          <a:prstGeom prst="rect">
            <a:avLst/>
          </a:prstGeom>
          <a:noFill/>
        </p:spPr>
      </p:pic>
      <p:sp>
        <p:nvSpPr>
          <p:cNvPr id="157699" name="Rectangle 3"/>
          <p:cNvSpPr>
            <a:spLocks noChangeArrowheads="1"/>
          </p:cNvSpPr>
          <p:nvPr/>
        </p:nvSpPr>
        <p:spPr bwMode="auto">
          <a:xfrm>
            <a:off x="0" y="838200"/>
            <a:ext cx="9144000" cy="76200"/>
          </a:xfrm>
          <a:prstGeom prst="rect">
            <a:avLst/>
          </a:prstGeom>
          <a:gradFill rotWithShape="0">
            <a:gsLst>
              <a:gs pos="0">
                <a:srgbClr val="9999FF"/>
              </a:gs>
              <a:gs pos="100000">
                <a:srgbClr val="9999FF">
                  <a:gamma/>
                  <a:shade val="0"/>
                  <a:invGamma/>
                </a:srgbClr>
              </a:gs>
            </a:gsLst>
            <a:lin ang="0" scaled="1"/>
          </a:gradFill>
          <a:ln w="9525">
            <a:solidFill>
              <a:schemeClr val="tx1"/>
            </a:solidFill>
            <a:miter lim="800000"/>
            <a:headEnd/>
            <a:tailEnd/>
          </a:ln>
          <a:effectLst/>
        </p:spPr>
        <p:txBody>
          <a:bodyPr wrap="none" anchor="ctr"/>
          <a:lstStyle/>
          <a:p>
            <a:endParaRPr lang="it-IT"/>
          </a:p>
        </p:txBody>
      </p:sp>
      <p:sp>
        <p:nvSpPr>
          <p:cNvPr id="157700" name="Text Box 4"/>
          <p:cNvSpPr txBox="1">
            <a:spLocks noChangeArrowheads="1"/>
          </p:cNvSpPr>
          <p:nvPr/>
        </p:nvSpPr>
        <p:spPr bwMode="auto">
          <a:xfrm>
            <a:off x="152400" y="152400"/>
            <a:ext cx="8686800" cy="609600"/>
          </a:xfrm>
          <a:prstGeom prst="rect">
            <a:avLst/>
          </a:prstGeom>
          <a:noFill/>
          <a:ln w="9525">
            <a:noFill/>
            <a:miter lim="800000"/>
            <a:headEnd/>
            <a:tailEnd/>
          </a:ln>
          <a:effectLst/>
        </p:spPr>
        <p:txBody>
          <a:bodyPr>
            <a:spAutoFit/>
          </a:bodyPr>
          <a:lstStyle/>
          <a:p>
            <a:pPr>
              <a:spcBef>
                <a:spcPct val="0"/>
              </a:spcBef>
              <a:buFontTx/>
              <a:buNone/>
            </a:pPr>
            <a:r>
              <a:rPr lang="it-IT" sz="3400">
                <a:solidFill>
                  <a:srgbClr val="FF9900"/>
                </a:solidFill>
              </a:rPr>
              <a:t>METODICHE DI INDAGINE RADIOLOGICA</a:t>
            </a:r>
          </a:p>
        </p:txBody>
      </p:sp>
      <p:sp>
        <p:nvSpPr>
          <p:cNvPr id="157701" name="Text Box 5"/>
          <p:cNvSpPr txBox="1">
            <a:spLocks noChangeArrowheads="1"/>
          </p:cNvSpPr>
          <p:nvPr/>
        </p:nvSpPr>
        <p:spPr bwMode="auto">
          <a:xfrm>
            <a:off x="5029200" y="6477000"/>
            <a:ext cx="3429000" cy="304800"/>
          </a:xfrm>
          <a:prstGeom prst="rect">
            <a:avLst/>
          </a:prstGeom>
          <a:noFill/>
          <a:ln w="9525">
            <a:noFill/>
            <a:miter lim="800000"/>
            <a:headEnd/>
            <a:tailEnd/>
          </a:ln>
          <a:effectLst/>
        </p:spPr>
        <p:txBody>
          <a:bodyPr>
            <a:spAutoFit/>
          </a:bodyPr>
          <a:lstStyle/>
          <a:p>
            <a:pPr>
              <a:spcBef>
                <a:spcPct val="0"/>
              </a:spcBef>
              <a:buFontTx/>
              <a:buNone/>
            </a:pPr>
            <a:r>
              <a:rPr lang="it-IT" sz="1400" dirty="0">
                <a:solidFill>
                  <a:srgbClr val="9999FF"/>
                </a:solidFill>
              </a:rPr>
              <a:t>Istituto di Radiologia – Università di Parma</a:t>
            </a:r>
          </a:p>
        </p:txBody>
      </p:sp>
      <p:graphicFrame>
        <p:nvGraphicFramePr>
          <p:cNvPr id="157702" name="Object 6"/>
          <p:cNvGraphicFramePr>
            <a:graphicFrameLocks noChangeAspect="1"/>
          </p:cNvGraphicFramePr>
          <p:nvPr/>
        </p:nvGraphicFramePr>
        <p:xfrm>
          <a:off x="578603" y="4025146"/>
          <a:ext cx="3048000" cy="1873250"/>
        </p:xfrm>
        <a:graphic>
          <a:graphicData uri="http://schemas.openxmlformats.org/presentationml/2006/ole">
            <p:oleObj spid="_x0000_s102402" name="Fotografia Photo Editor" r:id="rId4" imgW="2324424" imgH="1428949" progId="">
              <p:embed/>
            </p:oleObj>
          </a:graphicData>
        </a:graphic>
      </p:graphicFrame>
      <p:sp>
        <p:nvSpPr>
          <p:cNvPr id="157703" name="Text Box 7"/>
          <p:cNvSpPr txBox="1">
            <a:spLocks noChangeArrowheads="1"/>
          </p:cNvSpPr>
          <p:nvPr/>
        </p:nvSpPr>
        <p:spPr bwMode="auto">
          <a:xfrm>
            <a:off x="228600" y="1828800"/>
            <a:ext cx="3319463" cy="1844675"/>
          </a:xfrm>
          <a:prstGeom prst="rect">
            <a:avLst/>
          </a:prstGeom>
          <a:noFill/>
          <a:ln w="9525">
            <a:noFill/>
            <a:miter lim="800000"/>
            <a:headEnd/>
            <a:tailEnd/>
          </a:ln>
          <a:effectLst/>
        </p:spPr>
        <p:txBody>
          <a:bodyPr wrap="none">
            <a:spAutoFit/>
          </a:bodyPr>
          <a:lstStyle/>
          <a:p>
            <a:pPr>
              <a:lnSpc>
                <a:spcPct val="120000"/>
              </a:lnSpc>
              <a:spcBef>
                <a:spcPct val="0"/>
              </a:spcBef>
              <a:buFontTx/>
              <a:buNone/>
            </a:pPr>
            <a:r>
              <a:rPr lang="it-IT" sz="2400" dirty="0">
                <a:solidFill>
                  <a:schemeClr val="bg1"/>
                </a:solidFill>
              </a:rPr>
              <a:t>VANTAGGI:</a:t>
            </a:r>
          </a:p>
          <a:p>
            <a:pPr>
              <a:lnSpc>
                <a:spcPct val="120000"/>
              </a:lnSpc>
              <a:spcBef>
                <a:spcPct val="0"/>
              </a:spcBef>
              <a:buFontTx/>
              <a:buNone/>
            </a:pPr>
            <a:r>
              <a:rPr lang="it-IT" sz="2400" dirty="0">
                <a:solidFill>
                  <a:schemeClr val="bg1"/>
                </a:solidFill>
              </a:rPr>
              <a:t>Minor tempo dell’esame</a:t>
            </a:r>
          </a:p>
          <a:p>
            <a:pPr>
              <a:lnSpc>
                <a:spcPct val="120000"/>
              </a:lnSpc>
              <a:spcBef>
                <a:spcPct val="0"/>
              </a:spcBef>
              <a:buFontTx/>
              <a:buNone/>
            </a:pPr>
            <a:r>
              <a:rPr lang="it-IT" sz="2400" dirty="0">
                <a:solidFill>
                  <a:schemeClr val="bg1"/>
                </a:solidFill>
              </a:rPr>
              <a:t>Acquisizioni dinamiche</a:t>
            </a:r>
          </a:p>
          <a:p>
            <a:pPr>
              <a:lnSpc>
                <a:spcPct val="120000"/>
              </a:lnSpc>
              <a:spcBef>
                <a:spcPct val="0"/>
              </a:spcBef>
              <a:buFontTx/>
              <a:buNone/>
            </a:pPr>
            <a:r>
              <a:rPr lang="it-IT" sz="2400" dirty="0">
                <a:solidFill>
                  <a:schemeClr val="bg1"/>
                </a:solidFill>
              </a:rPr>
              <a:t>Acquisizione volumetrica</a:t>
            </a:r>
          </a:p>
        </p:txBody>
      </p:sp>
      <p:sp>
        <p:nvSpPr>
          <p:cNvPr id="157704" name="Text Box 8"/>
          <p:cNvSpPr txBox="1">
            <a:spLocks noChangeArrowheads="1"/>
          </p:cNvSpPr>
          <p:nvPr/>
        </p:nvSpPr>
        <p:spPr bwMode="auto">
          <a:xfrm>
            <a:off x="228600" y="1143000"/>
            <a:ext cx="6369050" cy="457200"/>
          </a:xfrm>
          <a:prstGeom prst="rect">
            <a:avLst/>
          </a:prstGeom>
          <a:noFill/>
          <a:ln w="9525">
            <a:noFill/>
            <a:miter lim="800000"/>
            <a:headEnd/>
            <a:tailEnd/>
          </a:ln>
          <a:effectLst/>
        </p:spPr>
        <p:txBody>
          <a:bodyPr wrap="none">
            <a:spAutoFit/>
          </a:bodyPr>
          <a:lstStyle/>
          <a:p>
            <a:pPr>
              <a:spcBef>
                <a:spcPct val="0"/>
              </a:spcBef>
              <a:buFontTx/>
              <a:buNone/>
            </a:pPr>
            <a:r>
              <a:rPr lang="it-IT" sz="2400">
                <a:solidFill>
                  <a:srgbClr val="FFFF66"/>
                </a:solidFill>
              </a:rPr>
              <a:t>TOMOGRAFIA COMPUTERIZZATA SPIRALE</a:t>
            </a:r>
          </a:p>
        </p:txBody>
      </p:sp>
      <p:pic>
        <p:nvPicPr>
          <p:cNvPr id="157705" name="Picture 9" descr="ima_59"/>
          <p:cNvPicPr>
            <a:picLocks noChangeAspect="1" noChangeArrowheads="1"/>
          </p:cNvPicPr>
          <p:nvPr/>
        </p:nvPicPr>
        <p:blipFill>
          <a:blip r:embed="rId5" cstate="print"/>
          <a:srcRect/>
          <a:stretch>
            <a:fillRect/>
          </a:stretch>
        </p:blipFill>
        <p:spPr bwMode="auto">
          <a:xfrm>
            <a:off x="5638800" y="3670300"/>
            <a:ext cx="3048000" cy="2349500"/>
          </a:xfrm>
          <a:prstGeom prst="rect">
            <a:avLst/>
          </a:prstGeom>
          <a:noFill/>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717631" y="0"/>
            <a:ext cx="7847639" cy="848114"/>
          </a:xfrm>
        </p:spPr>
        <p:txBody>
          <a:bodyPr/>
          <a:lstStyle/>
          <a:p>
            <a:r>
              <a:rPr lang="it-IT" dirty="0" err="1" smtClean="0"/>
              <a:t>Detectors</a:t>
            </a:r>
            <a:endParaRPr lang="en-US" dirty="0"/>
          </a:p>
        </p:txBody>
      </p:sp>
      <p:sp>
        <p:nvSpPr>
          <p:cNvPr id="3" name="Segnaposto numero diapositiva 2"/>
          <p:cNvSpPr>
            <a:spLocks noGrp="1"/>
          </p:cNvSpPr>
          <p:nvPr>
            <p:ph type="sldNum" sz="quarter" idx="10"/>
          </p:nvPr>
        </p:nvSpPr>
        <p:spPr/>
        <p:txBody>
          <a:bodyPr/>
          <a:lstStyle/>
          <a:p>
            <a:pPr>
              <a:defRPr/>
            </a:pPr>
            <a:fld id="{9BBA96DC-B469-42DB-9C42-1245F8FF7E19}" type="slidenum">
              <a:rPr lang="it-IT" smtClean="0"/>
              <a:pPr>
                <a:defRPr/>
              </a:pPr>
              <a:t>47</a:t>
            </a:fld>
            <a:endParaRPr lang="it-IT"/>
          </a:p>
        </p:txBody>
      </p:sp>
      <p:sp>
        <p:nvSpPr>
          <p:cNvPr id="4" name="Segnaposto data 3"/>
          <p:cNvSpPr>
            <a:spLocks noGrp="1"/>
          </p:cNvSpPr>
          <p:nvPr>
            <p:ph type="dt" sz="half" idx="11"/>
          </p:nvPr>
        </p:nvSpPr>
        <p:spPr/>
        <p:txBody>
          <a:bodyPr/>
          <a:lstStyle/>
          <a:p>
            <a:pPr>
              <a:defRPr/>
            </a:pPr>
            <a:r>
              <a:rPr lang="it-IT" smtClean="0"/>
              <a:t>Giorgio De Nunzio  </a:t>
            </a:r>
            <a:endParaRPr lang="it-IT"/>
          </a:p>
        </p:txBody>
      </p:sp>
      <p:sp>
        <p:nvSpPr>
          <p:cNvPr id="5" name="Segnaposto piè di pagina 4"/>
          <p:cNvSpPr>
            <a:spLocks noGrp="1"/>
          </p:cNvSpPr>
          <p:nvPr>
            <p:ph type="ftr" sz="quarter" idx="12"/>
          </p:nvPr>
        </p:nvSpPr>
        <p:spPr/>
        <p:txBody>
          <a:bodyPr/>
          <a:lstStyle/>
          <a:p>
            <a:pPr>
              <a:defRPr/>
            </a:pPr>
            <a:r>
              <a:rPr lang="it-IT" smtClean="0"/>
              <a:t>giorgio.denunzio@unisalento.it</a:t>
            </a:r>
            <a:endParaRPr lang="it-IT"/>
          </a:p>
        </p:txBody>
      </p:sp>
      <p:pic>
        <p:nvPicPr>
          <p:cNvPr id="69634" name="Picture 2"/>
          <p:cNvPicPr>
            <a:picLocks noChangeAspect="1" noChangeArrowheads="1"/>
          </p:cNvPicPr>
          <p:nvPr/>
        </p:nvPicPr>
        <p:blipFill>
          <a:blip r:embed="rId2" cstate="print"/>
          <a:srcRect/>
          <a:stretch>
            <a:fillRect/>
          </a:stretch>
        </p:blipFill>
        <p:spPr bwMode="auto">
          <a:xfrm>
            <a:off x="0" y="716305"/>
            <a:ext cx="6772275" cy="1466850"/>
          </a:xfrm>
          <a:prstGeom prst="rect">
            <a:avLst/>
          </a:prstGeom>
          <a:noFill/>
          <a:ln w="9525">
            <a:noFill/>
            <a:miter lim="800000"/>
            <a:headEnd/>
            <a:tailEnd/>
          </a:ln>
        </p:spPr>
      </p:pic>
      <p:pic>
        <p:nvPicPr>
          <p:cNvPr id="69635" name="Picture 3"/>
          <p:cNvPicPr>
            <a:picLocks noChangeAspect="1" noChangeArrowheads="1"/>
          </p:cNvPicPr>
          <p:nvPr/>
        </p:nvPicPr>
        <p:blipFill>
          <a:blip r:embed="rId3" cstate="print"/>
          <a:srcRect/>
          <a:stretch>
            <a:fillRect/>
          </a:stretch>
        </p:blipFill>
        <p:spPr bwMode="auto">
          <a:xfrm>
            <a:off x="2864223" y="4155311"/>
            <a:ext cx="6279777" cy="2702689"/>
          </a:xfrm>
          <a:prstGeom prst="rect">
            <a:avLst/>
          </a:prstGeom>
          <a:noFill/>
          <a:ln w="9525">
            <a:noFill/>
            <a:miter lim="800000"/>
            <a:headEnd/>
            <a:tailEnd/>
          </a:ln>
        </p:spPr>
      </p:pic>
      <p:pic>
        <p:nvPicPr>
          <p:cNvPr id="69636" name="Picture 4"/>
          <p:cNvPicPr>
            <a:picLocks noChangeAspect="1" noChangeArrowheads="1"/>
          </p:cNvPicPr>
          <p:nvPr/>
        </p:nvPicPr>
        <p:blipFill>
          <a:blip r:embed="rId4" cstate="print"/>
          <a:srcRect/>
          <a:stretch>
            <a:fillRect/>
          </a:stretch>
        </p:blipFill>
        <p:spPr bwMode="auto">
          <a:xfrm>
            <a:off x="148844" y="1992473"/>
            <a:ext cx="6600825" cy="2085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61" name="Picture 5"/>
          <p:cNvPicPr>
            <a:picLocks noChangeAspect="1" noChangeArrowheads="1"/>
          </p:cNvPicPr>
          <p:nvPr/>
        </p:nvPicPr>
        <p:blipFill>
          <a:blip r:embed="rId2" cstate="print"/>
          <a:srcRect/>
          <a:stretch>
            <a:fillRect/>
          </a:stretch>
        </p:blipFill>
        <p:spPr bwMode="auto">
          <a:xfrm>
            <a:off x="6453245" y="3611302"/>
            <a:ext cx="2690756" cy="3246698"/>
          </a:xfrm>
          <a:prstGeom prst="rect">
            <a:avLst/>
          </a:prstGeom>
          <a:noFill/>
          <a:ln w="9525">
            <a:noFill/>
            <a:miter lim="800000"/>
            <a:headEnd/>
            <a:tailEnd/>
          </a:ln>
        </p:spPr>
      </p:pic>
      <p:sp>
        <p:nvSpPr>
          <p:cNvPr id="2" name="Titolo 1"/>
          <p:cNvSpPr>
            <a:spLocks noGrp="1"/>
          </p:cNvSpPr>
          <p:nvPr>
            <p:ph type="title"/>
          </p:nvPr>
        </p:nvSpPr>
        <p:spPr>
          <a:xfrm>
            <a:off x="717631" y="0"/>
            <a:ext cx="7847639" cy="848114"/>
          </a:xfrm>
        </p:spPr>
        <p:txBody>
          <a:bodyPr/>
          <a:lstStyle/>
          <a:p>
            <a:r>
              <a:rPr lang="it-IT" dirty="0" err="1" smtClean="0"/>
              <a:t>Detectors</a:t>
            </a:r>
            <a:endParaRPr lang="en-US" dirty="0"/>
          </a:p>
        </p:txBody>
      </p:sp>
      <p:sp>
        <p:nvSpPr>
          <p:cNvPr id="3" name="Segnaposto numero diapositiva 2"/>
          <p:cNvSpPr>
            <a:spLocks noGrp="1"/>
          </p:cNvSpPr>
          <p:nvPr>
            <p:ph type="sldNum" sz="quarter" idx="10"/>
          </p:nvPr>
        </p:nvSpPr>
        <p:spPr/>
        <p:txBody>
          <a:bodyPr/>
          <a:lstStyle/>
          <a:p>
            <a:pPr>
              <a:defRPr/>
            </a:pPr>
            <a:fld id="{9BBA96DC-B469-42DB-9C42-1245F8FF7E19}" type="slidenum">
              <a:rPr lang="it-IT" smtClean="0"/>
              <a:pPr>
                <a:defRPr/>
              </a:pPr>
              <a:t>48</a:t>
            </a:fld>
            <a:endParaRPr lang="it-IT"/>
          </a:p>
        </p:txBody>
      </p:sp>
      <p:sp>
        <p:nvSpPr>
          <p:cNvPr id="4" name="Segnaposto data 3"/>
          <p:cNvSpPr>
            <a:spLocks noGrp="1"/>
          </p:cNvSpPr>
          <p:nvPr>
            <p:ph type="dt" sz="half" idx="11"/>
          </p:nvPr>
        </p:nvSpPr>
        <p:spPr/>
        <p:txBody>
          <a:bodyPr/>
          <a:lstStyle/>
          <a:p>
            <a:pPr>
              <a:defRPr/>
            </a:pPr>
            <a:r>
              <a:rPr lang="it-IT" smtClean="0"/>
              <a:t>Giorgio De Nunzio  </a:t>
            </a:r>
            <a:endParaRPr lang="it-IT"/>
          </a:p>
        </p:txBody>
      </p:sp>
      <p:sp>
        <p:nvSpPr>
          <p:cNvPr id="5" name="Segnaposto piè di pagina 4"/>
          <p:cNvSpPr>
            <a:spLocks noGrp="1"/>
          </p:cNvSpPr>
          <p:nvPr>
            <p:ph type="ftr" sz="quarter" idx="12"/>
          </p:nvPr>
        </p:nvSpPr>
        <p:spPr/>
        <p:txBody>
          <a:bodyPr/>
          <a:lstStyle/>
          <a:p>
            <a:pPr>
              <a:defRPr/>
            </a:pPr>
            <a:r>
              <a:rPr lang="it-IT" smtClean="0"/>
              <a:t>giorgio.denunzio@unisalento.it</a:t>
            </a:r>
            <a:endParaRPr lang="it-IT"/>
          </a:p>
        </p:txBody>
      </p:sp>
      <p:pic>
        <p:nvPicPr>
          <p:cNvPr id="70658" name="Picture 2"/>
          <p:cNvPicPr>
            <a:picLocks noChangeAspect="1" noChangeArrowheads="1"/>
          </p:cNvPicPr>
          <p:nvPr/>
        </p:nvPicPr>
        <p:blipFill>
          <a:blip r:embed="rId3" cstate="print"/>
          <a:srcRect/>
          <a:stretch>
            <a:fillRect/>
          </a:stretch>
        </p:blipFill>
        <p:spPr bwMode="auto">
          <a:xfrm>
            <a:off x="0" y="693698"/>
            <a:ext cx="6715125" cy="2924175"/>
          </a:xfrm>
          <a:prstGeom prst="rect">
            <a:avLst/>
          </a:prstGeom>
          <a:noFill/>
          <a:ln w="9525">
            <a:noFill/>
            <a:miter lim="800000"/>
            <a:headEnd/>
            <a:tailEnd/>
          </a:ln>
        </p:spPr>
      </p:pic>
      <p:pic>
        <p:nvPicPr>
          <p:cNvPr id="70659" name="Picture 3"/>
          <p:cNvPicPr>
            <a:picLocks noChangeAspect="1" noChangeArrowheads="1"/>
          </p:cNvPicPr>
          <p:nvPr/>
        </p:nvPicPr>
        <p:blipFill>
          <a:blip r:embed="rId4" cstate="print"/>
          <a:srcRect/>
          <a:stretch>
            <a:fillRect/>
          </a:stretch>
        </p:blipFill>
        <p:spPr bwMode="auto">
          <a:xfrm>
            <a:off x="57875" y="3442142"/>
            <a:ext cx="6686550" cy="552450"/>
          </a:xfrm>
          <a:prstGeom prst="rect">
            <a:avLst/>
          </a:prstGeom>
          <a:noFill/>
          <a:ln w="9525">
            <a:noFill/>
            <a:miter lim="800000"/>
            <a:headEnd/>
            <a:tailEnd/>
          </a:ln>
        </p:spPr>
      </p:pic>
      <p:pic>
        <p:nvPicPr>
          <p:cNvPr id="70660" name="Picture 4"/>
          <p:cNvPicPr>
            <a:picLocks noChangeAspect="1" noChangeArrowheads="1"/>
          </p:cNvPicPr>
          <p:nvPr/>
        </p:nvPicPr>
        <p:blipFill>
          <a:blip r:embed="rId5" cstate="print"/>
          <a:srcRect/>
          <a:stretch>
            <a:fillRect/>
          </a:stretch>
        </p:blipFill>
        <p:spPr bwMode="auto">
          <a:xfrm>
            <a:off x="0" y="4806811"/>
            <a:ext cx="5865169" cy="926515"/>
          </a:xfrm>
          <a:prstGeom prst="rect">
            <a:avLst/>
          </a:prstGeom>
          <a:noFill/>
          <a:ln w="9525">
            <a:noFill/>
            <a:miter lim="800000"/>
            <a:headEnd/>
            <a:tailEnd/>
          </a:ln>
        </p:spPr>
      </p:pic>
      <p:sp>
        <p:nvSpPr>
          <p:cNvPr id="10" name="Rettangolo 9"/>
          <p:cNvSpPr/>
          <p:nvPr/>
        </p:nvSpPr>
        <p:spPr>
          <a:xfrm>
            <a:off x="3559628" y="1045029"/>
            <a:ext cx="1066800" cy="35922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Rettangolo 10"/>
          <p:cNvSpPr/>
          <p:nvPr/>
        </p:nvSpPr>
        <p:spPr>
          <a:xfrm>
            <a:off x="0" y="1284515"/>
            <a:ext cx="1066800" cy="35922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 name="Rettangolo 11"/>
          <p:cNvSpPr/>
          <p:nvPr/>
        </p:nvSpPr>
        <p:spPr>
          <a:xfrm>
            <a:off x="6226628" y="1012372"/>
            <a:ext cx="446315" cy="35922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8413"/>
            <a:ext cx="8229600" cy="848114"/>
          </a:xfrm>
        </p:spPr>
        <p:txBody>
          <a:bodyPr/>
          <a:lstStyle/>
          <a:p>
            <a:r>
              <a:rPr lang="it-IT" dirty="0" smtClean="0"/>
              <a:t>Risoluzione</a:t>
            </a:r>
            <a:endParaRPr lang="en-US" dirty="0"/>
          </a:p>
        </p:txBody>
      </p:sp>
      <p:sp>
        <p:nvSpPr>
          <p:cNvPr id="3" name="Segnaposto numero diapositiva 2"/>
          <p:cNvSpPr>
            <a:spLocks noGrp="1"/>
          </p:cNvSpPr>
          <p:nvPr>
            <p:ph type="sldNum" sz="quarter" idx="10"/>
          </p:nvPr>
        </p:nvSpPr>
        <p:spPr/>
        <p:txBody>
          <a:bodyPr/>
          <a:lstStyle/>
          <a:p>
            <a:pPr>
              <a:defRPr/>
            </a:pPr>
            <a:fld id="{9BBA96DC-B469-42DB-9C42-1245F8FF7E19}" type="slidenum">
              <a:rPr lang="it-IT" smtClean="0"/>
              <a:pPr>
                <a:defRPr/>
              </a:pPr>
              <a:t>49</a:t>
            </a:fld>
            <a:endParaRPr lang="it-IT"/>
          </a:p>
        </p:txBody>
      </p:sp>
      <p:sp>
        <p:nvSpPr>
          <p:cNvPr id="4" name="Segnaposto data 3"/>
          <p:cNvSpPr>
            <a:spLocks noGrp="1"/>
          </p:cNvSpPr>
          <p:nvPr>
            <p:ph type="dt" sz="half" idx="11"/>
          </p:nvPr>
        </p:nvSpPr>
        <p:spPr/>
        <p:txBody>
          <a:bodyPr/>
          <a:lstStyle/>
          <a:p>
            <a:pPr>
              <a:defRPr/>
            </a:pPr>
            <a:r>
              <a:rPr lang="it-IT" smtClean="0"/>
              <a:t>Giorgio De Nunzio  </a:t>
            </a:r>
            <a:endParaRPr lang="it-IT"/>
          </a:p>
        </p:txBody>
      </p:sp>
      <p:sp>
        <p:nvSpPr>
          <p:cNvPr id="5" name="Segnaposto piè di pagina 4"/>
          <p:cNvSpPr>
            <a:spLocks noGrp="1"/>
          </p:cNvSpPr>
          <p:nvPr>
            <p:ph type="ftr" sz="quarter" idx="12"/>
          </p:nvPr>
        </p:nvSpPr>
        <p:spPr/>
        <p:txBody>
          <a:bodyPr/>
          <a:lstStyle/>
          <a:p>
            <a:pPr>
              <a:defRPr/>
            </a:pPr>
            <a:r>
              <a:rPr lang="it-IT" smtClean="0"/>
              <a:t>giorgio.denunzio@unisalento.it</a:t>
            </a:r>
            <a:endParaRPr lang="it-IT"/>
          </a:p>
        </p:txBody>
      </p:sp>
      <p:pic>
        <p:nvPicPr>
          <p:cNvPr id="63490" name="Picture 2"/>
          <p:cNvPicPr>
            <a:picLocks noChangeAspect="1" noChangeArrowheads="1"/>
          </p:cNvPicPr>
          <p:nvPr/>
        </p:nvPicPr>
        <p:blipFill>
          <a:blip r:embed="rId2" cstate="print"/>
          <a:srcRect/>
          <a:stretch>
            <a:fillRect/>
          </a:stretch>
        </p:blipFill>
        <p:spPr bwMode="auto">
          <a:xfrm>
            <a:off x="1136791" y="986200"/>
            <a:ext cx="6815017" cy="50296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defRPr/>
            </a:pPr>
            <a:r>
              <a:rPr lang="it-IT" dirty="0" smtClean="0"/>
              <a:t>Diagnostica per immagini (2)</a:t>
            </a:r>
            <a:endParaRPr lang="it-IT" dirty="0"/>
          </a:p>
        </p:txBody>
      </p:sp>
      <p:sp>
        <p:nvSpPr>
          <p:cNvPr id="6" name="Segnaposto numero diapositiva 5"/>
          <p:cNvSpPr>
            <a:spLocks noGrp="1"/>
          </p:cNvSpPr>
          <p:nvPr>
            <p:ph type="sldNum" sz="quarter" idx="10"/>
          </p:nvPr>
        </p:nvSpPr>
        <p:spPr/>
        <p:txBody>
          <a:bodyPr/>
          <a:lstStyle/>
          <a:p>
            <a:pPr>
              <a:defRPr/>
            </a:pPr>
            <a:fld id="{17A58023-CC00-443C-8C76-771169EC800C}" type="slidenum">
              <a:rPr lang="it-IT" smtClean="0"/>
              <a:pPr>
                <a:defRPr/>
              </a:pPr>
              <a:t>5</a:t>
            </a:fld>
            <a:endParaRPr lang="it-IT"/>
          </a:p>
        </p:txBody>
      </p:sp>
      <p:sp>
        <p:nvSpPr>
          <p:cNvPr id="19460" name="Rectangle 11"/>
          <p:cNvSpPr>
            <a:spLocks noChangeArrowheads="1"/>
          </p:cNvSpPr>
          <p:nvPr/>
        </p:nvSpPr>
        <p:spPr bwMode="auto">
          <a:xfrm>
            <a:off x="1587500" y="1820863"/>
            <a:ext cx="5589588" cy="4708525"/>
          </a:xfrm>
          <a:prstGeom prst="rect">
            <a:avLst/>
          </a:prstGeom>
          <a:noFill/>
          <a:ln w="9525" algn="ctr">
            <a:noFill/>
            <a:miter lim="800000"/>
            <a:headEnd/>
            <a:tailEnd/>
          </a:ln>
        </p:spPr>
        <p:txBody>
          <a:bodyPr anchor="ctr">
            <a:spAutoFit/>
          </a:bodyPr>
          <a:lstStyle/>
          <a:p>
            <a:pPr indent="449263"/>
            <a:r>
              <a:rPr lang="it-IT" sz="2000">
                <a:ea typeface="Calibri" pitchFamily="34" charset="0"/>
                <a:cs typeface="Times New Roman" pitchFamily="18" charset="0"/>
              </a:rPr>
              <a:t>Imaging morfologico</a:t>
            </a:r>
          </a:p>
          <a:p>
            <a:pPr lvl="1" indent="449263">
              <a:buFont typeface="Arial" charset="0"/>
              <a:buChar char="•"/>
            </a:pPr>
            <a:r>
              <a:rPr lang="it-IT" sz="2000">
                <a:ea typeface="Calibri" pitchFamily="34" charset="0"/>
                <a:cs typeface="Times New Roman" pitchFamily="18" charset="0"/>
              </a:rPr>
              <a:t>Radiografia</a:t>
            </a:r>
          </a:p>
          <a:p>
            <a:pPr lvl="1" indent="449263">
              <a:buFont typeface="Arial" charset="0"/>
              <a:buChar char="•"/>
            </a:pPr>
            <a:r>
              <a:rPr lang="it-IT" sz="2000">
                <a:ea typeface="Calibri" pitchFamily="34" charset="0"/>
                <a:cs typeface="Times New Roman" pitchFamily="18" charset="0"/>
              </a:rPr>
              <a:t>TAC (o TC, o CT)</a:t>
            </a:r>
          </a:p>
          <a:p>
            <a:pPr lvl="1" indent="449263">
              <a:buFont typeface="Arial" charset="0"/>
              <a:buChar char="•"/>
            </a:pPr>
            <a:r>
              <a:rPr lang="it-IT" sz="2000">
                <a:ea typeface="Calibri" pitchFamily="34" charset="0"/>
                <a:cs typeface="Times New Roman" pitchFamily="18" charset="0"/>
              </a:rPr>
              <a:t>RM (o MRI)</a:t>
            </a:r>
          </a:p>
          <a:p>
            <a:pPr lvl="1" indent="449263">
              <a:buFont typeface="Arial" charset="0"/>
              <a:buChar char="•"/>
            </a:pPr>
            <a:r>
              <a:rPr lang="it-IT" sz="2000">
                <a:ea typeface="Calibri" pitchFamily="34" charset="0"/>
                <a:cs typeface="Times New Roman" pitchFamily="18" charset="0"/>
              </a:rPr>
              <a:t>RM in diffusione (ADC, DWI, DTI)</a:t>
            </a:r>
          </a:p>
          <a:p>
            <a:pPr lvl="1" indent="449263">
              <a:buFont typeface="Arial" charset="0"/>
              <a:buChar char="•"/>
            </a:pPr>
            <a:r>
              <a:rPr lang="it-IT" sz="2000">
                <a:ea typeface="Calibri" pitchFamily="34" charset="0"/>
                <a:cs typeface="Times New Roman" pitchFamily="18" charset="0"/>
              </a:rPr>
              <a:t>Ecografia</a:t>
            </a:r>
          </a:p>
          <a:p>
            <a:pPr lvl="1" indent="449263">
              <a:buFont typeface="Arial" charset="0"/>
              <a:buChar char="•"/>
            </a:pPr>
            <a:endParaRPr lang="it-IT" sz="2000">
              <a:ea typeface="Calibri" pitchFamily="34" charset="0"/>
              <a:cs typeface="Times New Roman" pitchFamily="18" charset="0"/>
            </a:endParaRPr>
          </a:p>
          <a:p>
            <a:pPr indent="449263"/>
            <a:r>
              <a:rPr lang="it-IT" sz="2000">
                <a:ea typeface="Calibri" pitchFamily="34" charset="0"/>
                <a:cs typeface="Times New Roman" pitchFamily="18" charset="0"/>
              </a:rPr>
              <a:t>Imaging funzionale</a:t>
            </a:r>
          </a:p>
          <a:p>
            <a:pPr lvl="1" indent="449263">
              <a:buFont typeface="Arial" charset="0"/>
              <a:buChar char="•"/>
            </a:pPr>
            <a:r>
              <a:rPr lang="it-IT" sz="2000">
                <a:ea typeface="Calibri" pitchFamily="34" charset="0"/>
                <a:cs typeface="Times New Roman" pitchFamily="18" charset="0"/>
              </a:rPr>
              <a:t>Scintigrafia</a:t>
            </a:r>
          </a:p>
          <a:p>
            <a:pPr lvl="1" indent="449263">
              <a:buFont typeface="Arial" charset="0"/>
              <a:buChar char="•"/>
            </a:pPr>
            <a:r>
              <a:rPr lang="it-IT" sz="2000">
                <a:ea typeface="Calibri" pitchFamily="34" charset="0"/>
                <a:cs typeface="Times New Roman" pitchFamily="18" charset="0"/>
              </a:rPr>
              <a:t>PET</a:t>
            </a:r>
          </a:p>
          <a:p>
            <a:pPr lvl="1" indent="449263">
              <a:buFont typeface="Arial" charset="0"/>
              <a:buChar char="•"/>
            </a:pPr>
            <a:r>
              <a:rPr lang="it-IT" sz="2000">
                <a:ea typeface="Calibri" pitchFamily="34" charset="0"/>
                <a:cs typeface="Times New Roman" pitchFamily="18" charset="0"/>
              </a:rPr>
              <a:t>SPECT</a:t>
            </a:r>
          </a:p>
          <a:p>
            <a:pPr lvl="1" indent="449263">
              <a:buFont typeface="Arial" charset="0"/>
              <a:buChar char="•"/>
            </a:pPr>
            <a:r>
              <a:rPr lang="it-IT" sz="2000">
                <a:ea typeface="Calibri" pitchFamily="34" charset="0"/>
                <a:cs typeface="Times New Roman" pitchFamily="18" charset="0"/>
              </a:rPr>
              <a:t>fMRI</a:t>
            </a:r>
          </a:p>
          <a:p>
            <a:pPr lvl="1" indent="449263">
              <a:buFont typeface="Arial" charset="0"/>
              <a:buChar char="•"/>
            </a:pPr>
            <a:endParaRPr lang="it-IT" sz="2000">
              <a:ea typeface="Calibri" pitchFamily="34" charset="0"/>
              <a:cs typeface="Times New Roman" pitchFamily="18" charset="0"/>
            </a:endParaRPr>
          </a:p>
          <a:p>
            <a:pPr indent="449263"/>
            <a:r>
              <a:rPr lang="en-US" sz="2000">
                <a:ea typeface="Calibri" pitchFamily="34" charset="0"/>
                <a:cs typeface="Times New Roman" pitchFamily="18" charset="0"/>
              </a:rPr>
              <a:t>Imaging ibrido</a:t>
            </a:r>
            <a:endParaRPr lang="it-IT" sz="2000">
              <a:ea typeface="Calibri" pitchFamily="34" charset="0"/>
              <a:cs typeface="Times New Roman" pitchFamily="18" charset="0"/>
            </a:endParaRPr>
          </a:p>
          <a:p>
            <a:pPr lvl="1" indent="449263">
              <a:buFont typeface="Arial" charset="0"/>
              <a:buChar char="•"/>
            </a:pPr>
            <a:r>
              <a:rPr lang="en-US" sz="2000">
                <a:ea typeface="Calibri" pitchFamily="34" charset="0"/>
                <a:cs typeface="Times New Roman" pitchFamily="18" charset="0"/>
              </a:rPr>
              <a:t>	PET/CT, PET/MR, e SPECT/CT</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8413"/>
            <a:ext cx="8229600" cy="848114"/>
          </a:xfrm>
        </p:spPr>
        <p:txBody>
          <a:bodyPr/>
          <a:lstStyle/>
          <a:p>
            <a:r>
              <a:rPr lang="it-IT" dirty="0" smtClean="0"/>
              <a:t>Il </a:t>
            </a:r>
            <a:r>
              <a:rPr lang="it-IT" dirty="0" err="1" smtClean="0"/>
              <a:t>sinogramma</a:t>
            </a:r>
            <a:endParaRPr lang="en-US" dirty="0"/>
          </a:p>
        </p:txBody>
      </p:sp>
      <p:sp>
        <p:nvSpPr>
          <p:cNvPr id="3" name="Segnaposto numero diapositiva 2"/>
          <p:cNvSpPr>
            <a:spLocks noGrp="1"/>
          </p:cNvSpPr>
          <p:nvPr>
            <p:ph type="sldNum" sz="quarter" idx="10"/>
          </p:nvPr>
        </p:nvSpPr>
        <p:spPr/>
        <p:txBody>
          <a:bodyPr/>
          <a:lstStyle/>
          <a:p>
            <a:pPr>
              <a:defRPr/>
            </a:pPr>
            <a:fld id="{9BBA96DC-B469-42DB-9C42-1245F8FF7E19}" type="slidenum">
              <a:rPr lang="it-IT" smtClean="0"/>
              <a:pPr>
                <a:defRPr/>
              </a:pPr>
              <a:t>50</a:t>
            </a:fld>
            <a:endParaRPr lang="it-IT"/>
          </a:p>
        </p:txBody>
      </p:sp>
      <p:sp>
        <p:nvSpPr>
          <p:cNvPr id="4" name="Segnaposto data 3"/>
          <p:cNvSpPr>
            <a:spLocks noGrp="1"/>
          </p:cNvSpPr>
          <p:nvPr>
            <p:ph type="dt" sz="half" idx="11"/>
          </p:nvPr>
        </p:nvSpPr>
        <p:spPr/>
        <p:txBody>
          <a:bodyPr/>
          <a:lstStyle/>
          <a:p>
            <a:pPr>
              <a:defRPr/>
            </a:pPr>
            <a:r>
              <a:rPr lang="it-IT" smtClean="0"/>
              <a:t>Giorgio De Nunzio  </a:t>
            </a:r>
            <a:endParaRPr lang="it-IT"/>
          </a:p>
        </p:txBody>
      </p:sp>
      <p:sp>
        <p:nvSpPr>
          <p:cNvPr id="5" name="Segnaposto piè di pagina 4"/>
          <p:cNvSpPr>
            <a:spLocks noGrp="1"/>
          </p:cNvSpPr>
          <p:nvPr>
            <p:ph type="ftr" sz="quarter" idx="12"/>
          </p:nvPr>
        </p:nvSpPr>
        <p:spPr/>
        <p:txBody>
          <a:bodyPr/>
          <a:lstStyle/>
          <a:p>
            <a:pPr>
              <a:defRPr/>
            </a:pPr>
            <a:r>
              <a:rPr lang="it-IT" smtClean="0"/>
              <a:t>giorgio.denunzio@unisalento.it</a:t>
            </a:r>
            <a:endParaRPr lang="it-IT"/>
          </a:p>
        </p:txBody>
      </p:sp>
      <p:pic>
        <p:nvPicPr>
          <p:cNvPr id="62466" name="Picture 2"/>
          <p:cNvPicPr>
            <a:picLocks noChangeAspect="1" noChangeArrowheads="1"/>
          </p:cNvPicPr>
          <p:nvPr/>
        </p:nvPicPr>
        <p:blipFill>
          <a:blip r:embed="rId2" cstate="print"/>
          <a:srcRect/>
          <a:stretch>
            <a:fillRect/>
          </a:stretch>
        </p:blipFill>
        <p:spPr bwMode="auto">
          <a:xfrm>
            <a:off x="1288768" y="745422"/>
            <a:ext cx="6396821" cy="577588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8413"/>
            <a:ext cx="8229600" cy="848114"/>
          </a:xfrm>
        </p:spPr>
        <p:txBody>
          <a:bodyPr/>
          <a:lstStyle/>
          <a:p>
            <a:r>
              <a:rPr lang="it-IT" dirty="0" smtClean="0"/>
              <a:t>Accuratezza</a:t>
            </a:r>
            <a:endParaRPr lang="en-US" dirty="0"/>
          </a:p>
        </p:txBody>
      </p:sp>
      <p:sp>
        <p:nvSpPr>
          <p:cNvPr id="3" name="Segnaposto numero diapositiva 2"/>
          <p:cNvSpPr>
            <a:spLocks noGrp="1"/>
          </p:cNvSpPr>
          <p:nvPr>
            <p:ph type="sldNum" sz="quarter" idx="10"/>
          </p:nvPr>
        </p:nvSpPr>
        <p:spPr/>
        <p:txBody>
          <a:bodyPr/>
          <a:lstStyle/>
          <a:p>
            <a:pPr>
              <a:defRPr/>
            </a:pPr>
            <a:fld id="{9BBA96DC-B469-42DB-9C42-1245F8FF7E19}" type="slidenum">
              <a:rPr lang="it-IT" smtClean="0"/>
              <a:pPr>
                <a:defRPr/>
              </a:pPr>
              <a:t>51</a:t>
            </a:fld>
            <a:endParaRPr lang="it-IT"/>
          </a:p>
        </p:txBody>
      </p:sp>
      <p:sp>
        <p:nvSpPr>
          <p:cNvPr id="4" name="Segnaposto data 3"/>
          <p:cNvSpPr>
            <a:spLocks noGrp="1"/>
          </p:cNvSpPr>
          <p:nvPr>
            <p:ph type="dt" sz="half" idx="11"/>
          </p:nvPr>
        </p:nvSpPr>
        <p:spPr/>
        <p:txBody>
          <a:bodyPr/>
          <a:lstStyle/>
          <a:p>
            <a:pPr>
              <a:defRPr/>
            </a:pPr>
            <a:r>
              <a:rPr lang="it-IT" smtClean="0"/>
              <a:t>Giorgio De Nunzio  </a:t>
            </a:r>
            <a:endParaRPr lang="it-IT"/>
          </a:p>
        </p:txBody>
      </p:sp>
      <p:sp>
        <p:nvSpPr>
          <p:cNvPr id="5" name="Segnaposto piè di pagina 4"/>
          <p:cNvSpPr>
            <a:spLocks noGrp="1"/>
          </p:cNvSpPr>
          <p:nvPr>
            <p:ph type="ftr" sz="quarter" idx="12"/>
          </p:nvPr>
        </p:nvSpPr>
        <p:spPr/>
        <p:txBody>
          <a:bodyPr/>
          <a:lstStyle/>
          <a:p>
            <a:pPr>
              <a:defRPr/>
            </a:pPr>
            <a:r>
              <a:rPr lang="it-IT" smtClean="0"/>
              <a:t>giorgio.denunzio@unisalento.it</a:t>
            </a:r>
            <a:endParaRPr lang="it-IT"/>
          </a:p>
        </p:txBody>
      </p:sp>
      <p:pic>
        <p:nvPicPr>
          <p:cNvPr id="64514" name="Picture 2"/>
          <p:cNvPicPr>
            <a:picLocks noChangeAspect="1" noChangeArrowheads="1"/>
          </p:cNvPicPr>
          <p:nvPr/>
        </p:nvPicPr>
        <p:blipFill>
          <a:blip r:embed="rId2" cstate="print"/>
          <a:srcRect/>
          <a:stretch>
            <a:fillRect/>
          </a:stretch>
        </p:blipFill>
        <p:spPr bwMode="auto">
          <a:xfrm>
            <a:off x="192550" y="989155"/>
            <a:ext cx="5354990" cy="2946240"/>
          </a:xfrm>
          <a:prstGeom prst="rect">
            <a:avLst/>
          </a:prstGeom>
          <a:noFill/>
          <a:ln w="9525">
            <a:noFill/>
            <a:miter lim="800000"/>
            <a:headEnd/>
            <a:tailEnd/>
          </a:ln>
        </p:spPr>
      </p:pic>
      <p:pic>
        <p:nvPicPr>
          <p:cNvPr id="64515" name="Picture 3"/>
          <p:cNvPicPr>
            <a:picLocks noChangeAspect="1" noChangeArrowheads="1"/>
          </p:cNvPicPr>
          <p:nvPr/>
        </p:nvPicPr>
        <p:blipFill>
          <a:blip r:embed="rId3" cstate="print"/>
          <a:srcRect/>
          <a:stretch>
            <a:fillRect/>
          </a:stretch>
        </p:blipFill>
        <p:spPr bwMode="auto">
          <a:xfrm>
            <a:off x="3905250" y="3924300"/>
            <a:ext cx="5238750" cy="29337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8413"/>
            <a:ext cx="8229600" cy="848114"/>
          </a:xfrm>
        </p:spPr>
        <p:txBody>
          <a:bodyPr/>
          <a:lstStyle/>
          <a:p>
            <a:r>
              <a:rPr lang="it-IT" dirty="0" smtClean="0"/>
              <a:t>Algoritmi di ricostruzione</a:t>
            </a:r>
            <a:endParaRPr lang="en-US" dirty="0"/>
          </a:p>
        </p:txBody>
      </p:sp>
      <p:sp>
        <p:nvSpPr>
          <p:cNvPr id="3" name="Segnaposto numero diapositiva 2"/>
          <p:cNvSpPr>
            <a:spLocks noGrp="1"/>
          </p:cNvSpPr>
          <p:nvPr>
            <p:ph type="sldNum" sz="quarter" idx="10"/>
          </p:nvPr>
        </p:nvSpPr>
        <p:spPr/>
        <p:txBody>
          <a:bodyPr/>
          <a:lstStyle/>
          <a:p>
            <a:pPr>
              <a:defRPr/>
            </a:pPr>
            <a:fld id="{9BBA96DC-B469-42DB-9C42-1245F8FF7E19}" type="slidenum">
              <a:rPr lang="it-IT" smtClean="0"/>
              <a:pPr>
                <a:defRPr/>
              </a:pPr>
              <a:t>52</a:t>
            </a:fld>
            <a:endParaRPr lang="it-IT"/>
          </a:p>
        </p:txBody>
      </p:sp>
      <p:sp>
        <p:nvSpPr>
          <p:cNvPr id="4" name="Segnaposto data 3"/>
          <p:cNvSpPr>
            <a:spLocks noGrp="1"/>
          </p:cNvSpPr>
          <p:nvPr>
            <p:ph type="dt" sz="half" idx="11"/>
          </p:nvPr>
        </p:nvSpPr>
        <p:spPr/>
        <p:txBody>
          <a:bodyPr/>
          <a:lstStyle/>
          <a:p>
            <a:pPr>
              <a:defRPr/>
            </a:pPr>
            <a:r>
              <a:rPr lang="it-IT" smtClean="0"/>
              <a:t>Giorgio De Nunzio  </a:t>
            </a:r>
            <a:endParaRPr lang="it-IT"/>
          </a:p>
        </p:txBody>
      </p:sp>
      <p:pic>
        <p:nvPicPr>
          <p:cNvPr id="65538" name="Picture 2"/>
          <p:cNvPicPr>
            <a:picLocks noChangeAspect="1" noChangeArrowheads="1"/>
          </p:cNvPicPr>
          <p:nvPr/>
        </p:nvPicPr>
        <p:blipFill>
          <a:blip r:embed="rId2" cstate="print"/>
          <a:srcRect l="2829"/>
          <a:stretch>
            <a:fillRect/>
          </a:stretch>
        </p:blipFill>
        <p:spPr bwMode="auto">
          <a:xfrm>
            <a:off x="0" y="929721"/>
            <a:ext cx="5031032" cy="3352907"/>
          </a:xfrm>
          <a:prstGeom prst="rect">
            <a:avLst/>
          </a:prstGeom>
          <a:noFill/>
          <a:ln w="9525">
            <a:noFill/>
            <a:miter lim="800000"/>
            <a:headEnd/>
            <a:tailEnd/>
          </a:ln>
        </p:spPr>
      </p:pic>
      <p:pic>
        <p:nvPicPr>
          <p:cNvPr id="65539" name="Picture 3"/>
          <p:cNvPicPr>
            <a:picLocks noChangeAspect="1" noChangeArrowheads="1"/>
          </p:cNvPicPr>
          <p:nvPr/>
        </p:nvPicPr>
        <p:blipFill>
          <a:blip r:embed="rId3" cstate="print"/>
          <a:srcRect/>
          <a:stretch>
            <a:fillRect/>
          </a:stretch>
        </p:blipFill>
        <p:spPr bwMode="auto">
          <a:xfrm>
            <a:off x="4097437" y="905069"/>
            <a:ext cx="5039827" cy="2046475"/>
          </a:xfrm>
          <a:prstGeom prst="rect">
            <a:avLst/>
          </a:prstGeom>
          <a:noFill/>
          <a:ln w="9525">
            <a:noFill/>
            <a:miter lim="800000"/>
            <a:headEnd/>
            <a:tailEnd/>
          </a:ln>
        </p:spPr>
      </p:pic>
      <p:pic>
        <p:nvPicPr>
          <p:cNvPr id="65541" name="Picture 5"/>
          <p:cNvPicPr>
            <a:picLocks noChangeAspect="1" noChangeArrowheads="1"/>
          </p:cNvPicPr>
          <p:nvPr/>
        </p:nvPicPr>
        <p:blipFill>
          <a:blip r:embed="rId4" cstate="print"/>
          <a:srcRect/>
          <a:stretch>
            <a:fillRect/>
          </a:stretch>
        </p:blipFill>
        <p:spPr bwMode="auto">
          <a:xfrm>
            <a:off x="6820160" y="4652602"/>
            <a:ext cx="1638300" cy="238125"/>
          </a:xfrm>
          <a:prstGeom prst="rect">
            <a:avLst/>
          </a:prstGeom>
          <a:noFill/>
          <a:ln w="9525">
            <a:noFill/>
            <a:miter lim="800000"/>
            <a:headEnd/>
            <a:tailEnd/>
          </a:ln>
        </p:spPr>
      </p:pic>
      <p:pic>
        <p:nvPicPr>
          <p:cNvPr id="65542" name="Picture 6"/>
          <p:cNvPicPr>
            <a:picLocks noChangeAspect="1" noChangeArrowheads="1"/>
          </p:cNvPicPr>
          <p:nvPr/>
        </p:nvPicPr>
        <p:blipFill>
          <a:blip r:embed="rId5" cstate="print"/>
          <a:srcRect/>
          <a:stretch>
            <a:fillRect/>
          </a:stretch>
        </p:blipFill>
        <p:spPr bwMode="auto">
          <a:xfrm>
            <a:off x="6851447" y="4969880"/>
            <a:ext cx="1552575" cy="228600"/>
          </a:xfrm>
          <a:prstGeom prst="rect">
            <a:avLst/>
          </a:prstGeom>
          <a:noFill/>
          <a:ln w="9525">
            <a:noFill/>
            <a:miter lim="800000"/>
            <a:headEnd/>
            <a:tailEnd/>
          </a:ln>
        </p:spPr>
      </p:pic>
      <p:pic>
        <p:nvPicPr>
          <p:cNvPr id="53249" name="Picture 1"/>
          <p:cNvPicPr>
            <a:picLocks noChangeAspect="1" noChangeArrowheads="1"/>
          </p:cNvPicPr>
          <p:nvPr/>
        </p:nvPicPr>
        <p:blipFill>
          <a:blip r:embed="rId6" cstate="print"/>
          <a:srcRect/>
          <a:stretch>
            <a:fillRect/>
          </a:stretch>
        </p:blipFill>
        <p:spPr bwMode="auto">
          <a:xfrm>
            <a:off x="0" y="4265628"/>
            <a:ext cx="6039450" cy="456842"/>
          </a:xfrm>
          <a:prstGeom prst="rect">
            <a:avLst/>
          </a:prstGeom>
          <a:noFill/>
          <a:ln w="9525">
            <a:noFill/>
            <a:miter lim="800000"/>
            <a:headEnd/>
            <a:tailEnd/>
          </a:ln>
        </p:spPr>
      </p:pic>
      <p:pic>
        <p:nvPicPr>
          <p:cNvPr id="53250" name="Picture 2"/>
          <p:cNvPicPr>
            <a:picLocks noChangeAspect="1" noChangeArrowheads="1"/>
          </p:cNvPicPr>
          <p:nvPr/>
        </p:nvPicPr>
        <p:blipFill>
          <a:blip r:embed="rId7" cstate="print"/>
          <a:srcRect/>
          <a:stretch>
            <a:fillRect/>
          </a:stretch>
        </p:blipFill>
        <p:spPr bwMode="auto">
          <a:xfrm>
            <a:off x="289367" y="4714516"/>
            <a:ext cx="5610105" cy="214348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8413"/>
            <a:ext cx="8229600" cy="848114"/>
          </a:xfrm>
        </p:spPr>
        <p:txBody>
          <a:bodyPr/>
          <a:lstStyle/>
          <a:p>
            <a:r>
              <a:rPr lang="it-IT" dirty="0" smtClean="0"/>
              <a:t>Trasformata di Radon</a:t>
            </a:r>
            <a:endParaRPr lang="en-US" dirty="0"/>
          </a:p>
        </p:txBody>
      </p:sp>
      <p:sp>
        <p:nvSpPr>
          <p:cNvPr id="3" name="Segnaposto numero diapositiva 2"/>
          <p:cNvSpPr>
            <a:spLocks noGrp="1"/>
          </p:cNvSpPr>
          <p:nvPr>
            <p:ph type="sldNum" sz="quarter" idx="10"/>
          </p:nvPr>
        </p:nvSpPr>
        <p:spPr/>
        <p:txBody>
          <a:bodyPr/>
          <a:lstStyle/>
          <a:p>
            <a:pPr>
              <a:defRPr/>
            </a:pPr>
            <a:fld id="{9BBA96DC-B469-42DB-9C42-1245F8FF7E19}" type="slidenum">
              <a:rPr lang="it-IT" smtClean="0"/>
              <a:pPr>
                <a:defRPr/>
              </a:pPr>
              <a:t>53</a:t>
            </a:fld>
            <a:endParaRPr lang="it-IT"/>
          </a:p>
        </p:txBody>
      </p:sp>
      <p:sp>
        <p:nvSpPr>
          <p:cNvPr id="4" name="Segnaposto data 3"/>
          <p:cNvSpPr>
            <a:spLocks noGrp="1"/>
          </p:cNvSpPr>
          <p:nvPr>
            <p:ph type="dt" sz="half" idx="11"/>
          </p:nvPr>
        </p:nvSpPr>
        <p:spPr/>
        <p:txBody>
          <a:bodyPr/>
          <a:lstStyle/>
          <a:p>
            <a:pPr>
              <a:defRPr/>
            </a:pPr>
            <a:r>
              <a:rPr lang="it-IT" smtClean="0"/>
              <a:t>Giorgio De Nunzio  </a:t>
            </a:r>
            <a:endParaRPr lang="it-IT"/>
          </a:p>
        </p:txBody>
      </p:sp>
      <p:pic>
        <p:nvPicPr>
          <p:cNvPr id="52227" name="Picture 3"/>
          <p:cNvPicPr>
            <a:picLocks noChangeAspect="1" noChangeArrowheads="1"/>
          </p:cNvPicPr>
          <p:nvPr/>
        </p:nvPicPr>
        <p:blipFill>
          <a:blip r:embed="rId3" cstate="print"/>
          <a:srcRect/>
          <a:stretch>
            <a:fillRect/>
          </a:stretch>
        </p:blipFill>
        <p:spPr bwMode="auto">
          <a:xfrm>
            <a:off x="331084" y="994519"/>
            <a:ext cx="5190040" cy="3842944"/>
          </a:xfrm>
          <a:prstGeom prst="rect">
            <a:avLst/>
          </a:prstGeom>
          <a:noFill/>
          <a:ln w="9525">
            <a:noFill/>
            <a:miter lim="800000"/>
            <a:headEnd/>
            <a:tailEnd/>
          </a:ln>
        </p:spPr>
      </p:pic>
      <p:graphicFrame>
        <p:nvGraphicFramePr>
          <p:cNvPr id="14" name="Oggetto 13"/>
          <p:cNvGraphicFramePr>
            <a:graphicFrameLocks noChangeAspect="1"/>
          </p:cNvGraphicFramePr>
          <p:nvPr/>
        </p:nvGraphicFramePr>
        <p:xfrm>
          <a:off x="4125569" y="1469423"/>
          <a:ext cx="4694183" cy="729768"/>
        </p:xfrm>
        <a:graphic>
          <a:graphicData uri="http://schemas.openxmlformats.org/presentationml/2006/ole">
            <p:oleObj spid="_x0000_s52230" name="Equazione" r:id="rId4" imgW="3022560" imgH="469800" progId="">
              <p:embed/>
            </p:oleObj>
          </a:graphicData>
        </a:graphic>
      </p:graphicFrame>
      <p:graphicFrame>
        <p:nvGraphicFramePr>
          <p:cNvPr id="15" name="Oggetto 14"/>
          <p:cNvGraphicFramePr>
            <a:graphicFrameLocks noChangeAspect="1"/>
          </p:cNvGraphicFramePr>
          <p:nvPr/>
        </p:nvGraphicFramePr>
        <p:xfrm>
          <a:off x="2224508" y="5178866"/>
          <a:ext cx="4951797" cy="1100400"/>
        </p:xfrm>
        <a:graphic>
          <a:graphicData uri="http://schemas.openxmlformats.org/presentationml/2006/ole">
            <p:oleObj spid="_x0000_s52231" name="Equazione" r:id="rId5" imgW="2171520" imgH="482400" progId="">
              <p:embed/>
            </p:oleObj>
          </a:graphicData>
        </a:graphic>
      </p:graphicFrame>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8413"/>
            <a:ext cx="8229600" cy="848114"/>
          </a:xfrm>
        </p:spPr>
        <p:txBody>
          <a:bodyPr/>
          <a:lstStyle/>
          <a:p>
            <a:r>
              <a:rPr lang="it-IT" dirty="0" smtClean="0"/>
              <a:t>Trasformata di Radon</a:t>
            </a:r>
            <a:endParaRPr lang="en-US" dirty="0"/>
          </a:p>
        </p:txBody>
      </p:sp>
      <p:sp>
        <p:nvSpPr>
          <p:cNvPr id="3" name="Segnaposto numero diapositiva 2"/>
          <p:cNvSpPr>
            <a:spLocks noGrp="1"/>
          </p:cNvSpPr>
          <p:nvPr>
            <p:ph type="sldNum" sz="quarter" idx="10"/>
          </p:nvPr>
        </p:nvSpPr>
        <p:spPr/>
        <p:txBody>
          <a:bodyPr/>
          <a:lstStyle/>
          <a:p>
            <a:pPr>
              <a:defRPr/>
            </a:pPr>
            <a:fld id="{9BBA96DC-B469-42DB-9C42-1245F8FF7E19}" type="slidenum">
              <a:rPr lang="it-IT" smtClean="0"/>
              <a:pPr>
                <a:defRPr/>
              </a:pPr>
              <a:t>54</a:t>
            </a:fld>
            <a:endParaRPr lang="it-IT"/>
          </a:p>
        </p:txBody>
      </p:sp>
      <p:sp>
        <p:nvSpPr>
          <p:cNvPr id="4" name="Segnaposto data 3"/>
          <p:cNvSpPr>
            <a:spLocks noGrp="1"/>
          </p:cNvSpPr>
          <p:nvPr>
            <p:ph type="dt" sz="half" idx="11"/>
          </p:nvPr>
        </p:nvSpPr>
        <p:spPr/>
        <p:txBody>
          <a:bodyPr/>
          <a:lstStyle/>
          <a:p>
            <a:pPr>
              <a:defRPr/>
            </a:pPr>
            <a:r>
              <a:rPr lang="it-IT" smtClean="0"/>
              <a:t>Giorgio De Nunzio  </a:t>
            </a:r>
            <a:endParaRPr lang="it-IT"/>
          </a:p>
        </p:txBody>
      </p:sp>
      <p:pic>
        <p:nvPicPr>
          <p:cNvPr id="73732" name="Picture 4"/>
          <p:cNvPicPr>
            <a:picLocks noChangeAspect="1" noChangeArrowheads="1"/>
          </p:cNvPicPr>
          <p:nvPr/>
        </p:nvPicPr>
        <p:blipFill>
          <a:blip r:embed="rId2" cstate="print"/>
          <a:srcRect l="12505" t="26503" r="8916" b="33494"/>
          <a:stretch>
            <a:fillRect/>
          </a:stretch>
        </p:blipFill>
        <p:spPr bwMode="auto">
          <a:xfrm>
            <a:off x="370390" y="1666754"/>
            <a:ext cx="8598026" cy="2870521"/>
          </a:xfrm>
          <a:prstGeom prst="rect">
            <a:avLst/>
          </a:prstGeom>
          <a:noFill/>
          <a:ln w="9525">
            <a:noFill/>
            <a:miter lim="800000"/>
            <a:headEnd/>
            <a:tailEnd/>
          </a:ln>
          <a:effectLst/>
        </p:spPr>
      </p:pic>
      <p:sp>
        <p:nvSpPr>
          <p:cNvPr id="6" name="CasellaDiTesto 5"/>
          <p:cNvSpPr txBox="1"/>
          <p:nvPr/>
        </p:nvSpPr>
        <p:spPr>
          <a:xfrm>
            <a:off x="6956384" y="5636871"/>
            <a:ext cx="1107996" cy="369332"/>
          </a:xfrm>
          <a:prstGeom prst="rect">
            <a:avLst/>
          </a:prstGeom>
          <a:noFill/>
        </p:spPr>
        <p:txBody>
          <a:bodyPr wrap="none" rtlCol="0">
            <a:spAutoFit/>
          </a:bodyPr>
          <a:lstStyle/>
          <a:p>
            <a:r>
              <a:rPr lang="it-IT" dirty="0" err="1" smtClean="0"/>
              <a:t>Matlab…</a:t>
            </a:r>
            <a:endParaRPr lang="en-US"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defRPr/>
            </a:pPr>
            <a:r>
              <a:rPr lang="it-IT" dirty="0" smtClean="0"/>
              <a:t>Diagnostica per immagini (15)</a:t>
            </a:r>
            <a:endParaRPr lang="it-IT" dirty="0"/>
          </a:p>
        </p:txBody>
      </p:sp>
      <p:sp>
        <p:nvSpPr>
          <p:cNvPr id="13" name="Segnaposto numero diapositiva 5"/>
          <p:cNvSpPr>
            <a:spLocks noGrp="1"/>
          </p:cNvSpPr>
          <p:nvPr>
            <p:ph type="sldNum" sz="quarter" idx="10"/>
          </p:nvPr>
        </p:nvSpPr>
        <p:spPr/>
        <p:txBody>
          <a:bodyPr/>
          <a:lstStyle/>
          <a:p>
            <a:pPr>
              <a:defRPr/>
            </a:pPr>
            <a:fld id="{1D388184-01BD-4268-937F-93D609632768}" type="slidenum">
              <a:rPr lang="it-IT" smtClean="0"/>
              <a:pPr>
                <a:defRPr/>
              </a:pPr>
              <a:t>55</a:t>
            </a:fld>
            <a:endParaRPr lang="it-IT" dirty="0"/>
          </a:p>
        </p:txBody>
      </p:sp>
      <p:sp>
        <p:nvSpPr>
          <p:cNvPr id="33796" name="Rettangolo 9"/>
          <p:cNvSpPr>
            <a:spLocks noChangeArrowheads="1"/>
          </p:cNvSpPr>
          <p:nvPr/>
        </p:nvSpPr>
        <p:spPr bwMode="auto">
          <a:xfrm>
            <a:off x="258763" y="1370013"/>
            <a:ext cx="8885237" cy="4278312"/>
          </a:xfrm>
          <a:prstGeom prst="rect">
            <a:avLst/>
          </a:prstGeom>
          <a:noFill/>
          <a:ln w="9525">
            <a:noFill/>
            <a:miter lim="800000"/>
            <a:headEnd/>
            <a:tailEnd/>
          </a:ln>
        </p:spPr>
        <p:txBody>
          <a:bodyPr>
            <a:spAutoFit/>
          </a:bodyPr>
          <a:lstStyle/>
          <a:p>
            <a:r>
              <a:rPr lang="it-IT" sz="1600" b="1"/>
              <a:t>Tomografia computerizzata</a:t>
            </a:r>
          </a:p>
          <a:p>
            <a:endParaRPr lang="it-IT" sz="1600" b="1"/>
          </a:p>
          <a:p>
            <a:r>
              <a:rPr lang="it-IT" sz="1600" b="1"/>
              <a:t>Parametri di scansione</a:t>
            </a:r>
            <a:endParaRPr lang="it-IT" sz="1600"/>
          </a:p>
          <a:p>
            <a:r>
              <a:rPr lang="it-IT" sz="1600"/>
              <a:t>Spessore della fetta (1mm, 2mm, 5mm)</a:t>
            </a:r>
          </a:p>
          <a:p>
            <a:r>
              <a:rPr lang="it-IT" sz="1600"/>
              <a:t>Energia e intensità del fascio (KV, mAs)</a:t>
            </a:r>
          </a:p>
          <a:p>
            <a:endParaRPr lang="it-IT" sz="1600"/>
          </a:p>
          <a:p>
            <a:r>
              <a:rPr lang="it-IT" sz="1600" b="1"/>
              <a:t>Immagini digitali</a:t>
            </a:r>
            <a:endParaRPr lang="it-IT" sz="1600"/>
          </a:p>
          <a:p>
            <a:r>
              <a:rPr lang="it-IT" sz="1600"/>
              <a:t>le immagini sono formate da punti detti </a:t>
            </a:r>
            <a:r>
              <a:rPr lang="it-IT" sz="1600" b="1"/>
              <a:t>pixel (picture element), </a:t>
            </a:r>
          </a:p>
          <a:p>
            <a:r>
              <a:rPr lang="it-IT" sz="1600" b="1"/>
              <a:t>che costituiscono una matrice</a:t>
            </a:r>
          </a:p>
          <a:p>
            <a:endParaRPr lang="it-IT" sz="1600" b="1"/>
          </a:p>
          <a:p>
            <a:r>
              <a:rPr lang="it-IT" sz="1600"/>
              <a:t>A </a:t>
            </a:r>
            <a:r>
              <a:rPr lang="it-IT" sz="1600" b="1"/>
              <a:t>ciascun pixel </a:t>
            </a:r>
            <a:r>
              <a:rPr lang="it-IT" sz="1600"/>
              <a:t>è assegnato un valore numerico che è legato al valor medio del coefficiente di attenuazione lineare della corrispondente porzione di tessuto in esame (voxel). </a:t>
            </a:r>
          </a:p>
          <a:p>
            <a:r>
              <a:rPr lang="it-IT" sz="1600"/>
              <a:t>Il valore numerico è detto unità </a:t>
            </a:r>
            <a:r>
              <a:rPr lang="it-IT" sz="1600" u="sng"/>
              <a:t>Hounsfield (HU)</a:t>
            </a:r>
            <a:r>
              <a:rPr lang="it-IT" sz="1600"/>
              <a:t> o numero CT [misura della densità elettronica]. </a:t>
            </a:r>
          </a:p>
          <a:p>
            <a:endParaRPr lang="it-IT" sz="1600"/>
          </a:p>
          <a:p>
            <a:r>
              <a:rPr lang="it-IT" sz="1600"/>
              <a:t>Le </a:t>
            </a:r>
            <a:r>
              <a:rPr lang="it-IT" sz="1600" b="1"/>
              <a:t>dimensioni di matrice </a:t>
            </a:r>
            <a:r>
              <a:rPr lang="it-IT" sz="1600"/>
              <a:t>più usate sono: 256×256, </a:t>
            </a:r>
            <a:r>
              <a:rPr lang="it-IT" sz="1600" b="1"/>
              <a:t>512×512</a:t>
            </a:r>
            <a:r>
              <a:rPr lang="it-IT" sz="1600"/>
              <a:t>, 1024×1024</a:t>
            </a:r>
          </a:p>
          <a:p>
            <a:r>
              <a:rPr lang="it-IT" sz="1600"/>
              <a:t>Ogni matrice 2D (sezione/fetta/slice) contribuisce a definire un volume (uno studio)</a:t>
            </a:r>
          </a:p>
          <a:p>
            <a:endParaRPr lang="it-IT" sz="1600"/>
          </a:p>
        </p:txBody>
      </p:sp>
      <p:sp>
        <p:nvSpPr>
          <p:cNvPr id="33797" name="Rettangolo 4"/>
          <p:cNvSpPr>
            <a:spLocks noChangeArrowheads="1"/>
          </p:cNvSpPr>
          <p:nvPr/>
        </p:nvSpPr>
        <p:spPr bwMode="auto">
          <a:xfrm>
            <a:off x="152400" y="5357813"/>
            <a:ext cx="4514850" cy="1323975"/>
          </a:xfrm>
          <a:prstGeom prst="rect">
            <a:avLst/>
          </a:prstGeom>
          <a:noFill/>
          <a:ln w="9525">
            <a:noFill/>
            <a:miter lim="800000"/>
            <a:headEnd/>
            <a:tailEnd/>
          </a:ln>
        </p:spPr>
        <p:txBody>
          <a:bodyPr>
            <a:spAutoFit/>
          </a:bodyPr>
          <a:lstStyle/>
          <a:p>
            <a:pPr lvl="1"/>
            <a:r>
              <a:rPr lang="it-IT" sz="2000" b="1">
                <a:solidFill>
                  <a:srgbClr val="FF0000"/>
                </a:solidFill>
              </a:rPr>
              <a:t>Ciascun pixel rappresenta l’assorbimento dovuto ad un piccolo volume (voxel) del corpo umano</a:t>
            </a:r>
          </a:p>
        </p:txBody>
      </p:sp>
      <p:sp>
        <p:nvSpPr>
          <p:cNvPr id="33798" name="Rettangolo 5"/>
          <p:cNvSpPr>
            <a:spLocks noChangeArrowheads="1"/>
          </p:cNvSpPr>
          <p:nvPr/>
        </p:nvSpPr>
        <p:spPr bwMode="auto">
          <a:xfrm>
            <a:off x="4171950" y="5521325"/>
            <a:ext cx="4572000" cy="1016000"/>
          </a:xfrm>
          <a:prstGeom prst="rect">
            <a:avLst/>
          </a:prstGeom>
          <a:noFill/>
          <a:ln w="9525">
            <a:noFill/>
            <a:miter lim="800000"/>
            <a:headEnd/>
            <a:tailEnd/>
          </a:ln>
        </p:spPr>
        <p:txBody>
          <a:bodyPr>
            <a:spAutoFit/>
          </a:bodyPr>
          <a:lstStyle/>
          <a:p>
            <a:pPr lvl="1"/>
            <a:r>
              <a:rPr lang="it-IT" sz="2000" b="1"/>
              <a:t>Il valore di ogni pixel è misurato secondo la scala denominata </a:t>
            </a:r>
            <a:r>
              <a:rPr lang="it-IT" sz="2000" b="1">
                <a:solidFill>
                  <a:srgbClr val="FF0000"/>
                </a:solidFill>
              </a:rPr>
              <a:t>HU (Hounsfield Units)</a:t>
            </a:r>
            <a:endParaRPr lang="it-IT">
              <a:solidFill>
                <a:srgbClr val="FF0000"/>
              </a:solidFill>
            </a:endParaRPr>
          </a:p>
        </p:txBody>
      </p:sp>
      <p:pic>
        <p:nvPicPr>
          <p:cNvPr id="33799" name="Picture 3"/>
          <p:cNvPicPr>
            <a:picLocks noChangeAspect="1" noChangeArrowheads="1"/>
          </p:cNvPicPr>
          <p:nvPr/>
        </p:nvPicPr>
        <p:blipFill>
          <a:blip r:embed="rId2" cstate="print"/>
          <a:srcRect/>
          <a:stretch>
            <a:fillRect/>
          </a:stretch>
        </p:blipFill>
        <p:spPr bwMode="auto">
          <a:xfrm>
            <a:off x="6997700" y="1379538"/>
            <a:ext cx="2146300" cy="2420937"/>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defRPr/>
            </a:pPr>
            <a:r>
              <a:rPr lang="it-IT" dirty="0" smtClean="0"/>
              <a:t>Diagnostica per immagini (16)</a:t>
            </a:r>
            <a:endParaRPr lang="it-IT" dirty="0"/>
          </a:p>
        </p:txBody>
      </p:sp>
      <p:pic>
        <p:nvPicPr>
          <p:cNvPr id="1028" name="Picture 3"/>
          <p:cNvPicPr>
            <a:picLocks noChangeAspect="1" noChangeArrowheads="1"/>
          </p:cNvPicPr>
          <p:nvPr/>
        </p:nvPicPr>
        <p:blipFill>
          <a:blip r:embed="rId3" cstate="print"/>
          <a:srcRect/>
          <a:stretch>
            <a:fillRect/>
          </a:stretch>
        </p:blipFill>
        <p:spPr bwMode="auto">
          <a:xfrm>
            <a:off x="0" y="2603500"/>
            <a:ext cx="4462463" cy="4254500"/>
          </a:xfrm>
          <a:prstGeom prst="rect">
            <a:avLst/>
          </a:prstGeom>
          <a:noFill/>
          <a:ln w="9525" algn="ctr">
            <a:noFill/>
            <a:miter lim="800000"/>
            <a:headEnd/>
            <a:tailEnd/>
          </a:ln>
        </p:spPr>
      </p:pic>
      <p:sp>
        <p:nvSpPr>
          <p:cNvPr id="13" name="Segnaposto numero diapositiva 5"/>
          <p:cNvSpPr>
            <a:spLocks noGrp="1"/>
          </p:cNvSpPr>
          <p:nvPr>
            <p:ph type="sldNum" sz="quarter" idx="10"/>
          </p:nvPr>
        </p:nvSpPr>
        <p:spPr/>
        <p:txBody>
          <a:bodyPr/>
          <a:lstStyle/>
          <a:p>
            <a:pPr>
              <a:defRPr/>
            </a:pPr>
            <a:fld id="{D763F319-E45D-4835-8BF2-79238936F73D}" type="slidenum">
              <a:rPr lang="it-IT" smtClean="0"/>
              <a:pPr>
                <a:defRPr/>
              </a:pPr>
              <a:t>56</a:t>
            </a:fld>
            <a:endParaRPr lang="it-IT" dirty="0"/>
          </a:p>
        </p:txBody>
      </p:sp>
      <p:sp>
        <p:nvSpPr>
          <p:cNvPr id="1030" name="CasellaDiTesto 13"/>
          <p:cNvSpPr txBox="1">
            <a:spLocks noChangeArrowheads="1"/>
          </p:cNvSpPr>
          <p:nvPr/>
        </p:nvSpPr>
        <p:spPr bwMode="auto">
          <a:xfrm>
            <a:off x="2413000" y="5534025"/>
            <a:ext cx="1509713" cy="1016000"/>
          </a:xfrm>
          <a:prstGeom prst="rect">
            <a:avLst/>
          </a:prstGeom>
          <a:noFill/>
          <a:ln w="9525">
            <a:noFill/>
            <a:miter lim="800000"/>
            <a:headEnd/>
            <a:tailEnd/>
          </a:ln>
        </p:spPr>
        <p:txBody>
          <a:bodyPr wrap="none">
            <a:spAutoFit/>
          </a:bodyPr>
          <a:lstStyle/>
          <a:p>
            <a:r>
              <a:rPr lang="it-IT" sz="2000" b="1">
                <a:solidFill>
                  <a:srgbClr val="FF0000"/>
                </a:solidFill>
              </a:rPr>
              <a:t>Scala</a:t>
            </a:r>
          </a:p>
          <a:p>
            <a:r>
              <a:rPr lang="it-IT" sz="2000" b="1">
                <a:solidFill>
                  <a:srgbClr val="FF0000"/>
                </a:solidFill>
              </a:rPr>
              <a:t>di</a:t>
            </a:r>
          </a:p>
          <a:p>
            <a:r>
              <a:rPr lang="it-IT" sz="2000" b="1">
                <a:solidFill>
                  <a:srgbClr val="FF0000"/>
                </a:solidFill>
              </a:rPr>
              <a:t>Hounsfield</a:t>
            </a:r>
          </a:p>
        </p:txBody>
      </p:sp>
      <p:pic>
        <p:nvPicPr>
          <p:cNvPr id="1031" name="Picture 4"/>
          <p:cNvPicPr>
            <a:picLocks noChangeAspect="1" noChangeArrowheads="1"/>
          </p:cNvPicPr>
          <p:nvPr/>
        </p:nvPicPr>
        <p:blipFill>
          <a:blip r:embed="rId4" cstate="print"/>
          <a:srcRect/>
          <a:stretch>
            <a:fillRect/>
          </a:stretch>
        </p:blipFill>
        <p:spPr bwMode="auto">
          <a:xfrm>
            <a:off x="2574925" y="1416050"/>
            <a:ext cx="3851275" cy="1011238"/>
          </a:xfrm>
          <a:prstGeom prst="rect">
            <a:avLst/>
          </a:prstGeom>
          <a:noFill/>
          <a:ln w="9525" algn="ctr">
            <a:solidFill>
              <a:srgbClr val="000066"/>
            </a:solidFill>
            <a:miter lim="800000"/>
            <a:headEnd/>
            <a:tailEnd/>
          </a:ln>
        </p:spPr>
      </p:pic>
      <p:sp>
        <p:nvSpPr>
          <p:cNvPr id="1032" name="Text Box 5"/>
          <p:cNvSpPr txBox="1">
            <a:spLocks noChangeArrowheads="1"/>
          </p:cNvSpPr>
          <p:nvPr/>
        </p:nvSpPr>
        <p:spPr bwMode="auto">
          <a:xfrm>
            <a:off x="6545263" y="1457325"/>
            <a:ext cx="2598737" cy="923925"/>
          </a:xfrm>
          <a:prstGeom prst="rect">
            <a:avLst/>
          </a:prstGeom>
          <a:solidFill>
            <a:schemeClr val="bg1"/>
          </a:solidFill>
          <a:ln w="9525" algn="ctr">
            <a:solidFill>
              <a:srgbClr val="000066"/>
            </a:solidFill>
            <a:miter lim="800000"/>
            <a:headEnd/>
            <a:tailEnd/>
          </a:ln>
        </p:spPr>
        <p:txBody>
          <a:bodyPr>
            <a:spAutoFit/>
          </a:bodyPr>
          <a:lstStyle/>
          <a:p>
            <a:r>
              <a:rPr lang="it-IT"/>
              <a:t>Quindi:</a:t>
            </a:r>
          </a:p>
          <a:p>
            <a:pPr lvl="1"/>
            <a:r>
              <a:rPr lang="it-IT">
                <a:latin typeface="Symbol" pitchFamily="18" charset="2"/>
              </a:rPr>
              <a:t>m</a:t>
            </a:r>
            <a:r>
              <a:rPr lang="it-IT" baseline="-25000"/>
              <a:t>vuoto</a:t>
            </a:r>
            <a:r>
              <a:rPr lang="it-IT"/>
              <a:t> =  -1000 HU </a:t>
            </a:r>
            <a:r>
              <a:rPr lang="it-IT">
                <a:latin typeface="Symbol" pitchFamily="18" charset="2"/>
              </a:rPr>
              <a:t>m</a:t>
            </a:r>
            <a:r>
              <a:rPr lang="it-IT" baseline="-25000"/>
              <a:t>H2O</a:t>
            </a:r>
            <a:r>
              <a:rPr lang="it-IT"/>
              <a:t>  =         0 HU</a:t>
            </a:r>
          </a:p>
        </p:txBody>
      </p:sp>
      <p:graphicFrame>
        <p:nvGraphicFramePr>
          <p:cNvPr id="1026" name="Oggetto 1"/>
          <p:cNvGraphicFramePr>
            <a:graphicFrameLocks noChangeAspect="1"/>
          </p:cNvGraphicFramePr>
          <p:nvPr/>
        </p:nvGraphicFramePr>
        <p:xfrm>
          <a:off x="246063" y="1328738"/>
          <a:ext cx="1943100" cy="595312"/>
        </p:xfrm>
        <a:graphic>
          <a:graphicData uri="http://schemas.openxmlformats.org/presentationml/2006/ole">
            <p:oleObj spid="_x0000_s1026" name="Equation" r:id="rId5" imgW="787400" imgH="241300" progId="">
              <p:embed/>
            </p:oleObj>
          </a:graphicData>
        </a:graphic>
      </p:graphicFrame>
      <p:sp>
        <p:nvSpPr>
          <p:cNvPr id="1033" name="CasellaDiTesto 10"/>
          <p:cNvSpPr txBox="1">
            <a:spLocks noChangeArrowheads="1"/>
          </p:cNvSpPr>
          <p:nvPr/>
        </p:nvSpPr>
        <p:spPr bwMode="auto">
          <a:xfrm>
            <a:off x="4648200" y="3971925"/>
            <a:ext cx="4267200" cy="1477963"/>
          </a:xfrm>
          <a:prstGeom prst="rect">
            <a:avLst/>
          </a:prstGeom>
          <a:noFill/>
          <a:ln w="9525">
            <a:noFill/>
            <a:miter lim="800000"/>
            <a:headEnd/>
            <a:tailEnd/>
          </a:ln>
        </p:spPr>
        <p:txBody>
          <a:bodyPr>
            <a:spAutoFit/>
          </a:bodyPr>
          <a:lstStyle/>
          <a:p>
            <a:r>
              <a:rPr lang="it-IT"/>
              <a:t>I valori HU variano tra -1000 e circa 3000; di conseguenza, </a:t>
            </a:r>
            <a:r>
              <a:rPr lang="it-IT">
                <a:solidFill>
                  <a:srgbClr val="FF0000"/>
                </a:solidFill>
              </a:rPr>
              <a:t>il valore HU di un pixel è normalmente memorizzato in due byte </a:t>
            </a:r>
            <a:r>
              <a:rPr lang="it-IT"/>
              <a:t>(= 16 bit, 65536 valori) di cui solo 12 bit sono usati (4096 valori)</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defRPr/>
            </a:pPr>
            <a:r>
              <a:rPr lang="it-IT" dirty="0" smtClean="0"/>
              <a:t>Diagnostica per immagini (17)</a:t>
            </a:r>
            <a:endParaRPr lang="it-IT" dirty="0"/>
          </a:p>
        </p:txBody>
      </p:sp>
      <p:sp>
        <p:nvSpPr>
          <p:cNvPr id="13" name="Segnaposto numero diapositiva 5"/>
          <p:cNvSpPr>
            <a:spLocks noGrp="1"/>
          </p:cNvSpPr>
          <p:nvPr>
            <p:ph type="sldNum" sz="quarter" idx="10"/>
          </p:nvPr>
        </p:nvSpPr>
        <p:spPr/>
        <p:txBody>
          <a:bodyPr/>
          <a:lstStyle/>
          <a:p>
            <a:pPr>
              <a:defRPr/>
            </a:pPr>
            <a:fld id="{69E9C2B2-48A0-4F07-B8B7-B47FCDCB493F}" type="slidenum">
              <a:rPr lang="it-IT" smtClean="0"/>
              <a:pPr>
                <a:defRPr/>
              </a:pPr>
              <a:t>57</a:t>
            </a:fld>
            <a:endParaRPr lang="it-IT" dirty="0"/>
          </a:p>
        </p:txBody>
      </p:sp>
      <p:sp>
        <p:nvSpPr>
          <p:cNvPr id="34820" name="Rettangolo 9"/>
          <p:cNvSpPr>
            <a:spLocks noChangeArrowheads="1"/>
          </p:cNvSpPr>
          <p:nvPr/>
        </p:nvSpPr>
        <p:spPr bwMode="auto">
          <a:xfrm>
            <a:off x="258763" y="1617663"/>
            <a:ext cx="5446712" cy="3786187"/>
          </a:xfrm>
          <a:prstGeom prst="rect">
            <a:avLst/>
          </a:prstGeom>
          <a:noFill/>
          <a:ln w="9525">
            <a:noFill/>
            <a:miter lim="800000"/>
            <a:headEnd/>
            <a:tailEnd/>
          </a:ln>
        </p:spPr>
        <p:txBody>
          <a:bodyPr>
            <a:spAutoFit/>
          </a:bodyPr>
          <a:lstStyle/>
          <a:p>
            <a:endParaRPr lang="it-IT" sz="1600" b="1" dirty="0"/>
          </a:p>
          <a:p>
            <a:endParaRPr lang="it-IT" sz="1600" b="1" dirty="0"/>
          </a:p>
          <a:p>
            <a:endParaRPr lang="it-IT" sz="1600" dirty="0"/>
          </a:p>
          <a:p>
            <a:endParaRPr lang="it-IT" sz="1600" dirty="0"/>
          </a:p>
          <a:p>
            <a:r>
              <a:rPr lang="it-IT" sz="1600" b="1" dirty="0"/>
              <a:t>Effetto volume parziale</a:t>
            </a:r>
            <a:r>
              <a:rPr lang="it-IT" sz="1600" dirty="0"/>
              <a:t/>
            </a:r>
            <a:br>
              <a:rPr lang="it-IT" sz="1600" dirty="0"/>
            </a:br>
            <a:endParaRPr lang="it-IT" sz="1600" dirty="0"/>
          </a:p>
          <a:p>
            <a:r>
              <a:rPr lang="it-IT" sz="1600" dirty="0"/>
              <a:t>Imprecisione dei numeri CT quando nel </a:t>
            </a:r>
            <a:r>
              <a:rPr lang="it-IT" sz="1600" dirty="0" err="1"/>
              <a:t>voxel</a:t>
            </a:r>
            <a:r>
              <a:rPr lang="it-IT" sz="1600" dirty="0"/>
              <a:t> sono presenti strutture a densità differente, delle quali viene rappresentata una media pesata. </a:t>
            </a:r>
          </a:p>
          <a:p>
            <a:endParaRPr lang="it-IT" sz="1600" dirty="0"/>
          </a:p>
          <a:p>
            <a:r>
              <a:rPr lang="it-IT" sz="1600" dirty="0"/>
              <a:t>L’effetto si verifica quando la dimensione del </a:t>
            </a:r>
            <a:r>
              <a:rPr lang="it-IT" sz="1600" dirty="0" err="1"/>
              <a:t>voxel</a:t>
            </a:r>
            <a:r>
              <a:rPr lang="it-IT" sz="1600" dirty="0"/>
              <a:t> </a:t>
            </a:r>
          </a:p>
          <a:p>
            <a:r>
              <a:rPr lang="it-IT" sz="1600" dirty="0"/>
              <a:t>dell'immagine è </a:t>
            </a:r>
            <a:r>
              <a:rPr lang="it-IT" sz="1600" smtClean="0"/>
              <a:t>paragonabile con la </a:t>
            </a:r>
            <a:r>
              <a:rPr lang="it-IT" sz="1600" dirty="0"/>
              <a:t>dimensione del dettaglio che si vuole visualizzare.  </a:t>
            </a:r>
          </a:p>
          <a:p>
            <a:endParaRPr lang="it-IT" sz="1600" dirty="0"/>
          </a:p>
          <a:p>
            <a:r>
              <a:rPr lang="it-IT" sz="1600" dirty="0"/>
              <a:t>Effetto: perdita di risoluzione.</a:t>
            </a:r>
          </a:p>
        </p:txBody>
      </p:sp>
      <p:pic>
        <p:nvPicPr>
          <p:cNvPr id="34821" name="Picture 7" descr="http://www.scanco.ch/fileadmin/webmaster_img/FAQ_Figures/RESOLUTION_5.GIF"/>
          <p:cNvPicPr>
            <a:picLocks noChangeAspect="1" noChangeArrowheads="1"/>
          </p:cNvPicPr>
          <p:nvPr/>
        </p:nvPicPr>
        <p:blipFill>
          <a:blip r:embed="rId2" cstate="print"/>
          <a:srcRect/>
          <a:stretch>
            <a:fillRect/>
          </a:stretch>
        </p:blipFill>
        <p:spPr bwMode="auto">
          <a:xfrm>
            <a:off x="5549900" y="3292475"/>
            <a:ext cx="3178175" cy="14462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162818" name="Rectangle 2"/>
          <p:cNvSpPr>
            <a:spLocks noGrp="1" noChangeArrowheads="1"/>
          </p:cNvSpPr>
          <p:nvPr>
            <p:ph type="title"/>
          </p:nvPr>
        </p:nvSpPr>
        <p:spPr>
          <a:xfrm>
            <a:off x="685800" y="115888"/>
            <a:ext cx="7772400" cy="865187"/>
          </a:xfrm>
        </p:spPr>
        <p:txBody>
          <a:bodyPr/>
          <a:lstStyle/>
          <a:p>
            <a:r>
              <a:rPr lang="it-IT" b="1">
                <a:solidFill>
                  <a:srgbClr val="FFFF00"/>
                </a:solidFill>
                <a:effectLst>
                  <a:outerShdw blurRad="38100" dist="38100" dir="2700000" algn="tl">
                    <a:srgbClr val="000000"/>
                  </a:outerShdw>
                </a:effectLst>
              </a:rPr>
              <a:t>FINESTRA</a:t>
            </a:r>
          </a:p>
        </p:txBody>
      </p:sp>
      <p:sp>
        <p:nvSpPr>
          <p:cNvPr id="162819" name="Rectangle 3"/>
          <p:cNvSpPr>
            <a:spLocks noGrp="1" noChangeArrowheads="1"/>
          </p:cNvSpPr>
          <p:nvPr>
            <p:ph type="body" idx="1"/>
          </p:nvPr>
        </p:nvSpPr>
        <p:spPr>
          <a:xfrm>
            <a:off x="284448" y="1018890"/>
            <a:ext cx="8748712" cy="5805488"/>
          </a:xfrm>
        </p:spPr>
        <p:txBody>
          <a:bodyPr/>
          <a:lstStyle/>
          <a:p>
            <a:r>
              <a:rPr lang="it-IT" sz="2800" b="1" dirty="0">
                <a:solidFill>
                  <a:schemeClr val="bg1"/>
                </a:solidFill>
                <a:effectLst>
                  <a:outerShdw blurRad="38100" dist="38100" dir="2700000" algn="tl">
                    <a:srgbClr val="000000"/>
                  </a:outerShdw>
                </a:effectLst>
              </a:rPr>
              <a:t>L’occhio umano distingue </a:t>
            </a:r>
            <a:r>
              <a:rPr lang="it-IT" sz="2800" b="1" dirty="0" smtClean="0">
                <a:solidFill>
                  <a:schemeClr val="bg1"/>
                </a:solidFill>
                <a:effectLst>
                  <a:outerShdw blurRad="38100" dist="38100" dir="2700000" algn="tl">
                    <a:srgbClr val="000000"/>
                  </a:outerShdw>
                </a:effectLst>
              </a:rPr>
              <a:t>decine/un centinaio di </a:t>
            </a:r>
            <a:r>
              <a:rPr lang="it-IT" sz="2800" b="1" dirty="0">
                <a:solidFill>
                  <a:schemeClr val="bg1"/>
                </a:solidFill>
                <a:effectLst>
                  <a:outerShdw blurRad="38100" dist="38100" dir="2700000" algn="tl">
                    <a:srgbClr val="000000"/>
                  </a:outerShdw>
                </a:effectLst>
              </a:rPr>
              <a:t>tonalità di grigio</a:t>
            </a:r>
          </a:p>
          <a:p>
            <a:r>
              <a:rPr lang="it-IT" sz="2800" b="1" dirty="0">
                <a:solidFill>
                  <a:schemeClr val="bg1"/>
                </a:solidFill>
                <a:effectLst>
                  <a:outerShdw blurRad="38100" dist="38100" dir="2700000" algn="tl">
                    <a:srgbClr val="000000"/>
                  </a:outerShdw>
                </a:effectLst>
              </a:rPr>
              <a:t>Se venisse rappresentata tutta la scala </a:t>
            </a:r>
            <a:r>
              <a:rPr lang="it-IT" sz="2800" b="1" dirty="0" err="1">
                <a:solidFill>
                  <a:schemeClr val="bg1"/>
                </a:solidFill>
                <a:effectLst>
                  <a:outerShdw blurRad="38100" dist="38100" dir="2700000" algn="tl">
                    <a:srgbClr val="000000"/>
                  </a:outerShdw>
                </a:effectLst>
              </a:rPr>
              <a:t>Hounsfield</a:t>
            </a:r>
            <a:r>
              <a:rPr lang="it-IT" sz="2800" b="1" dirty="0">
                <a:solidFill>
                  <a:schemeClr val="bg1"/>
                </a:solidFill>
                <a:effectLst>
                  <a:outerShdw blurRad="38100" dist="38100" dir="2700000" algn="tl">
                    <a:srgbClr val="000000"/>
                  </a:outerShdw>
                </a:effectLst>
              </a:rPr>
              <a:t> le piccole variazioni di densità sfuggirebbero all’operatore</a:t>
            </a:r>
          </a:p>
          <a:p>
            <a:r>
              <a:rPr lang="it-IT" sz="2800" b="1" dirty="0">
                <a:solidFill>
                  <a:schemeClr val="bg1"/>
                </a:solidFill>
                <a:effectLst>
                  <a:outerShdw blurRad="38100" dist="38100" dir="2700000" algn="tl">
                    <a:srgbClr val="000000"/>
                  </a:outerShdw>
                </a:effectLst>
              </a:rPr>
              <a:t>Il computer consente di “espandere” tutta la scala dei grigi in un ristretto intervallo di densità: </a:t>
            </a:r>
            <a:r>
              <a:rPr lang="it-IT" sz="2800" b="1" dirty="0" smtClean="0">
                <a:solidFill>
                  <a:schemeClr val="bg1"/>
                </a:solidFill>
                <a:effectLst>
                  <a:outerShdw blurRad="38100" dist="38100" dir="2700000" algn="tl">
                    <a:srgbClr val="000000"/>
                  </a:outerShdw>
                </a:effectLst>
              </a:rPr>
              <a:t>una </a:t>
            </a:r>
            <a:r>
              <a:rPr lang="it-IT" sz="2800" b="1" dirty="0" smtClean="0">
                <a:solidFill>
                  <a:srgbClr val="FFC000"/>
                </a:solidFill>
                <a:effectLst>
                  <a:outerShdw blurRad="38100" dist="38100" dir="2700000" algn="tl">
                    <a:srgbClr val="000000"/>
                  </a:outerShdw>
                </a:effectLst>
              </a:rPr>
              <a:t>FINESTRA </a:t>
            </a:r>
            <a:r>
              <a:rPr lang="it-IT" sz="2800" b="1" dirty="0">
                <a:solidFill>
                  <a:srgbClr val="FFC000"/>
                </a:solidFill>
                <a:effectLst>
                  <a:outerShdw blurRad="38100" dist="38100" dir="2700000" algn="tl">
                    <a:srgbClr val="000000"/>
                  </a:outerShdw>
                </a:effectLst>
              </a:rPr>
              <a:t>che l’operatore sceglie</a:t>
            </a:r>
          </a:p>
          <a:p>
            <a:r>
              <a:rPr lang="it-IT" sz="2800" b="1" dirty="0">
                <a:solidFill>
                  <a:schemeClr val="bg1"/>
                </a:solidFill>
                <a:effectLst>
                  <a:outerShdw blurRad="38100" dist="38100" dir="2700000" algn="tl">
                    <a:srgbClr val="000000"/>
                  </a:outerShdw>
                </a:effectLst>
              </a:rPr>
              <a:t>Si amplifica la differenza di luminosità anche per minime variazioni di densità (esaltazione risoluzione di contrasto)</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defRPr/>
            </a:pPr>
            <a:r>
              <a:rPr lang="it-IT" dirty="0" smtClean="0"/>
              <a:t>Diagnostica per immagini (18)</a:t>
            </a:r>
            <a:endParaRPr lang="it-IT" dirty="0"/>
          </a:p>
        </p:txBody>
      </p:sp>
      <p:pic>
        <p:nvPicPr>
          <p:cNvPr id="35843" name="Picture 2"/>
          <p:cNvPicPr>
            <a:picLocks noChangeAspect="1" noChangeArrowheads="1"/>
          </p:cNvPicPr>
          <p:nvPr/>
        </p:nvPicPr>
        <p:blipFill>
          <a:blip r:embed="rId2" cstate="print"/>
          <a:srcRect/>
          <a:stretch>
            <a:fillRect/>
          </a:stretch>
        </p:blipFill>
        <p:spPr bwMode="auto">
          <a:xfrm>
            <a:off x="3989388" y="1517650"/>
            <a:ext cx="5154612" cy="3519488"/>
          </a:xfrm>
          <a:prstGeom prst="rect">
            <a:avLst/>
          </a:prstGeom>
          <a:noFill/>
          <a:ln w="9525" algn="ctr">
            <a:noFill/>
            <a:miter lim="800000"/>
            <a:headEnd/>
            <a:tailEnd/>
          </a:ln>
        </p:spPr>
      </p:pic>
      <p:sp>
        <p:nvSpPr>
          <p:cNvPr id="6" name="Segnaposto numero diapositiva 5"/>
          <p:cNvSpPr>
            <a:spLocks noGrp="1"/>
          </p:cNvSpPr>
          <p:nvPr>
            <p:ph type="sldNum" sz="quarter" idx="10"/>
          </p:nvPr>
        </p:nvSpPr>
        <p:spPr/>
        <p:txBody>
          <a:bodyPr/>
          <a:lstStyle/>
          <a:p>
            <a:pPr>
              <a:defRPr/>
            </a:pPr>
            <a:fld id="{BC01D14C-F5FC-4763-B72D-DD64F339D7C1}" type="slidenum">
              <a:rPr lang="it-IT" smtClean="0"/>
              <a:pPr>
                <a:defRPr/>
              </a:pPr>
              <a:t>59</a:t>
            </a:fld>
            <a:endParaRPr lang="it-IT" dirty="0"/>
          </a:p>
        </p:txBody>
      </p:sp>
      <p:sp>
        <p:nvSpPr>
          <p:cNvPr id="35845" name="Rettangolo 6"/>
          <p:cNvSpPr>
            <a:spLocks noChangeArrowheads="1"/>
          </p:cNvSpPr>
          <p:nvPr/>
        </p:nvSpPr>
        <p:spPr bwMode="auto">
          <a:xfrm>
            <a:off x="120650" y="1584325"/>
            <a:ext cx="3640138" cy="5354638"/>
          </a:xfrm>
          <a:prstGeom prst="rect">
            <a:avLst/>
          </a:prstGeom>
          <a:noFill/>
          <a:ln w="9525">
            <a:noFill/>
            <a:miter lim="800000"/>
            <a:headEnd/>
            <a:tailEnd/>
          </a:ln>
        </p:spPr>
        <p:txBody>
          <a:bodyPr>
            <a:spAutoFit/>
          </a:bodyPr>
          <a:lstStyle/>
          <a:p>
            <a:r>
              <a:rPr lang="it-IT" b="1"/>
              <a:t>Ampiezza della finestra:</a:t>
            </a:r>
            <a:r>
              <a:rPr lang="it-IT"/>
              <a:t> range di rappresentazione dei grigi. I livelli al di sopra ed al di sotto dei limiti della finestra corrisponderanno al bianco ed al nero. I livelli intermedi verranno distribuiti in maniera lineare all’interno della finestra.</a:t>
            </a:r>
          </a:p>
          <a:p>
            <a:endParaRPr lang="it-IT"/>
          </a:p>
          <a:p>
            <a:r>
              <a:rPr lang="it-IT" b="1"/>
              <a:t>Centro della finestra:</a:t>
            </a:r>
            <a:r>
              <a:rPr lang="it-IT"/>
              <a:t> sposta il livello intermedio di grigio utilizzato sulla densità che vogliamo studiare.</a:t>
            </a:r>
          </a:p>
          <a:p>
            <a:endParaRPr lang="it-IT"/>
          </a:p>
          <a:p>
            <a:r>
              <a:rPr lang="it-IT"/>
              <a:t>L’uso di centro e ampiezza della finestra di visualizzazione permette di modificare </a:t>
            </a:r>
            <a:r>
              <a:rPr lang="it-IT" b="1"/>
              <a:t>luminosità e contrasto</a:t>
            </a:r>
            <a:r>
              <a:rPr lang="it-IT"/>
              <a:t> dei vari tessuti.</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8" descr="http://www.tre.it/Assets/contentpage/251/C_12_contentpage_57_listParagrafi_itemParagrafo1_imgParagrafo.jpg"/>
          <p:cNvPicPr>
            <a:picLocks noChangeAspect="1" noChangeArrowheads="1"/>
          </p:cNvPicPr>
          <p:nvPr/>
        </p:nvPicPr>
        <p:blipFill>
          <a:blip r:embed="rId2" cstate="print"/>
          <a:srcRect/>
          <a:stretch>
            <a:fillRect/>
          </a:stretch>
        </p:blipFill>
        <p:spPr bwMode="auto">
          <a:xfrm>
            <a:off x="0" y="4895850"/>
            <a:ext cx="2665413" cy="1962150"/>
          </a:xfrm>
          <a:prstGeom prst="rect">
            <a:avLst/>
          </a:prstGeom>
          <a:noFill/>
          <a:ln w="9525">
            <a:noFill/>
            <a:miter lim="800000"/>
            <a:headEnd/>
            <a:tailEnd/>
          </a:ln>
        </p:spPr>
      </p:pic>
      <p:sp>
        <p:nvSpPr>
          <p:cNvPr id="2" name="Titolo 1"/>
          <p:cNvSpPr>
            <a:spLocks noGrp="1"/>
          </p:cNvSpPr>
          <p:nvPr>
            <p:ph type="title"/>
          </p:nvPr>
        </p:nvSpPr>
        <p:spPr/>
        <p:txBody>
          <a:bodyPr/>
          <a:lstStyle/>
          <a:p>
            <a:pPr>
              <a:defRPr/>
            </a:pPr>
            <a:r>
              <a:rPr lang="it-IT" dirty="0" smtClean="0"/>
              <a:t>Diagnostica per immagini (3)</a:t>
            </a:r>
            <a:endParaRPr lang="it-IT" dirty="0"/>
          </a:p>
        </p:txBody>
      </p:sp>
      <p:sp>
        <p:nvSpPr>
          <p:cNvPr id="6" name="Segnaposto numero diapositiva 5"/>
          <p:cNvSpPr>
            <a:spLocks noGrp="1"/>
          </p:cNvSpPr>
          <p:nvPr>
            <p:ph type="sldNum" sz="quarter" idx="10"/>
          </p:nvPr>
        </p:nvSpPr>
        <p:spPr/>
        <p:txBody>
          <a:bodyPr/>
          <a:lstStyle/>
          <a:p>
            <a:pPr>
              <a:defRPr/>
            </a:pPr>
            <a:fld id="{8AAF8322-000F-41BB-ACB6-B8F105BD3D5A}" type="slidenum">
              <a:rPr lang="it-IT" smtClean="0"/>
              <a:pPr>
                <a:defRPr/>
              </a:pPr>
              <a:t>6</a:t>
            </a:fld>
            <a:endParaRPr lang="it-IT"/>
          </a:p>
        </p:txBody>
      </p:sp>
      <p:pic>
        <p:nvPicPr>
          <p:cNvPr id="20485" name="Picture 4" descr="File:EM spectrum.svg"/>
          <p:cNvPicPr>
            <a:picLocks noChangeAspect="1" noChangeArrowheads="1"/>
          </p:cNvPicPr>
          <p:nvPr/>
        </p:nvPicPr>
        <p:blipFill>
          <a:blip r:embed="rId3" cstate="print"/>
          <a:srcRect/>
          <a:stretch>
            <a:fillRect/>
          </a:stretch>
        </p:blipFill>
        <p:spPr bwMode="auto">
          <a:xfrm>
            <a:off x="2670175" y="3371850"/>
            <a:ext cx="6464300" cy="3457575"/>
          </a:xfrm>
          <a:prstGeom prst="rect">
            <a:avLst/>
          </a:prstGeom>
          <a:noFill/>
          <a:ln w="9525">
            <a:noFill/>
            <a:miter lim="800000"/>
            <a:headEnd/>
            <a:tailEnd/>
          </a:ln>
        </p:spPr>
      </p:pic>
      <p:sp>
        <p:nvSpPr>
          <p:cNvPr id="20486" name="CasellaDiTesto 15"/>
          <p:cNvSpPr txBox="1">
            <a:spLocks noChangeArrowheads="1"/>
          </p:cNvSpPr>
          <p:nvPr/>
        </p:nvSpPr>
        <p:spPr bwMode="auto">
          <a:xfrm>
            <a:off x="687388" y="3975100"/>
            <a:ext cx="1158875" cy="368300"/>
          </a:xfrm>
          <a:prstGeom prst="rect">
            <a:avLst/>
          </a:prstGeom>
          <a:noFill/>
          <a:ln w="9525">
            <a:noFill/>
            <a:miter lim="800000"/>
            <a:headEnd/>
            <a:tailEnd/>
          </a:ln>
        </p:spPr>
        <p:txBody>
          <a:bodyPr wrap="none">
            <a:spAutoFit/>
          </a:bodyPr>
          <a:lstStyle/>
          <a:p>
            <a:r>
              <a:rPr lang="it-IT"/>
              <a:t>Onde EM</a:t>
            </a:r>
          </a:p>
        </p:txBody>
      </p:sp>
      <p:sp>
        <p:nvSpPr>
          <p:cNvPr id="20487" name="CasellaDiTesto 3"/>
          <p:cNvSpPr txBox="1">
            <a:spLocks noChangeArrowheads="1"/>
          </p:cNvSpPr>
          <p:nvPr/>
        </p:nvSpPr>
        <p:spPr bwMode="auto">
          <a:xfrm>
            <a:off x="7458075" y="5553075"/>
            <a:ext cx="1087438" cy="461963"/>
          </a:xfrm>
          <a:prstGeom prst="rect">
            <a:avLst/>
          </a:prstGeom>
          <a:noFill/>
          <a:ln w="9525">
            <a:noFill/>
            <a:miter lim="800000"/>
            <a:headEnd/>
            <a:tailEnd/>
          </a:ln>
        </p:spPr>
        <p:txBody>
          <a:bodyPr wrap="none">
            <a:spAutoFit/>
          </a:bodyPr>
          <a:lstStyle/>
          <a:p>
            <a:r>
              <a:rPr lang="it-IT" sz="2400" b="1">
                <a:solidFill>
                  <a:srgbClr val="996600"/>
                </a:solidFill>
              </a:rPr>
              <a:t>E = h</a:t>
            </a:r>
            <a:r>
              <a:rPr lang="it-IT" sz="2400" b="1">
                <a:solidFill>
                  <a:srgbClr val="996600"/>
                </a:solidFill>
                <a:latin typeface="Symbol" pitchFamily="18" charset="2"/>
              </a:rPr>
              <a:t>n</a:t>
            </a:r>
          </a:p>
        </p:txBody>
      </p:sp>
      <p:sp>
        <p:nvSpPr>
          <p:cNvPr id="20488" name="Rettangolo 11"/>
          <p:cNvSpPr>
            <a:spLocks noChangeArrowheads="1"/>
          </p:cNvSpPr>
          <p:nvPr/>
        </p:nvSpPr>
        <p:spPr bwMode="auto">
          <a:xfrm>
            <a:off x="700088" y="1331913"/>
            <a:ext cx="7624762" cy="2032000"/>
          </a:xfrm>
          <a:prstGeom prst="rect">
            <a:avLst/>
          </a:prstGeom>
          <a:noFill/>
          <a:ln w="9525">
            <a:noFill/>
            <a:miter lim="800000"/>
            <a:headEnd/>
            <a:tailEnd/>
          </a:ln>
        </p:spPr>
        <p:txBody>
          <a:bodyPr>
            <a:spAutoFit/>
          </a:bodyPr>
          <a:lstStyle/>
          <a:p>
            <a:r>
              <a:rPr lang="it-IT" b="1"/>
              <a:t>Strumenti fisici per la formazione delle immagini</a:t>
            </a:r>
          </a:p>
          <a:p>
            <a:endParaRPr lang="it-IT" b="1"/>
          </a:p>
          <a:p>
            <a:r>
              <a:rPr lang="it-IT"/>
              <a:t>Radiologia (Radiografia) → </a:t>
            </a:r>
            <a:r>
              <a:rPr lang="it-IT">
                <a:solidFill>
                  <a:srgbClr val="FF0000"/>
                </a:solidFill>
              </a:rPr>
              <a:t>Onde EM </a:t>
            </a:r>
            <a:r>
              <a:rPr lang="it-IT"/>
              <a:t>(Raggi X)</a:t>
            </a:r>
          </a:p>
          <a:p>
            <a:r>
              <a:rPr lang="it-IT"/>
              <a:t>Ecografia (e EcoDoppler)→ </a:t>
            </a:r>
            <a:r>
              <a:rPr lang="it-IT">
                <a:solidFill>
                  <a:srgbClr val="3366FF"/>
                </a:solidFill>
              </a:rPr>
              <a:t>Ultrasuoni</a:t>
            </a:r>
          </a:p>
          <a:p>
            <a:r>
              <a:rPr lang="it-IT"/>
              <a:t>Medicina nucleare → </a:t>
            </a:r>
            <a:r>
              <a:rPr lang="it-IT">
                <a:solidFill>
                  <a:srgbClr val="FF0000"/>
                </a:solidFill>
              </a:rPr>
              <a:t>Onde EM </a:t>
            </a:r>
            <a:r>
              <a:rPr lang="it-IT"/>
              <a:t>(Raggi </a:t>
            </a:r>
            <a:r>
              <a:rPr lang="it-IT">
                <a:latin typeface="Symbol" pitchFamily="18" charset="2"/>
              </a:rPr>
              <a:t>g</a:t>
            </a:r>
            <a:r>
              <a:rPr lang="it-IT"/>
              <a:t>) (Scintigrafia, SPECT, PET)</a:t>
            </a:r>
          </a:p>
          <a:p>
            <a:r>
              <a:rPr lang="it-IT"/>
              <a:t>Tomografia computerizzata (TAC o TC o CT) → </a:t>
            </a:r>
            <a:r>
              <a:rPr lang="it-IT">
                <a:solidFill>
                  <a:srgbClr val="FF0000"/>
                </a:solidFill>
              </a:rPr>
              <a:t>Onde EM </a:t>
            </a:r>
            <a:r>
              <a:rPr lang="it-IT"/>
              <a:t>(Raggi X)</a:t>
            </a:r>
          </a:p>
          <a:p>
            <a:r>
              <a:rPr lang="it-IT"/>
              <a:t>Risonanza magnetica (RM o MRI) → </a:t>
            </a:r>
            <a:r>
              <a:rPr lang="it-IT">
                <a:solidFill>
                  <a:srgbClr val="FF0000"/>
                </a:solidFill>
              </a:rPr>
              <a:t>Onde EM </a:t>
            </a:r>
            <a:r>
              <a:rPr lang="it-IT"/>
              <a:t>a radiofrequenza </a:t>
            </a:r>
          </a:p>
        </p:txBody>
      </p:sp>
      <p:sp>
        <p:nvSpPr>
          <p:cNvPr id="20489" name="CasellaDiTesto 9"/>
          <p:cNvSpPr txBox="1">
            <a:spLocks noChangeArrowheads="1"/>
          </p:cNvSpPr>
          <p:nvPr/>
        </p:nvSpPr>
        <p:spPr bwMode="auto">
          <a:xfrm>
            <a:off x="3038475" y="3400425"/>
            <a:ext cx="1928813" cy="369888"/>
          </a:xfrm>
          <a:prstGeom prst="rect">
            <a:avLst/>
          </a:prstGeom>
          <a:noFill/>
          <a:ln w="9525">
            <a:noFill/>
            <a:miter lim="800000"/>
            <a:headEnd/>
            <a:tailEnd/>
          </a:ln>
        </p:spPr>
        <p:txBody>
          <a:bodyPr wrap="none">
            <a:spAutoFit/>
          </a:bodyPr>
          <a:lstStyle/>
          <a:p>
            <a:r>
              <a:rPr lang="it-IT">
                <a:solidFill>
                  <a:srgbClr val="FF0000"/>
                </a:solidFill>
              </a:rPr>
              <a:t>Ionising radiation</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2667000" y="76200"/>
            <a:ext cx="3733800" cy="914400"/>
          </a:xfrm>
        </p:spPr>
        <p:txBody>
          <a:bodyPr/>
          <a:lstStyle/>
          <a:p>
            <a:r>
              <a:rPr lang="it-IT" sz="3600">
                <a:solidFill>
                  <a:srgbClr val="FFFF66"/>
                </a:solidFill>
                <a:effectLst>
                  <a:outerShdw blurRad="38100" dist="38100" dir="2700000" algn="tl">
                    <a:srgbClr val="000000"/>
                  </a:outerShdw>
                </a:effectLst>
              </a:rPr>
              <a:t>LA FINESTRA</a:t>
            </a:r>
          </a:p>
        </p:txBody>
      </p:sp>
      <p:pic>
        <p:nvPicPr>
          <p:cNvPr id="65539" name="Picture 3" descr="08"/>
          <p:cNvPicPr>
            <a:picLocks noChangeAspect="1" noChangeArrowheads="1"/>
          </p:cNvPicPr>
          <p:nvPr/>
        </p:nvPicPr>
        <p:blipFill>
          <a:blip r:embed="rId2" cstate="print"/>
          <a:srcRect/>
          <a:stretch>
            <a:fillRect/>
          </a:stretch>
        </p:blipFill>
        <p:spPr bwMode="auto">
          <a:xfrm>
            <a:off x="533400" y="908050"/>
            <a:ext cx="3581400" cy="3444875"/>
          </a:xfrm>
          <a:prstGeom prst="rect">
            <a:avLst/>
          </a:prstGeom>
          <a:solidFill>
            <a:schemeClr val="bg1"/>
          </a:solidFill>
          <a:ln w="9525">
            <a:solidFill>
              <a:srgbClr val="FF9900"/>
            </a:solidFill>
            <a:miter lim="800000"/>
            <a:headEnd/>
            <a:tailEnd/>
          </a:ln>
        </p:spPr>
      </p:pic>
      <p:sp>
        <p:nvSpPr>
          <p:cNvPr id="65540" name="Text Box 4"/>
          <p:cNvSpPr txBox="1">
            <a:spLocks noChangeArrowheads="1"/>
          </p:cNvSpPr>
          <p:nvPr/>
        </p:nvSpPr>
        <p:spPr bwMode="auto">
          <a:xfrm>
            <a:off x="4679950" y="981075"/>
            <a:ext cx="4284663" cy="2246769"/>
          </a:xfrm>
          <a:prstGeom prst="rect">
            <a:avLst/>
          </a:prstGeom>
          <a:noFill/>
          <a:ln w="9525">
            <a:noFill/>
            <a:miter lim="800000"/>
            <a:headEnd/>
            <a:tailEnd/>
          </a:ln>
          <a:effectLst/>
        </p:spPr>
        <p:txBody>
          <a:bodyPr>
            <a:spAutoFit/>
          </a:bodyPr>
          <a:lstStyle/>
          <a:p>
            <a:pPr>
              <a:spcBef>
                <a:spcPct val="50000"/>
              </a:spcBef>
              <a:buFontTx/>
              <a:buNone/>
            </a:pPr>
            <a:r>
              <a:rPr lang="it-IT" sz="2800" dirty="0" smtClean="0">
                <a:solidFill>
                  <a:srgbClr val="FFFF66"/>
                </a:solidFill>
              </a:rPr>
              <a:t>E’ impostata </a:t>
            </a:r>
            <a:r>
              <a:rPr lang="it-IT" sz="2800" dirty="0">
                <a:solidFill>
                  <a:srgbClr val="FFFF66"/>
                </a:solidFill>
              </a:rPr>
              <a:t>stabilendo un CENTRO </a:t>
            </a:r>
            <a:r>
              <a:rPr lang="it-IT" sz="2800" dirty="0" smtClean="0">
                <a:solidFill>
                  <a:srgbClr val="FFFF66"/>
                </a:solidFill>
              </a:rPr>
              <a:t>(Windows Center o </a:t>
            </a:r>
            <a:r>
              <a:rPr lang="it-IT" sz="2800" dirty="0" err="1" smtClean="0">
                <a:solidFill>
                  <a:srgbClr val="FFFF66"/>
                </a:solidFill>
              </a:rPr>
              <a:t>Window</a:t>
            </a:r>
            <a:r>
              <a:rPr lang="it-IT" sz="2800" dirty="0" smtClean="0">
                <a:solidFill>
                  <a:srgbClr val="FFFF66"/>
                </a:solidFill>
              </a:rPr>
              <a:t> </a:t>
            </a:r>
            <a:r>
              <a:rPr lang="it-IT" sz="2800" dirty="0" err="1" smtClean="0">
                <a:solidFill>
                  <a:srgbClr val="FFFF66"/>
                </a:solidFill>
              </a:rPr>
              <a:t>Level</a:t>
            </a:r>
            <a:r>
              <a:rPr lang="it-IT" sz="2800" dirty="0" smtClean="0">
                <a:solidFill>
                  <a:srgbClr val="FFFF66"/>
                </a:solidFill>
              </a:rPr>
              <a:t>) e un’AMPIEZZA (</a:t>
            </a:r>
            <a:r>
              <a:rPr lang="it-IT" sz="2800" dirty="0" err="1" smtClean="0">
                <a:solidFill>
                  <a:srgbClr val="FFFF66"/>
                </a:solidFill>
              </a:rPr>
              <a:t>Window</a:t>
            </a:r>
            <a:r>
              <a:rPr lang="it-IT" sz="2800" dirty="0" smtClean="0">
                <a:solidFill>
                  <a:srgbClr val="FFFF66"/>
                </a:solidFill>
              </a:rPr>
              <a:t> </a:t>
            </a:r>
            <a:r>
              <a:rPr lang="it-IT" sz="2800" dirty="0" err="1" smtClean="0">
                <a:solidFill>
                  <a:srgbClr val="FFFF66"/>
                </a:solidFill>
              </a:rPr>
              <a:t>Width</a:t>
            </a:r>
            <a:r>
              <a:rPr lang="it-IT" sz="2800" dirty="0" smtClean="0">
                <a:solidFill>
                  <a:srgbClr val="FFFF66"/>
                </a:solidFill>
              </a:rPr>
              <a:t>)</a:t>
            </a:r>
            <a:endParaRPr lang="it-IT" sz="2800" dirty="0">
              <a:solidFill>
                <a:srgbClr val="FFFF66"/>
              </a:solidFill>
            </a:endParaRPr>
          </a:p>
        </p:txBody>
      </p:sp>
      <p:sp>
        <p:nvSpPr>
          <p:cNvPr id="65541" name="AutoShape 5"/>
          <p:cNvSpPr>
            <a:spLocks noChangeArrowheads="1"/>
          </p:cNvSpPr>
          <p:nvPr/>
        </p:nvSpPr>
        <p:spPr bwMode="auto">
          <a:xfrm>
            <a:off x="6380163" y="3399008"/>
            <a:ext cx="207962" cy="1465263"/>
          </a:xfrm>
          <a:prstGeom prst="downArrow">
            <a:avLst>
              <a:gd name="adj1" fmla="val 50000"/>
              <a:gd name="adj2" fmla="val 176146"/>
            </a:avLst>
          </a:prstGeom>
          <a:solidFill>
            <a:schemeClr val="bg1"/>
          </a:solidFill>
          <a:ln w="9525">
            <a:solidFill>
              <a:schemeClr val="tx1"/>
            </a:solidFill>
            <a:miter lim="800000"/>
            <a:headEnd/>
            <a:tailEnd/>
          </a:ln>
          <a:effectLst/>
        </p:spPr>
        <p:txBody>
          <a:bodyPr wrap="none" anchor="ctr"/>
          <a:lstStyle/>
          <a:p>
            <a:endParaRPr lang="it-IT"/>
          </a:p>
        </p:txBody>
      </p:sp>
      <p:sp>
        <p:nvSpPr>
          <p:cNvPr id="65542" name="AutoShape 6"/>
          <p:cNvSpPr>
            <a:spLocks noChangeArrowheads="1"/>
          </p:cNvSpPr>
          <p:nvPr/>
        </p:nvSpPr>
        <p:spPr bwMode="auto">
          <a:xfrm>
            <a:off x="4560888" y="4913483"/>
            <a:ext cx="762000" cy="762000"/>
          </a:xfrm>
          <a:prstGeom prst="upArrow">
            <a:avLst>
              <a:gd name="adj1" fmla="val 50000"/>
              <a:gd name="adj2" fmla="val 25000"/>
            </a:avLst>
          </a:prstGeom>
          <a:solidFill>
            <a:srgbClr val="FF3300"/>
          </a:solidFill>
          <a:ln w="9525">
            <a:solidFill>
              <a:schemeClr val="tx1"/>
            </a:solidFill>
            <a:miter lim="800000"/>
            <a:headEnd/>
            <a:tailEnd/>
          </a:ln>
          <a:effectLst/>
        </p:spPr>
        <p:txBody>
          <a:bodyPr wrap="none" anchor="ctr"/>
          <a:lstStyle/>
          <a:p>
            <a:endParaRPr lang="it-IT"/>
          </a:p>
        </p:txBody>
      </p:sp>
      <p:sp>
        <p:nvSpPr>
          <p:cNvPr id="65543" name="Text Box 7"/>
          <p:cNvSpPr txBox="1">
            <a:spLocks noChangeArrowheads="1"/>
          </p:cNvSpPr>
          <p:nvPr/>
        </p:nvSpPr>
        <p:spPr bwMode="auto">
          <a:xfrm>
            <a:off x="5475288" y="4989683"/>
            <a:ext cx="3200400" cy="641350"/>
          </a:xfrm>
          <a:prstGeom prst="rect">
            <a:avLst/>
          </a:prstGeom>
          <a:noFill/>
          <a:ln w="9525">
            <a:noFill/>
            <a:miter lim="800000"/>
            <a:headEnd/>
            <a:tailEnd/>
          </a:ln>
          <a:effectLst/>
        </p:spPr>
        <p:txBody>
          <a:bodyPr>
            <a:spAutoFit/>
          </a:bodyPr>
          <a:lstStyle/>
          <a:p>
            <a:pPr>
              <a:spcBef>
                <a:spcPct val="50000"/>
              </a:spcBef>
              <a:buFontTx/>
              <a:buNone/>
            </a:pPr>
            <a:r>
              <a:rPr lang="it-IT" sz="3600" b="1" dirty="0">
                <a:solidFill>
                  <a:srgbClr val="FF3300"/>
                </a:solidFill>
                <a:effectLst>
                  <a:outerShdw blurRad="38100" dist="38100" dir="2700000" algn="tl">
                    <a:srgbClr val="000000"/>
                  </a:outerShdw>
                </a:effectLst>
              </a:rPr>
              <a:t>CONTRASTO</a:t>
            </a:r>
          </a:p>
        </p:txBody>
      </p:sp>
      <p:sp>
        <p:nvSpPr>
          <p:cNvPr id="65544" name="Text Box 8"/>
          <p:cNvSpPr txBox="1">
            <a:spLocks noChangeArrowheads="1"/>
          </p:cNvSpPr>
          <p:nvPr/>
        </p:nvSpPr>
        <p:spPr bwMode="auto">
          <a:xfrm>
            <a:off x="179388" y="4581525"/>
            <a:ext cx="4572000" cy="1815882"/>
          </a:xfrm>
          <a:prstGeom prst="rect">
            <a:avLst/>
          </a:prstGeom>
          <a:noFill/>
          <a:ln w="28575">
            <a:noFill/>
            <a:miter lim="800000"/>
            <a:headEnd/>
            <a:tailEnd/>
          </a:ln>
          <a:effectLst/>
        </p:spPr>
        <p:txBody>
          <a:bodyPr>
            <a:spAutoFit/>
          </a:bodyPr>
          <a:lstStyle/>
          <a:p>
            <a:pPr marL="342900" indent="-342900">
              <a:spcBef>
                <a:spcPct val="50000"/>
              </a:spcBef>
              <a:buFontTx/>
              <a:buNone/>
            </a:pPr>
            <a:r>
              <a:rPr lang="it-IT" sz="1600" b="1" u="sng" dirty="0">
                <a:solidFill>
                  <a:schemeClr val="bg1"/>
                </a:solidFill>
              </a:rPr>
              <a:t>Centro:</a:t>
            </a:r>
            <a:r>
              <a:rPr lang="it-IT" sz="1600" b="1" dirty="0">
                <a:solidFill>
                  <a:schemeClr val="bg1"/>
                </a:solidFill>
              </a:rPr>
              <a:t> grigio medio</a:t>
            </a:r>
          </a:p>
          <a:p>
            <a:pPr marL="342900" indent="-342900">
              <a:spcBef>
                <a:spcPct val="50000"/>
              </a:spcBef>
              <a:buFont typeface="Wingdings" pitchFamily="2" charset="2"/>
              <a:buNone/>
            </a:pPr>
            <a:r>
              <a:rPr lang="it-IT" sz="1600" b="1" u="sng" dirty="0">
                <a:solidFill>
                  <a:schemeClr val="bg1"/>
                </a:solidFill>
              </a:rPr>
              <a:t>Densità &gt; Limite superiore:</a:t>
            </a:r>
            <a:r>
              <a:rPr lang="it-IT" sz="1600" b="1" dirty="0">
                <a:solidFill>
                  <a:schemeClr val="bg1"/>
                </a:solidFill>
              </a:rPr>
              <a:t> bianco</a:t>
            </a:r>
          </a:p>
          <a:p>
            <a:pPr marL="342900" indent="-342900">
              <a:spcBef>
                <a:spcPct val="50000"/>
              </a:spcBef>
              <a:buFont typeface="Wingdings" pitchFamily="2" charset="2"/>
              <a:buNone/>
            </a:pPr>
            <a:r>
              <a:rPr lang="it-IT" sz="1600" b="1" u="sng" dirty="0">
                <a:solidFill>
                  <a:schemeClr val="bg1"/>
                </a:solidFill>
              </a:rPr>
              <a:t>Densità &lt; Limite inferiore:</a:t>
            </a:r>
            <a:r>
              <a:rPr lang="it-IT" sz="1600" b="1" dirty="0">
                <a:solidFill>
                  <a:schemeClr val="bg1"/>
                </a:solidFill>
              </a:rPr>
              <a:t> nero</a:t>
            </a:r>
          </a:p>
          <a:p>
            <a:pPr marL="342900" indent="-342900">
              <a:spcBef>
                <a:spcPct val="50000"/>
              </a:spcBef>
              <a:buFont typeface="Wingdings" pitchFamily="2" charset="2"/>
              <a:buNone/>
            </a:pPr>
            <a:r>
              <a:rPr lang="it-IT" sz="1600" b="1" u="sng" dirty="0">
                <a:solidFill>
                  <a:schemeClr val="bg1"/>
                </a:solidFill>
              </a:rPr>
              <a:t>Valori intermedi:</a:t>
            </a:r>
            <a:r>
              <a:rPr lang="it-IT" sz="1600" b="1" dirty="0">
                <a:solidFill>
                  <a:schemeClr val="bg1"/>
                </a:solidFill>
              </a:rPr>
              <a:t> gradazioni crescenti dal </a:t>
            </a:r>
          </a:p>
          <a:p>
            <a:pPr marL="342900" indent="-342900">
              <a:spcBef>
                <a:spcPct val="50000"/>
              </a:spcBef>
              <a:buFont typeface="Wingdings" pitchFamily="2" charset="2"/>
              <a:buNone/>
            </a:pPr>
            <a:r>
              <a:rPr lang="it-IT" sz="1600" b="1" dirty="0">
                <a:solidFill>
                  <a:schemeClr val="bg1"/>
                </a:solidFill>
              </a:rPr>
              <a:t>grigio </a:t>
            </a:r>
            <a:r>
              <a:rPr lang="it-IT" sz="1600" b="1" dirty="0" smtClean="0">
                <a:solidFill>
                  <a:schemeClr val="bg1"/>
                </a:solidFill>
              </a:rPr>
              <a:t>scuro </a:t>
            </a:r>
            <a:r>
              <a:rPr lang="it-IT" sz="1600" b="1" dirty="0">
                <a:solidFill>
                  <a:schemeClr val="bg1"/>
                </a:solidFill>
              </a:rPr>
              <a:t>al grigio </a:t>
            </a:r>
            <a:r>
              <a:rPr lang="it-IT" sz="1600" b="1" dirty="0" smtClean="0">
                <a:solidFill>
                  <a:schemeClr val="bg1"/>
                </a:solidFill>
              </a:rPr>
              <a:t>chiaro</a:t>
            </a:r>
            <a:endParaRPr lang="it-IT" sz="1600" b="1" dirty="0">
              <a:solidFill>
                <a:schemeClr val="bg1"/>
              </a:solidFill>
            </a:endParaRPr>
          </a:p>
        </p:txBody>
      </p:sp>
      <p:sp>
        <p:nvSpPr>
          <p:cNvPr id="9" name="Rettangolo 8"/>
          <p:cNvSpPr/>
          <p:nvPr/>
        </p:nvSpPr>
        <p:spPr>
          <a:xfrm>
            <a:off x="762000" y="3976254"/>
            <a:ext cx="720436" cy="304800"/>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cxnSp>
        <p:nvCxnSpPr>
          <p:cNvPr id="11" name="Connettore 1 10"/>
          <p:cNvCxnSpPr/>
          <p:nvPr/>
        </p:nvCxnSpPr>
        <p:spPr>
          <a:xfrm>
            <a:off x="1884218" y="2895600"/>
            <a:ext cx="0" cy="138545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Connettore 1 11"/>
          <p:cNvCxnSpPr/>
          <p:nvPr/>
        </p:nvCxnSpPr>
        <p:spPr>
          <a:xfrm>
            <a:off x="3048000" y="1108364"/>
            <a:ext cx="0" cy="77585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CasellaDiTesto 13"/>
          <p:cNvSpPr txBox="1"/>
          <p:nvPr/>
        </p:nvSpPr>
        <p:spPr>
          <a:xfrm>
            <a:off x="1981200" y="3934691"/>
            <a:ext cx="312906" cy="369332"/>
          </a:xfrm>
          <a:prstGeom prst="rect">
            <a:avLst/>
          </a:prstGeom>
          <a:noFill/>
        </p:spPr>
        <p:txBody>
          <a:bodyPr wrap="none" rtlCol="0">
            <a:spAutoFit/>
          </a:bodyPr>
          <a:lstStyle/>
          <a:p>
            <a:r>
              <a:rPr lang="it-IT" dirty="0" smtClean="0"/>
              <a:t>0</a:t>
            </a:r>
            <a:endParaRPr lang="it-IT" dirty="0"/>
          </a:p>
        </p:txBody>
      </p:sp>
      <p:sp>
        <p:nvSpPr>
          <p:cNvPr id="15" name="CasellaDiTesto 14"/>
          <p:cNvSpPr txBox="1"/>
          <p:nvPr/>
        </p:nvSpPr>
        <p:spPr>
          <a:xfrm>
            <a:off x="3117273" y="1039091"/>
            <a:ext cx="569387" cy="369332"/>
          </a:xfrm>
          <a:prstGeom prst="rect">
            <a:avLst/>
          </a:prstGeom>
          <a:noFill/>
        </p:spPr>
        <p:txBody>
          <a:bodyPr wrap="none" rtlCol="0">
            <a:spAutoFit/>
          </a:bodyPr>
          <a:lstStyle/>
          <a:p>
            <a:r>
              <a:rPr lang="it-IT" dirty="0" smtClean="0"/>
              <a:t>255</a:t>
            </a:r>
            <a:endParaRPr lang="it-IT"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1205345" y="76200"/>
            <a:ext cx="6317673" cy="831850"/>
          </a:xfrm>
        </p:spPr>
        <p:txBody>
          <a:bodyPr/>
          <a:lstStyle/>
          <a:p>
            <a:r>
              <a:rPr lang="it-IT" sz="3600" b="1" dirty="0" smtClean="0">
                <a:solidFill>
                  <a:srgbClr val="FFFF00"/>
                </a:solidFill>
                <a:effectLst>
                  <a:outerShdw blurRad="38100" dist="38100" dir="2700000" algn="tl">
                    <a:srgbClr val="000000"/>
                  </a:outerShdw>
                </a:effectLst>
              </a:rPr>
              <a:t>USO DELLA </a:t>
            </a:r>
            <a:r>
              <a:rPr lang="it-IT" sz="3600" b="1" dirty="0">
                <a:solidFill>
                  <a:srgbClr val="FFFF00"/>
                </a:solidFill>
                <a:effectLst>
                  <a:outerShdw blurRad="38100" dist="38100" dir="2700000" algn="tl">
                    <a:srgbClr val="000000"/>
                  </a:outerShdw>
                </a:effectLst>
              </a:rPr>
              <a:t>FINESTRA</a:t>
            </a:r>
          </a:p>
        </p:txBody>
      </p:sp>
      <p:pic>
        <p:nvPicPr>
          <p:cNvPr id="66563" name="Picture 3" descr="TC supino_01_R"/>
          <p:cNvPicPr>
            <a:picLocks noChangeAspect="1" noChangeArrowheads="1"/>
          </p:cNvPicPr>
          <p:nvPr/>
        </p:nvPicPr>
        <p:blipFill>
          <a:blip r:embed="rId2" cstate="print"/>
          <a:srcRect/>
          <a:stretch>
            <a:fillRect/>
          </a:stretch>
        </p:blipFill>
        <p:spPr bwMode="auto">
          <a:xfrm>
            <a:off x="228600" y="1143000"/>
            <a:ext cx="3454400" cy="2865438"/>
          </a:xfrm>
          <a:prstGeom prst="rect">
            <a:avLst/>
          </a:prstGeom>
          <a:noFill/>
        </p:spPr>
      </p:pic>
      <p:pic>
        <p:nvPicPr>
          <p:cNvPr id="66564" name="Picture 4" descr="Node-ct"/>
          <p:cNvPicPr>
            <a:picLocks noChangeAspect="1" noChangeArrowheads="1"/>
          </p:cNvPicPr>
          <p:nvPr/>
        </p:nvPicPr>
        <p:blipFill>
          <a:blip r:embed="rId3" cstate="print"/>
          <a:srcRect/>
          <a:stretch>
            <a:fillRect/>
          </a:stretch>
        </p:blipFill>
        <p:spPr bwMode="auto">
          <a:xfrm>
            <a:off x="4572000" y="3886200"/>
            <a:ext cx="3228975" cy="2744788"/>
          </a:xfrm>
          <a:prstGeom prst="rect">
            <a:avLst/>
          </a:prstGeom>
          <a:noFill/>
        </p:spPr>
      </p:pic>
      <p:sp>
        <p:nvSpPr>
          <p:cNvPr id="66565" name="Text Box 5"/>
          <p:cNvSpPr txBox="1">
            <a:spLocks noChangeArrowheads="1"/>
          </p:cNvSpPr>
          <p:nvPr/>
        </p:nvSpPr>
        <p:spPr bwMode="auto">
          <a:xfrm>
            <a:off x="4191000" y="1371600"/>
            <a:ext cx="3962400" cy="1066800"/>
          </a:xfrm>
          <a:prstGeom prst="rect">
            <a:avLst/>
          </a:prstGeom>
          <a:noFill/>
          <a:ln w="9525">
            <a:noFill/>
            <a:miter lim="800000"/>
            <a:headEnd/>
            <a:tailEnd/>
          </a:ln>
          <a:effectLst/>
        </p:spPr>
        <p:txBody>
          <a:bodyPr>
            <a:spAutoFit/>
          </a:bodyPr>
          <a:lstStyle/>
          <a:p>
            <a:pPr>
              <a:spcBef>
                <a:spcPct val="50000"/>
              </a:spcBef>
              <a:buFontTx/>
              <a:buNone/>
            </a:pPr>
            <a:r>
              <a:rPr lang="it-IT" sz="3200">
                <a:solidFill>
                  <a:srgbClr val="FFFF66"/>
                </a:solidFill>
                <a:effectLst>
                  <a:outerShdw blurRad="38100" dist="38100" dir="2700000" algn="tl">
                    <a:srgbClr val="000000"/>
                  </a:outerShdw>
                </a:effectLst>
              </a:rPr>
              <a:t>FINESTRA PER IL PARENCHIMA</a:t>
            </a:r>
          </a:p>
        </p:txBody>
      </p:sp>
      <p:sp>
        <p:nvSpPr>
          <p:cNvPr id="66566" name="Text Box 6"/>
          <p:cNvSpPr txBox="1">
            <a:spLocks noChangeArrowheads="1"/>
          </p:cNvSpPr>
          <p:nvPr/>
        </p:nvSpPr>
        <p:spPr bwMode="auto">
          <a:xfrm>
            <a:off x="457200" y="4572000"/>
            <a:ext cx="3429000" cy="1066800"/>
          </a:xfrm>
          <a:prstGeom prst="rect">
            <a:avLst/>
          </a:prstGeom>
          <a:noFill/>
          <a:ln w="9525">
            <a:noFill/>
            <a:miter lim="800000"/>
            <a:headEnd/>
            <a:tailEnd/>
          </a:ln>
          <a:effectLst/>
        </p:spPr>
        <p:txBody>
          <a:bodyPr>
            <a:spAutoFit/>
          </a:bodyPr>
          <a:lstStyle/>
          <a:p>
            <a:pPr>
              <a:spcBef>
                <a:spcPct val="50000"/>
              </a:spcBef>
              <a:buFontTx/>
              <a:buNone/>
            </a:pPr>
            <a:r>
              <a:rPr lang="it-IT" sz="3200">
                <a:solidFill>
                  <a:srgbClr val="FFFF66"/>
                </a:solidFill>
                <a:effectLst>
                  <a:outerShdw blurRad="38100" dist="38100" dir="2700000" algn="tl">
                    <a:srgbClr val="000000"/>
                  </a:outerShdw>
                </a:effectLst>
              </a:rPr>
              <a:t>FINESTRA</a:t>
            </a:r>
            <a:r>
              <a:rPr lang="it-IT" sz="2400">
                <a:solidFill>
                  <a:srgbClr val="FFFF66"/>
                </a:solidFill>
                <a:effectLst>
                  <a:outerShdw blurRad="38100" dist="38100" dir="2700000" algn="tl">
                    <a:srgbClr val="000000"/>
                  </a:outerShdw>
                </a:effectLst>
              </a:rPr>
              <a:t> </a:t>
            </a:r>
            <a:r>
              <a:rPr lang="it-IT" sz="3200">
                <a:solidFill>
                  <a:srgbClr val="FFFF66"/>
                </a:solidFill>
                <a:effectLst>
                  <a:outerShdw blurRad="38100" dist="38100" dir="2700000" algn="tl">
                    <a:srgbClr val="000000"/>
                  </a:outerShdw>
                </a:effectLst>
              </a:rPr>
              <a:t>PER IL MEDIASTINO</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defRPr/>
            </a:pPr>
            <a:r>
              <a:rPr lang="it-IT" dirty="0" smtClean="0"/>
              <a:t>Diagnostica per immagini (19)</a:t>
            </a:r>
            <a:endParaRPr lang="it-IT" dirty="0"/>
          </a:p>
        </p:txBody>
      </p:sp>
      <p:sp>
        <p:nvSpPr>
          <p:cNvPr id="6" name="Segnaposto numero diapositiva 5"/>
          <p:cNvSpPr>
            <a:spLocks noGrp="1"/>
          </p:cNvSpPr>
          <p:nvPr>
            <p:ph type="sldNum" sz="quarter" idx="10"/>
          </p:nvPr>
        </p:nvSpPr>
        <p:spPr/>
        <p:txBody>
          <a:bodyPr/>
          <a:lstStyle/>
          <a:p>
            <a:pPr>
              <a:defRPr/>
            </a:pPr>
            <a:fld id="{D42D30C0-307C-4B98-9010-19A3F6F9B0BF}" type="slidenum">
              <a:rPr lang="it-IT" smtClean="0"/>
              <a:pPr>
                <a:defRPr/>
              </a:pPr>
              <a:t>62</a:t>
            </a:fld>
            <a:endParaRPr lang="it-IT" dirty="0"/>
          </a:p>
        </p:txBody>
      </p:sp>
      <p:sp>
        <p:nvSpPr>
          <p:cNvPr id="36868" name="Rettangolo 7"/>
          <p:cNvSpPr>
            <a:spLocks noChangeArrowheads="1"/>
          </p:cNvSpPr>
          <p:nvPr/>
        </p:nvSpPr>
        <p:spPr bwMode="auto">
          <a:xfrm>
            <a:off x="266700" y="1377950"/>
            <a:ext cx="7962900" cy="2554288"/>
          </a:xfrm>
          <a:prstGeom prst="rect">
            <a:avLst/>
          </a:prstGeom>
          <a:noFill/>
          <a:ln w="9525">
            <a:noFill/>
            <a:miter lim="800000"/>
            <a:headEnd/>
            <a:tailEnd/>
          </a:ln>
        </p:spPr>
        <p:txBody>
          <a:bodyPr>
            <a:spAutoFit/>
          </a:bodyPr>
          <a:lstStyle/>
          <a:p>
            <a:r>
              <a:rPr lang="it-IT" sz="2000" b="1">
                <a:solidFill>
                  <a:srgbClr val="FF0000"/>
                </a:solidFill>
              </a:rPr>
              <a:t>Mezzi di Contrasto </a:t>
            </a:r>
            <a:r>
              <a:rPr lang="it-IT" sz="2000" b="1"/>
              <a:t>in TC</a:t>
            </a:r>
          </a:p>
          <a:p>
            <a:endParaRPr lang="it-IT" sz="2000" b="1"/>
          </a:p>
          <a:p>
            <a:r>
              <a:rPr lang="it-IT" sz="2000"/>
              <a:t>Sono sostanze in grado di variare la densità delle strutture anatomiche dove si localizzano.</a:t>
            </a:r>
          </a:p>
          <a:p>
            <a:endParaRPr lang="it-IT" sz="2000"/>
          </a:p>
          <a:p>
            <a:r>
              <a:rPr lang="it-IT" sz="2000" b="1"/>
              <a:t>Radiopachi</a:t>
            </a:r>
            <a:r>
              <a:rPr lang="it-IT" sz="2000"/>
              <a:t> (Bario, Iodio)</a:t>
            </a:r>
          </a:p>
          <a:p>
            <a:r>
              <a:rPr lang="it-IT" sz="2000" b="1"/>
              <a:t>Radiotrasparenti</a:t>
            </a:r>
            <a:r>
              <a:rPr lang="it-IT" sz="2000"/>
              <a:t> (Aria, Acqua): Riducono la densità delle strutture dove si localizzano, e distendono le pareti.</a:t>
            </a:r>
          </a:p>
        </p:txBody>
      </p:sp>
      <p:pic>
        <p:nvPicPr>
          <p:cNvPr id="36869" name="Picture 2" descr="http://www.ricercheradiologiche.it/CD/2003-2/IMG/POST_112.JPG"/>
          <p:cNvPicPr>
            <a:picLocks noChangeAspect="1" noChangeArrowheads="1"/>
          </p:cNvPicPr>
          <p:nvPr/>
        </p:nvPicPr>
        <p:blipFill>
          <a:blip r:embed="rId2" cstate="print"/>
          <a:srcRect b="51401"/>
          <a:stretch>
            <a:fillRect/>
          </a:stretch>
        </p:blipFill>
        <p:spPr bwMode="auto">
          <a:xfrm>
            <a:off x="0" y="3995738"/>
            <a:ext cx="6815138" cy="2576512"/>
          </a:xfrm>
          <a:prstGeom prst="rect">
            <a:avLst/>
          </a:prstGeom>
          <a:noFill/>
          <a:ln w="9525">
            <a:noFill/>
            <a:miter lim="800000"/>
            <a:headEnd/>
            <a:tailEnd/>
          </a:ln>
        </p:spPr>
      </p:pic>
      <p:sp>
        <p:nvSpPr>
          <p:cNvPr id="36870" name="Rettangolo 6"/>
          <p:cNvSpPr>
            <a:spLocks noChangeArrowheads="1"/>
          </p:cNvSpPr>
          <p:nvPr/>
        </p:nvSpPr>
        <p:spPr bwMode="auto">
          <a:xfrm>
            <a:off x="6780213" y="4056063"/>
            <a:ext cx="2363787" cy="2032000"/>
          </a:xfrm>
          <a:prstGeom prst="rect">
            <a:avLst/>
          </a:prstGeom>
          <a:noFill/>
          <a:ln w="9525">
            <a:noFill/>
            <a:miter lim="800000"/>
            <a:headEnd/>
            <a:tailEnd/>
          </a:ln>
        </p:spPr>
        <p:txBody>
          <a:bodyPr>
            <a:spAutoFit/>
          </a:bodyPr>
          <a:lstStyle/>
          <a:p>
            <a:r>
              <a:rPr lang="it-IT" sz="1400"/>
              <a:t>Epatopatia cronica.</a:t>
            </a:r>
            <a:br>
              <a:rPr lang="it-IT" sz="1400"/>
            </a:br>
            <a:r>
              <a:rPr lang="it-IT" sz="1400"/>
              <a:t>TC senza (A) e con mezzo di contrasto (B): presenza di tessuto solido a debole ma evidente contrast enhancement in corrispondenza dell'origine del dotto epatico di destra (freccia).</a:t>
            </a:r>
          </a:p>
        </p:txBody>
      </p:sp>
      <p:sp>
        <p:nvSpPr>
          <p:cNvPr id="36871" name="CasellaDiTesto 6"/>
          <p:cNvSpPr txBox="1">
            <a:spLocks noChangeArrowheads="1"/>
          </p:cNvSpPr>
          <p:nvPr/>
        </p:nvSpPr>
        <p:spPr bwMode="auto">
          <a:xfrm>
            <a:off x="6934200" y="6200775"/>
            <a:ext cx="1971675" cy="276225"/>
          </a:xfrm>
          <a:prstGeom prst="rect">
            <a:avLst/>
          </a:prstGeom>
          <a:noFill/>
          <a:ln w="9525">
            <a:noFill/>
            <a:miter lim="800000"/>
            <a:headEnd/>
            <a:tailEnd/>
          </a:ln>
        </p:spPr>
        <p:txBody>
          <a:bodyPr wrap="none">
            <a:spAutoFit/>
          </a:bodyPr>
          <a:lstStyle/>
          <a:p>
            <a:r>
              <a:rPr lang="it-IT" sz="1200"/>
              <a:t>(convenzione radiologica!)</a:t>
            </a:r>
          </a:p>
        </p:txBody>
      </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762000" y="228600"/>
            <a:ext cx="6934200" cy="685800"/>
          </a:xfrm>
        </p:spPr>
        <p:txBody>
          <a:bodyPr/>
          <a:lstStyle/>
          <a:p>
            <a:r>
              <a:rPr lang="it-IT" sz="3600">
                <a:solidFill>
                  <a:srgbClr val="FFFF66"/>
                </a:solidFill>
                <a:effectLst>
                  <a:outerShdw blurRad="38100" dist="38100" dir="2700000" algn="tl">
                    <a:srgbClr val="000000"/>
                  </a:outerShdw>
                </a:effectLst>
              </a:rPr>
              <a:t>MEZZO DI CONTRASTO IN TC</a:t>
            </a:r>
            <a:r>
              <a:rPr lang="it-IT" sz="3200">
                <a:solidFill>
                  <a:srgbClr val="FF3300"/>
                </a:solidFill>
              </a:rPr>
              <a:t> </a:t>
            </a:r>
            <a:br>
              <a:rPr lang="it-IT" sz="3200">
                <a:solidFill>
                  <a:srgbClr val="FF3300"/>
                </a:solidFill>
              </a:rPr>
            </a:br>
            <a:endParaRPr lang="it-IT" sz="3200">
              <a:solidFill>
                <a:srgbClr val="FF3300"/>
              </a:solidFill>
            </a:endParaRPr>
          </a:p>
        </p:txBody>
      </p:sp>
      <p:sp>
        <p:nvSpPr>
          <p:cNvPr id="74755" name="Text Box 3"/>
          <p:cNvSpPr txBox="1">
            <a:spLocks noChangeArrowheads="1"/>
          </p:cNvSpPr>
          <p:nvPr/>
        </p:nvSpPr>
        <p:spPr bwMode="auto">
          <a:xfrm>
            <a:off x="179388" y="1240064"/>
            <a:ext cx="8839200" cy="4044184"/>
          </a:xfrm>
          <a:prstGeom prst="rect">
            <a:avLst/>
          </a:prstGeom>
          <a:noFill/>
          <a:ln w="9525">
            <a:noFill/>
            <a:miter lim="800000"/>
            <a:headEnd/>
            <a:tailEnd/>
          </a:ln>
          <a:effectLst/>
        </p:spPr>
        <p:txBody>
          <a:bodyPr>
            <a:spAutoFit/>
          </a:bodyPr>
          <a:lstStyle/>
          <a:p>
            <a:pPr>
              <a:lnSpc>
                <a:spcPct val="90000"/>
              </a:lnSpc>
              <a:spcBef>
                <a:spcPct val="50000"/>
              </a:spcBef>
              <a:buFontTx/>
              <a:buNone/>
            </a:pPr>
            <a:r>
              <a:rPr lang="it-IT" sz="2400" dirty="0">
                <a:solidFill>
                  <a:schemeClr val="bg1"/>
                </a:solidFill>
              </a:rPr>
              <a:t>Iniezione endovenosa di mezzo di contrasto iodato:</a:t>
            </a:r>
          </a:p>
          <a:p>
            <a:pPr>
              <a:lnSpc>
                <a:spcPct val="90000"/>
              </a:lnSpc>
              <a:spcBef>
                <a:spcPct val="50000"/>
              </a:spcBef>
              <a:buFontTx/>
              <a:buNone/>
            </a:pPr>
            <a:r>
              <a:rPr lang="it-IT" sz="2400" dirty="0">
                <a:solidFill>
                  <a:schemeClr val="bg1"/>
                </a:solidFill>
              </a:rPr>
              <a:t>   </a:t>
            </a:r>
            <a:r>
              <a:rPr lang="it-IT" sz="2400" dirty="0">
                <a:solidFill>
                  <a:srgbClr val="FF9900"/>
                </a:solidFill>
              </a:rPr>
              <a:t>quantità</a:t>
            </a:r>
            <a:r>
              <a:rPr lang="it-IT" sz="2400" dirty="0">
                <a:solidFill>
                  <a:schemeClr val="bg1"/>
                </a:solidFill>
              </a:rPr>
              <a:t> variabile in funzione del peso corporeo</a:t>
            </a:r>
          </a:p>
          <a:p>
            <a:pPr>
              <a:lnSpc>
                <a:spcPct val="90000"/>
              </a:lnSpc>
              <a:spcBef>
                <a:spcPct val="50000"/>
              </a:spcBef>
              <a:buFontTx/>
              <a:buNone/>
            </a:pPr>
            <a:r>
              <a:rPr lang="it-IT" sz="2400" dirty="0">
                <a:solidFill>
                  <a:schemeClr val="bg1"/>
                </a:solidFill>
              </a:rPr>
              <a:t>   (1-3 cc/kg di peso)</a:t>
            </a:r>
          </a:p>
          <a:p>
            <a:pPr>
              <a:lnSpc>
                <a:spcPct val="90000"/>
              </a:lnSpc>
              <a:spcBef>
                <a:spcPct val="50000"/>
              </a:spcBef>
              <a:buFontTx/>
              <a:buNone/>
            </a:pPr>
            <a:r>
              <a:rPr lang="it-IT" sz="2400" dirty="0">
                <a:solidFill>
                  <a:schemeClr val="accent1"/>
                </a:solidFill>
              </a:rPr>
              <a:t>   </a:t>
            </a:r>
            <a:r>
              <a:rPr lang="it-IT" sz="2400" dirty="0">
                <a:solidFill>
                  <a:srgbClr val="FF9900"/>
                </a:solidFill>
              </a:rPr>
              <a:t>velocità: in TC spirale sempre </a:t>
            </a:r>
            <a:r>
              <a:rPr lang="it-IT" sz="2400" u="sng" dirty="0">
                <a:solidFill>
                  <a:srgbClr val="FF9900"/>
                </a:solidFill>
              </a:rPr>
              <a:t>a bolo</a:t>
            </a:r>
            <a:r>
              <a:rPr lang="it-IT" sz="2400" dirty="0">
                <a:solidFill>
                  <a:srgbClr val="FF9900"/>
                </a:solidFill>
              </a:rPr>
              <a:t>:</a:t>
            </a:r>
            <a:r>
              <a:rPr lang="it-IT" sz="2400" dirty="0">
                <a:solidFill>
                  <a:schemeClr val="bg1"/>
                </a:solidFill>
              </a:rPr>
              <a:t>  2-5 </a:t>
            </a:r>
            <a:r>
              <a:rPr lang="it-IT" sz="2400" dirty="0" smtClean="0">
                <a:solidFill>
                  <a:schemeClr val="bg1"/>
                </a:solidFill>
              </a:rPr>
              <a:t>cc/sec</a:t>
            </a:r>
            <a:r>
              <a:rPr lang="it-IT" sz="2400" dirty="0">
                <a:solidFill>
                  <a:schemeClr val="bg1"/>
                </a:solidFill>
              </a:rPr>
              <a:t>, a </a:t>
            </a:r>
            <a:r>
              <a:rPr lang="it-IT" sz="2400" dirty="0" smtClean="0">
                <a:solidFill>
                  <a:schemeClr val="bg1"/>
                </a:solidFill>
              </a:rPr>
              <a:t>seconda:  </a:t>
            </a:r>
            <a:endParaRPr lang="it-IT" sz="2400" dirty="0">
              <a:solidFill>
                <a:schemeClr val="bg1"/>
              </a:solidFill>
            </a:endParaRPr>
          </a:p>
          <a:p>
            <a:pPr>
              <a:lnSpc>
                <a:spcPct val="90000"/>
              </a:lnSpc>
              <a:spcBef>
                <a:spcPct val="50000"/>
              </a:spcBef>
              <a:buFontTx/>
              <a:buNone/>
            </a:pPr>
            <a:r>
              <a:rPr lang="it-IT" sz="2400" dirty="0">
                <a:solidFill>
                  <a:schemeClr val="bg1"/>
                </a:solidFill>
              </a:rPr>
              <a:t>       - del tipo di esame</a:t>
            </a:r>
          </a:p>
          <a:p>
            <a:pPr>
              <a:lnSpc>
                <a:spcPct val="90000"/>
              </a:lnSpc>
              <a:spcBef>
                <a:spcPct val="50000"/>
              </a:spcBef>
              <a:buFontTx/>
              <a:buNone/>
            </a:pPr>
            <a:r>
              <a:rPr lang="it-IT" sz="2400" dirty="0">
                <a:solidFill>
                  <a:schemeClr val="bg1"/>
                </a:solidFill>
              </a:rPr>
              <a:t>       - delle indicazioni cliniche </a:t>
            </a:r>
          </a:p>
          <a:p>
            <a:pPr>
              <a:lnSpc>
                <a:spcPct val="90000"/>
              </a:lnSpc>
              <a:spcBef>
                <a:spcPct val="50000"/>
              </a:spcBef>
              <a:buFontTx/>
              <a:buNone/>
            </a:pPr>
            <a:r>
              <a:rPr lang="it-IT" sz="2400" dirty="0">
                <a:solidFill>
                  <a:schemeClr val="bg1"/>
                </a:solidFill>
              </a:rPr>
              <a:t>       - accesso venoso</a:t>
            </a:r>
          </a:p>
          <a:p>
            <a:pPr>
              <a:lnSpc>
                <a:spcPct val="90000"/>
              </a:lnSpc>
              <a:spcBef>
                <a:spcPct val="50000"/>
              </a:spcBef>
              <a:buFontTx/>
              <a:buNone/>
            </a:pPr>
            <a:r>
              <a:rPr lang="it-IT" sz="2400" dirty="0">
                <a:solidFill>
                  <a:schemeClr val="bg1"/>
                </a:solidFill>
              </a:rPr>
              <a:t>       </a:t>
            </a:r>
          </a:p>
        </p:txBody>
      </p:sp>
      <p:sp>
        <p:nvSpPr>
          <p:cNvPr id="4" name="Rettangolo 3"/>
          <p:cNvSpPr/>
          <p:nvPr/>
        </p:nvSpPr>
        <p:spPr>
          <a:xfrm>
            <a:off x="612182" y="5495529"/>
            <a:ext cx="8144359" cy="923330"/>
          </a:xfrm>
          <a:prstGeom prst="rect">
            <a:avLst/>
          </a:prstGeom>
        </p:spPr>
        <p:txBody>
          <a:bodyPr wrap="square">
            <a:spAutoFit/>
          </a:bodyPr>
          <a:lstStyle/>
          <a:p>
            <a:r>
              <a:rPr lang="it-IT" dirty="0" smtClean="0">
                <a:solidFill>
                  <a:srgbClr val="FFC000"/>
                </a:solidFill>
              </a:rPr>
              <a:t>(“a bolo”: somministrazione di un farmaco in dose massiva e non frazionata nel tempo, per permettere all'agente il rapido raggiungimento di una concentrazione efficace nel sangue)</a:t>
            </a:r>
            <a:endParaRPr lang="it-IT" dirty="0">
              <a:solidFill>
                <a:srgbClr val="FFC000"/>
              </a:solidFill>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827088" y="228600"/>
            <a:ext cx="7385050" cy="914400"/>
          </a:xfrm>
        </p:spPr>
        <p:txBody>
          <a:bodyPr/>
          <a:lstStyle/>
          <a:p>
            <a:r>
              <a:rPr lang="it-IT" sz="3600" b="1">
                <a:solidFill>
                  <a:srgbClr val="FFFF66"/>
                </a:solidFill>
                <a:effectLst>
                  <a:outerShdw blurRad="38100" dist="38100" dir="2700000" algn="tl">
                    <a:srgbClr val="000000"/>
                  </a:outerShdw>
                </a:effectLst>
              </a:rPr>
              <a:t>MEZZI DI CONTRASTO IN TC</a:t>
            </a:r>
          </a:p>
        </p:txBody>
      </p:sp>
      <p:sp>
        <p:nvSpPr>
          <p:cNvPr id="75779" name="Text Box 3"/>
          <p:cNvSpPr txBox="1">
            <a:spLocks noChangeArrowheads="1"/>
          </p:cNvSpPr>
          <p:nvPr/>
        </p:nvSpPr>
        <p:spPr bwMode="auto">
          <a:xfrm>
            <a:off x="323850" y="1412875"/>
            <a:ext cx="8569325" cy="3970318"/>
          </a:xfrm>
          <a:prstGeom prst="rect">
            <a:avLst/>
          </a:prstGeom>
          <a:noFill/>
          <a:ln w="9525">
            <a:noFill/>
            <a:miter lim="800000"/>
            <a:headEnd/>
            <a:tailEnd/>
          </a:ln>
          <a:effectLst/>
        </p:spPr>
        <p:txBody>
          <a:bodyPr>
            <a:spAutoFit/>
          </a:bodyPr>
          <a:lstStyle/>
          <a:p>
            <a:pPr marL="457200" indent="-457200">
              <a:spcBef>
                <a:spcPct val="50000"/>
              </a:spcBef>
              <a:buFontTx/>
              <a:buAutoNum type="arabicPeriod"/>
            </a:pPr>
            <a:r>
              <a:rPr lang="it-IT" sz="2400" b="1" dirty="0">
                <a:solidFill>
                  <a:schemeClr val="bg1"/>
                </a:solidFill>
                <a:effectLst>
                  <a:outerShdw blurRad="38100" dist="38100" dir="2700000" algn="tl">
                    <a:srgbClr val="000000"/>
                  </a:outerShdw>
                </a:effectLst>
              </a:rPr>
              <a:t>Aumentano il contrasto tra organi e tessuti che presentano una densità simile: </a:t>
            </a:r>
            <a:r>
              <a:rPr lang="it-IT" sz="2400" b="1" dirty="0" err="1">
                <a:solidFill>
                  <a:srgbClr val="FFC000"/>
                </a:solidFill>
                <a:effectLst>
                  <a:outerShdw blurRad="38100" dist="38100" dir="2700000" algn="tl">
                    <a:srgbClr val="000000"/>
                  </a:outerShdw>
                </a:effectLst>
              </a:rPr>
              <a:t>contrast</a:t>
            </a:r>
            <a:r>
              <a:rPr lang="it-IT" sz="2400" b="1" dirty="0">
                <a:solidFill>
                  <a:srgbClr val="FFC000"/>
                </a:solidFill>
                <a:effectLst>
                  <a:outerShdw blurRad="38100" dist="38100" dir="2700000" algn="tl">
                    <a:srgbClr val="000000"/>
                  </a:outerShdw>
                </a:effectLst>
              </a:rPr>
              <a:t> </a:t>
            </a:r>
            <a:r>
              <a:rPr lang="it-IT" sz="2400" b="1" dirty="0" err="1">
                <a:solidFill>
                  <a:srgbClr val="FFC000"/>
                </a:solidFill>
                <a:effectLst>
                  <a:outerShdw blurRad="38100" dist="38100" dir="2700000" algn="tl">
                    <a:srgbClr val="000000"/>
                  </a:outerShdw>
                </a:effectLst>
              </a:rPr>
              <a:t>enhancement</a:t>
            </a:r>
            <a:endParaRPr lang="it-IT" sz="2400" b="1" dirty="0">
              <a:solidFill>
                <a:srgbClr val="FFC000"/>
              </a:solidFill>
              <a:effectLst>
                <a:outerShdw blurRad="38100" dist="38100" dir="2700000" algn="tl">
                  <a:srgbClr val="000000"/>
                </a:outerShdw>
              </a:effectLst>
            </a:endParaRPr>
          </a:p>
          <a:p>
            <a:pPr marL="457200" indent="-457200">
              <a:spcBef>
                <a:spcPct val="50000"/>
              </a:spcBef>
              <a:buFontTx/>
              <a:buAutoNum type="arabicPeriod"/>
            </a:pPr>
            <a:r>
              <a:rPr lang="it-IT" sz="2400" b="1" dirty="0" err="1">
                <a:solidFill>
                  <a:schemeClr val="bg1"/>
                </a:solidFill>
                <a:effectLst>
                  <a:outerShdw blurRad="38100" dist="38100" dir="2700000" algn="tl">
                    <a:srgbClr val="000000"/>
                  </a:outerShdw>
                </a:effectLst>
              </a:rPr>
              <a:t>Enhancement</a:t>
            </a:r>
            <a:r>
              <a:rPr lang="it-IT" sz="2400" b="1" dirty="0">
                <a:solidFill>
                  <a:schemeClr val="bg1"/>
                </a:solidFill>
                <a:effectLst>
                  <a:outerShdw blurRad="38100" dist="38100" dir="2700000" algn="tl">
                    <a:srgbClr val="000000"/>
                  </a:outerShdw>
                </a:effectLst>
              </a:rPr>
              <a:t> elevato: tessuto molto vascolarizzato</a:t>
            </a:r>
          </a:p>
          <a:p>
            <a:pPr marL="457200" indent="-457200">
              <a:spcBef>
                <a:spcPct val="50000"/>
              </a:spcBef>
              <a:buFontTx/>
              <a:buAutoNum type="arabicPeriod"/>
            </a:pPr>
            <a:r>
              <a:rPr lang="it-IT" sz="2400" b="1" dirty="0">
                <a:solidFill>
                  <a:schemeClr val="bg1"/>
                </a:solidFill>
                <a:effectLst>
                  <a:outerShdw blurRad="38100" dist="38100" dir="2700000" algn="tl">
                    <a:srgbClr val="000000"/>
                  </a:outerShdw>
                </a:effectLst>
              </a:rPr>
              <a:t>Permettono la visualizzazione del lume dei vasi</a:t>
            </a:r>
          </a:p>
          <a:p>
            <a:pPr marL="457200" indent="-457200">
              <a:spcBef>
                <a:spcPct val="50000"/>
              </a:spcBef>
              <a:buFontTx/>
              <a:buAutoNum type="arabicPeriod"/>
            </a:pPr>
            <a:r>
              <a:rPr lang="it-IT" sz="2400" b="1" dirty="0">
                <a:solidFill>
                  <a:schemeClr val="bg1"/>
                </a:solidFill>
                <a:effectLst>
                  <a:outerShdw blurRad="38100" dist="38100" dir="2700000" algn="tl">
                    <a:srgbClr val="000000"/>
                  </a:outerShdw>
                </a:effectLst>
              </a:rPr>
              <a:t>Permettono la caratterizzazione di lesioni</a:t>
            </a:r>
          </a:p>
          <a:p>
            <a:pPr marL="457200" indent="-457200">
              <a:spcBef>
                <a:spcPct val="50000"/>
              </a:spcBef>
              <a:buFontTx/>
              <a:buAutoNum type="arabicPeriod"/>
            </a:pPr>
            <a:r>
              <a:rPr lang="it-IT" sz="2400" b="1" dirty="0">
                <a:solidFill>
                  <a:schemeClr val="bg1"/>
                </a:solidFill>
                <a:effectLst>
                  <a:outerShdw blurRad="38100" dist="38100" dir="2700000" algn="tl">
                    <a:srgbClr val="000000"/>
                  </a:outerShdw>
                </a:effectLst>
              </a:rPr>
              <a:t>Permettono lo studio dell’ apparato urinario in quanto vengono eliminati per via renale</a:t>
            </a:r>
          </a:p>
          <a:p>
            <a:pPr marL="457200" indent="-457200">
              <a:spcBef>
                <a:spcPct val="50000"/>
              </a:spcBef>
            </a:pPr>
            <a:endParaRPr lang="it-IT" sz="2400" b="1" dirty="0">
              <a:solidFill>
                <a:schemeClr val="bg1"/>
              </a:solidFill>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defRPr/>
            </a:pPr>
            <a:r>
              <a:rPr lang="it-IT" dirty="0" smtClean="0"/>
              <a:t>Diagnostica per immagini (20)</a:t>
            </a:r>
            <a:endParaRPr lang="it-IT" dirty="0"/>
          </a:p>
        </p:txBody>
      </p:sp>
      <p:sp>
        <p:nvSpPr>
          <p:cNvPr id="6" name="Segnaposto numero diapositiva 5"/>
          <p:cNvSpPr>
            <a:spLocks noGrp="1"/>
          </p:cNvSpPr>
          <p:nvPr>
            <p:ph type="sldNum" sz="quarter" idx="10"/>
          </p:nvPr>
        </p:nvSpPr>
        <p:spPr/>
        <p:txBody>
          <a:bodyPr/>
          <a:lstStyle/>
          <a:p>
            <a:pPr>
              <a:defRPr/>
            </a:pPr>
            <a:fld id="{9DA97569-D5BD-4579-A863-922E319A95E0}" type="slidenum">
              <a:rPr lang="it-IT" smtClean="0"/>
              <a:pPr>
                <a:defRPr/>
              </a:pPr>
              <a:t>65</a:t>
            </a:fld>
            <a:endParaRPr lang="it-IT" dirty="0"/>
          </a:p>
        </p:txBody>
      </p:sp>
      <p:sp>
        <p:nvSpPr>
          <p:cNvPr id="37892" name="Rettangolo 4"/>
          <p:cNvSpPr>
            <a:spLocks noChangeArrowheads="1"/>
          </p:cNvSpPr>
          <p:nvPr/>
        </p:nvSpPr>
        <p:spPr bwMode="auto">
          <a:xfrm>
            <a:off x="6591300" y="1306513"/>
            <a:ext cx="2278063" cy="2678112"/>
          </a:xfrm>
          <a:prstGeom prst="rect">
            <a:avLst/>
          </a:prstGeom>
          <a:noFill/>
          <a:ln w="9525">
            <a:noFill/>
            <a:miter lim="800000"/>
            <a:headEnd/>
            <a:tailEnd/>
          </a:ln>
        </p:spPr>
        <p:txBody>
          <a:bodyPr>
            <a:spAutoFit/>
          </a:bodyPr>
          <a:lstStyle/>
          <a:p>
            <a:r>
              <a:rPr lang="it-IT" sz="1400" b="1">
                <a:solidFill>
                  <a:srgbClr val="FF0000"/>
                </a:solidFill>
              </a:rPr>
              <a:t>Endoscopia Virtuale</a:t>
            </a:r>
          </a:p>
          <a:p>
            <a:r>
              <a:rPr lang="it-IT" sz="1400"/>
              <a:t>Si avvale di scansioni TC spirale a strato sottile da cui vengono generate immagini bidimensionali ad alta risoluzione.</a:t>
            </a:r>
          </a:p>
          <a:p>
            <a:r>
              <a:rPr lang="it-IT" sz="1400"/>
              <a:t>Attraverso un software opportuno sono ricostruite immagini tridimensionali simulanti quelle ottenute con l’endoscopia convenzionale.</a:t>
            </a:r>
          </a:p>
        </p:txBody>
      </p:sp>
      <p:pic>
        <p:nvPicPr>
          <p:cNvPr id="37893" name="Picture 1"/>
          <p:cNvPicPr>
            <a:picLocks noChangeAspect="1" noChangeArrowheads="1"/>
          </p:cNvPicPr>
          <p:nvPr/>
        </p:nvPicPr>
        <p:blipFill>
          <a:blip r:embed="rId2" cstate="print"/>
          <a:srcRect/>
          <a:stretch>
            <a:fillRect/>
          </a:stretch>
        </p:blipFill>
        <p:spPr bwMode="auto">
          <a:xfrm>
            <a:off x="227013" y="1370013"/>
            <a:ext cx="6096000" cy="4800600"/>
          </a:xfrm>
          <a:prstGeom prst="rect">
            <a:avLst/>
          </a:prstGeom>
          <a:noFill/>
          <a:ln w="9525" algn="ctr">
            <a:noFill/>
            <a:miter lim="800000"/>
            <a:headEnd/>
            <a:tailEnd/>
          </a:ln>
        </p:spPr>
      </p:pic>
      <p:pic>
        <p:nvPicPr>
          <p:cNvPr id="37894" name="Picture 2"/>
          <p:cNvPicPr>
            <a:picLocks noChangeAspect="1" noChangeArrowheads="1"/>
          </p:cNvPicPr>
          <p:nvPr/>
        </p:nvPicPr>
        <p:blipFill>
          <a:blip r:embed="rId3" cstate="print"/>
          <a:srcRect/>
          <a:stretch>
            <a:fillRect/>
          </a:stretch>
        </p:blipFill>
        <p:spPr bwMode="auto">
          <a:xfrm>
            <a:off x="6708775" y="3986213"/>
            <a:ext cx="2082800" cy="231457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defRPr/>
            </a:pPr>
            <a:r>
              <a:rPr lang="it-IT" dirty="0" smtClean="0"/>
              <a:t>Diagnostica per immagini (21)</a:t>
            </a:r>
            <a:endParaRPr lang="it-IT" dirty="0"/>
          </a:p>
        </p:txBody>
      </p:sp>
      <p:sp>
        <p:nvSpPr>
          <p:cNvPr id="6" name="Segnaposto numero diapositiva 5"/>
          <p:cNvSpPr>
            <a:spLocks noGrp="1"/>
          </p:cNvSpPr>
          <p:nvPr>
            <p:ph type="sldNum" sz="quarter" idx="10"/>
          </p:nvPr>
        </p:nvSpPr>
        <p:spPr/>
        <p:txBody>
          <a:bodyPr/>
          <a:lstStyle/>
          <a:p>
            <a:pPr>
              <a:defRPr/>
            </a:pPr>
            <a:fld id="{B9E16DB6-56B4-4AB3-93A4-CFFDE5208BCC}" type="slidenum">
              <a:rPr lang="it-IT" smtClean="0"/>
              <a:pPr>
                <a:defRPr/>
              </a:pPr>
              <a:t>66</a:t>
            </a:fld>
            <a:endParaRPr lang="it-IT" dirty="0"/>
          </a:p>
        </p:txBody>
      </p:sp>
      <p:pic>
        <p:nvPicPr>
          <p:cNvPr id="38916" name="Picture 2" descr="File:Gray962.png"/>
          <p:cNvPicPr>
            <a:picLocks noChangeAspect="1" noChangeArrowheads="1"/>
          </p:cNvPicPr>
          <p:nvPr/>
        </p:nvPicPr>
        <p:blipFill>
          <a:blip r:embed="rId2" cstate="print"/>
          <a:srcRect/>
          <a:stretch>
            <a:fillRect/>
          </a:stretch>
        </p:blipFill>
        <p:spPr bwMode="auto">
          <a:xfrm>
            <a:off x="1127125" y="3924300"/>
            <a:ext cx="3509963" cy="2933700"/>
          </a:xfrm>
          <a:prstGeom prst="rect">
            <a:avLst/>
          </a:prstGeom>
          <a:noFill/>
          <a:ln w="9525">
            <a:noFill/>
            <a:miter lim="800000"/>
            <a:headEnd/>
            <a:tailEnd/>
          </a:ln>
        </p:spPr>
      </p:pic>
      <p:sp>
        <p:nvSpPr>
          <p:cNvPr id="38917" name="CasellaDiTesto 4"/>
          <p:cNvSpPr txBox="1">
            <a:spLocks noChangeArrowheads="1"/>
          </p:cNvSpPr>
          <p:nvPr/>
        </p:nvSpPr>
        <p:spPr bwMode="auto">
          <a:xfrm>
            <a:off x="266700" y="1619250"/>
            <a:ext cx="8878888" cy="2862263"/>
          </a:xfrm>
          <a:prstGeom prst="rect">
            <a:avLst/>
          </a:prstGeom>
          <a:noFill/>
          <a:ln w="9525">
            <a:noFill/>
            <a:miter lim="800000"/>
            <a:headEnd/>
            <a:tailEnd/>
          </a:ln>
        </p:spPr>
        <p:txBody>
          <a:bodyPr wrap="none">
            <a:spAutoFit/>
          </a:bodyPr>
          <a:lstStyle/>
          <a:p>
            <a:r>
              <a:rPr lang="it-IT"/>
              <a:t>Che tipo di elaborazioni sono possibili, a partire dalle immagini diagnostiche ottenute?</a:t>
            </a:r>
          </a:p>
          <a:p>
            <a:pPr>
              <a:buFont typeface="Arial" charset="0"/>
              <a:buChar char="•"/>
            </a:pPr>
            <a:r>
              <a:rPr lang="it-IT"/>
              <a:t>  </a:t>
            </a:r>
            <a:r>
              <a:rPr lang="it-IT">
                <a:solidFill>
                  <a:srgbClr val="FF0000"/>
                </a:solidFill>
              </a:rPr>
              <a:t>Analisi d’immagini </a:t>
            </a:r>
            <a:r>
              <a:rPr lang="it-IT"/>
              <a:t>per individuare organi e strutture sane o patologiche</a:t>
            </a:r>
          </a:p>
          <a:p>
            <a:pPr>
              <a:buFont typeface="Arial" charset="0"/>
              <a:buChar char="•"/>
            </a:pPr>
            <a:r>
              <a:rPr lang="it-IT"/>
              <a:t>  Modellizzazione di </a:t>
            </a:r>
            <a:r>
              <a:rPr lang="it-IT">
                <a:solidFill>
                  <a:srgbClr val="FF0000"/>
                </a:solidFill>
              </a:rPr>
              <a:t>tessuti e materiali</a:t>
            </a:r>
          </a:p>
          <a:p>
            <a:pPr>
              <a:buFont typeface="Arial" charset="0"/>
              <a:buChar char="•"/>
            </a:pPr>
            <a:r>
              <a:rPr lang="it-IT"/>
              <a:t>  Simulazione di </a:t>
            </a:r>
            <a:r>
              <a:rPr lang="it-IT">
                <a:solidFill>
                  <a:srgbClr val="FF0000"/>
                </a:solidFill>
              </a:rPr>
              <a:t>flussi nei vasi e nelle vie aeree</a:t>
            </a:r>
          </a:p>
          <a:p>
            <a:pPr>
              <a:buFont typeface="Arial" charset="0"/>
              <a:buChar char="•"/>
            </a:pPr>
            <a:r>
              <a:rPr lang="it-IT">
                <a:solidFill>
                  <a:srgbClr val="FF0000"/>
                </a:solidFill>
              </a:rPr>
              <a:t>  Studio di materiali biocompatibili, </a:t>
            </a:r>
            <a:r>
              <a:rPr lang="it-IT"/>
              <a:t>a partire dalle immagini e dai campioni istologici</a:t>
            </a:r>
          </a:p>
          <a:p>
            <a:pPr>
              <a:buFont typeface="Arial" charset="0"/>
              <a:buChar char="•"/>
            </a:pPr>
            <a:r>
              <a:rPr lang="it-IT"/>
              <a:t>  Studio e simulazione degli </a:t>
            </a:r>
            <a:r>
              <a:rPr lang="it-IT">
                <a:solidFill>
                  <a:srgbClr val="FF0000"/>
                </a:solidFill>
              </a:rPr>
              <a:t>effetti della radiazione </a:t>
            </a:r>
            <a:r>
              <a:rPr lang="it-IT"/>
              <a:t>sui tessuti</a:t>
            </a:r>
          </a:p>
          <a:p>
            <a:pPr>
              <a:buFont typeface="Arial" charset="0"/>
              <a:buChar char="•"/>
            </a:pPr>
            <a:r>
              <a:rPr lang="it-IT"/>
              <a:t>  Fisica/Informatica/Infografica: rappresentazioni 3D degli organi</a:t>
            </a:r>
          </a:p>
          <a:p>
            <a:pPr>
              <a:buFont typeface="Arial" charset="0"/>
              <a:buChar char="•"/>
            </a:pPr>
            <a:r>
              <a:rPr lang="it-IT"/>
              <a:t>…………………………………………..</a:t>
            </a:r>
          </a:p>
          <a:p>
            <a:pPr>
              <a:buFont typeface="Arial" charset="0"/>
              <a:buChar char="•"/>
            </a:pPr>
            <a:endParaRPr lang="it-IT">
              <a:solidFill>
                <a:srgbClr val="FF0000"/>
              </a:solidFill>
            </a:endParaRPr>
          </a:p>
          <a:p>
            <a:pPr>
              <a:buFont typeface="Arial" charset="0"/>
              <a:buChar char="•"/>
            </a:pPr>
            <a:endParaRPr lang="it-IT"/>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defRPr/>
            </a:pPr>
            <a:r>
              <a:rPr lang="it-IT" dirty="0" smtClean="0"/>
              <a:t>Diagnostica per immagini (22)</a:t>
            </a:r>
            <a:endParaRPr lang="it-IT" dirty="0"/>
          </a:p>
        </p:txBody>
      </p:sp>
      <p:sp>
        <p:nvSpPr>
          <p:cNvPr id="6" name="Segnaposto numero diapositiva 5"/>
          <p:cNvSpPr>
            <a:spLocks noGrp="1"/>
          </p:cNvSpPr>
          <p:nvPr>
            <p:ph type="sldNum" sz="quarter" idx="10"/>
          </p:nvPr>
        </p:nvSpPr>
        <p:spPr/>
        <p:txBody>
          <a:bodyPr/>
          <a:lstStyle/>
          <a:p>
            <a:pPr>
              <a:defRPr/>
            </a:pPr>
            <a:fld id="{2D4E6514-95AA-4BD5-9358-E3E16FC438EF}" type="slidenum">
              <a:rPr lang="it-IT" smtClean="0"/>
              <a:pPr>
                <a:defRPr/>
              </a:pPr>
              <a:t>67</a:t>
            </a:fld>
            <a:endParaRPr lang="it-IT" dirty="0"/>
          </a:p>
        </p:txBody>
      </p:sp>
      <p:sp>
        <p:nvSpPr>
          <p:cNvPr id="39940" name="Rettangolo 6"/>
          <p:cNvSpPr>
            <a:spLocks noChangeArrowheads="1"/>
          </p:cNvSpPr>
          <p:nvPr/>
        </p:nvSpPr>
        <p:spPr bwMode="auto">
          <a:xfrm>
            <a:off x="138113" y="1885950"/>
            <a:ext cx="4572000" cy="4800600"/>
          </a:xfrm>
          <a:prstGeom prst="rect">
            <a:avLst/>
          </a:prstGeom>
          <a:noFill/>
          <a:ln w="9525">
            <a:noFill/>
            <a:miter lim="800000"/>
            <a:headEnd/>
            <a:tailEnd/>
          </a:ln>
        </p:spPr>
        <p:txBody>
          <a:bodyPr>
            <a:spAutoFit/>
          </a:bodyPr>
          <a:lstStyle/>
          <a:p>
            <a:endParaRPr lang="it-IT" b="1"/>
          </a:p>
          <a:p>
            <a:r>
              <a:rPr lang="it-IT" b="1"/>
              <a:t>L’acquisizione volumetrica </a:t>
            </a:r>
            <a:r>
              <a:rPr lang="it-IT"/>
              <a:t>(con CT spirale o comunque senza gap) permette ricostruzioni retrospettive multiplanari e tridimensionali:</a:t>
            </a:r>
          </a:p>
          <a:p>
            <a:endParaRPr lang="it-IT"/>
          </a:p>
          <a:p>
            <a:r>
              <a:rPr lang="it-IT"/>
              <a:t>M.P.R. : Multi Planar Reformation   (2D)</a:t>
            </a:r>
          </a:p>
          <a:p>
            <a:r>
              <a:rPr lang="it-IT"/>
              <a:t>M.I.P. : Maximum Intensity Projection</a:t>
            </a:r>
          </a:p>
          <a:p>
            <a:r>
              <a:rPr lang="it-IT"/>
              <a:t>Min.I.P. : Minimum Intensity Projection</a:t>
            </a:r>
          </a:p>
          <a:p>
            <a:r>
              <a:rPr lang="it-IT"/>
              <a:t>RaySum</a:t>
            </a:r>
          </a:p>
          <a:p>
            <a:r>
              <a:rPr lang="it-IT"/>
              <a:t>A.I.P. : Average Intensity Projection</a:t>
            </a:r>
          </a:p>
          <a:p>
            <a:endParaRPr lang="it-IT"/>
          </a:p>
          <a:p>
            <a:r>
              <a:rPr lang="it-IT"/>
              <a:t>S.S.D. : Shaded Surface Display</a:t>
            </a:r>
          </a:p>
          <a:p>
            <a:r>
              <a:rPr lang="it-IT"/>
              <a:t>V.R. : Volume Rendering (eg Perspective)</a:t>
            </a:r>
          </a:p>
          <a:p>
            <a:r>
              <a:rPr lang="it-IT"/>
              <a:t>V.E. : Virtual Endoscopy</a:t>
            </a:r>
          </a:p>
          <a:p>
            <a:r>
              <a:rPr lang="it-IT"/>
              <a:t/>
            </a:r>
            <a:br>
              <a:rPr lang="it-IT"/>
            </a:br>
            <a:endParaRPr lang="it-IT"/>
          </a:p>
        </p:txBody>
      </p:sp>
      <p:pic>
        <p:nvPicPr>
          <p:cNvPr id="39941" name="Picture 2"/>
          <p:cNvPicPr>
            <a:picLocks noChangeAspect="1" noChangeArrowheads="1"/>
          </p:cNvPicPr>
          <p:nvPr/>
        </p:nvPicPr>
        <p:blipFill>
          <a:blip r:embed="rId2" cstate="print"/>
          <a:srcRect/>
          <a:stretch>
            <a:fillRect/>
          </a:stretch>
        </p:blipFill>
        <p:spPr bwMode="auto">
          <a:xfrm>
            <a:off x="4694238" y="1768475"/>
            <a:ext cx="4332287" cy="2682875"/>
          </a:xfrm>
          <a:prstGeom prst="rect">
            <a:avLst/>
          </a:prstGeom>
          <a:noFill/>
          <a:ln w="9525" algn="ctr">
            <a:noFill/>
            <a:miter lim="800000"/>
            <a:headEnd/>
            <a:tailEnd/>
          </a:ln>
        </p:spPr>
      </p:pic>
      <p:pic>
        <p:nvPicPr>
          <p:cNvPr id="39942" name="Picture 3"/>
          <p:cNvPicPr>
            <a:picLocks noChangeAspect="1" noChangeArrowheads="1"/>
          </p:cNvPicPr>
          <p:nvPr/>
        </p:nvPicPr>
        <p:blipFill>
          <a:blip r:embed="rId3" cstate="print"/>
          <a:srcRect/>
          <a:stretch>
            <a:fillRect/>
          </a:stretch>
        </p:blipFill>
        <p:spPr bwMode="auto">
          <a:xfrm>
            <a:off x="4422775" y="4722813"/>
            <a:ext cx="4332288" cy="1944687"/>
          </a:xfrm>
          <a:prstGeom prst="rect">
            <a:avLst/>
          </a:prstGeom>
          <a:noFill/>
          <a:ln w="9525" algn="ctr">
            <a:noFill/>
            <a:miter lim="800000"/>
            <a:headEnd/>
            <a:tailEnd/>
          </a:ln>
        </p:spPr>
      </p:pic>
      <p:sp>
        <p:nvSpPr>
          <p:cNvPr id="39943" name="Rettangolo 8"/>
          <p:cNvSpPr>
            <a:spLocks noChangeArrowheads="1"/>
          </p:cNvSpPr>
          <p:nvPr/>
        </p:nvSpPr>
        <p:spPr bwMode="auto">
          <a:xfrm>
            <a:off x="5461000" y="1622425"/>
            <a:ext cx="3019425" cy="430213"/>
          </a:xfrm>
          <a:prstGeom prst="rect">
            <a:avLst/>
          </a:prstGeom>
          <a:solidFill>
            <a:srgbClr val="FFFFFF"/>
          </a:solidFill>
          <a:ln w="9525">
            <a:noFill/>
            <a:miter lim="800000"/>
            <a:headEnd/>
            <a:tailEnd/>
          </a:ln>
        </p:spPr>
        <p:txBody>
          <a:bodyPr>
            <a:spAutoFit/>
          </a:bodyPr>
          <a:lstStyle/>
          <a:p>
            <a:r>
              <a:rPr lang="it-IT" sz="1100" b="1"/>
              <a:t>TC spirale </a:t>
            </a:r>
          </a:p>
          <a:p>
            <a:r>
              <a:rPr lang="it-IT" sz="1100" b="1"/>
              <a:t>(acquisizione volumetrica multidetector)</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defRPr/>
            </a:pPr>
            <a:r>
              <a:rPr lang="it-IT" dirty="0" smtClean="0"/>
              <a:t>Diagnostica per immagini (23)</a:t>
            </a:r>
            <a:endParaRPr lang="it-IT" dirty="0"/>
          </a:p>
        </p:txBody>
      </p:sp>
      <p:sp>
        <p:nvSpPr>
          <p:cNvPr id="6" name="Segnaposto numero diapositiva 5"/>
          <p:cNvSpPr>
            <a:spLocks noGrp="1"/>
          </p:cNvSpPr>
          <p:nvPr>
            <p:ph type="sldNum" sz="quarter" idx="10"/>
          </p:nvPr>
        </p:nvSpPr>
        <p:spPr/>
        <p:txBody>
          <a:bodyPr/>
          <a:lstStyle/>
          <a:p>
            <a:pPr>
              <a:defRPr/>
            </a:pPr>
            <a:fld id="{F6316190-7329-49FA-A3CC-7A1450C722B9}" type="slidenum">
              <a:rPr lang="it-IT" smtClean="0"/>
              <a:pPr>
                <a:defRPr/>
              </a:pPr>
              <a:t>68</a:t>
            </a:fld>
            <a:endParaRPr lang="it-IT" dirty="0"/>
          </a:p>
        </p:txBody>
      </p:sp>
      <p:pic>
        <p:nvPicPr>
          <p:cNvPr id="40964" name="Picture 2"/>
          <p:cNvPicPr>
            <a:picLocks noChangeAspect="1" noChangeArrowheads="1"/>
          </p:cNvPicPr>
          <p:nvPr/>
        </p:nvPicPr>
        <p:blipFill>
          <a:blip r:embed="rId2" cstate="print"/>
          <a:srcRect/>
          <a:stretch>
            <a:fillRect/>
          </a:stretch>
        </p:blipFill>
        <p:spPr bwMode="auto">
          <a:xfrm>
            <a:off x="0" y="1328738"/>
            <a:ext cx="4260850" cy="2478087"/>
          </a:xfrm>
          <a:prstGeom prst="rect">
            <a:avLst/>
          </a:prstGeom>
          <a:noFill/>
          <a:ln w="9525" algn="ctr">
            <a:noFill/>
            <a:miter lim="800000"/>
            <a:headEnd/>
            <a:tailEnd/>
          </a:ln>
        </p:spPr>
      </p:pic>
      <p:pic>
        <p:nvPicPr>
          <p:cNvPr id="40965" name="Picture 3"/>
          <p:cNvPicPr>
            <a:picLocks noChangeAspect="1" noChangeArrowheads="1"/>
          </p:cNvPicPr>
          <p:nvPr/>
        </p:nvPicPr>
        <p:blipFill>
          <a:blip r:embed="rId3" cstate="print"/>
          <a:srcRect/>
          <a:stretch>
            <a:fillRect/>
          </a:stretch>
        </p:blipFill>
        <p:spPr bwMode="auto">
          <a:xfrm>
            <a:off x="4230688" y="3175000"/>
            <a:ext cx="4913312" cy="3683000"/>
          </a:xfrm>
          <a:prstGeom prst="rect">
            <a:avLst/>
          </a:prstGeom>
          <a:noFill/>
          <a:ln w="9525" algn="ctr">
            <a:noFill/>
            <a:miter lim="800000"/>
            <a:headEnd/>
            <a:tailEnd/>
          </a:ln>
        </p:spPr>
      </p:pic>
      <p:sp>
        <p:nvSpPr>
          <p:cNvPr id="40966" name="CasellaDiTesto 7"/>
          <p:cNvSpPr txBox="1">
            <a:spLocks noChangeArrowheads="1"/>
          </p:cNvSpPr>
          <p:nvPr/>
        </p:nvSpPr>
        <p:spPr bwMode="auto">
          <a:xfrm>
            <a:off x="4640263" y="1389063"/>
            <a:ext cx="4227512" cy="1200150"/>
          </a:xfrm>
          <a:prstGeom prst="rect">
            <a:avLst/>
          </a:prstGeom>
          <a:noFill/>
          <a:ln w="9525">
            <a:noFill/>
            <a:miter lim="800000"/>
            <a:headEnd/>
            <a:tailEnd/>
          </a:ln>
        </p:spPr>
        <p:txBody>
          <a:bodyPr>
            <a:spAutoFit/>
          </a:bodyPr>
          <a:lstStyle/>
          <a:p>
            <a:r>
              <a:rPr lang="it-IT"/>
              <a:t>Situazione ideale per la ricostruzione delle immagini:</a:t>
            </a:r>
          </a:p>
          <a:p>
            <a:pPr>
              <a:buFont typeface="Arial" charset="0"/>
              <a:buChar char="•"/>
            </a:pPr>
            <a:r>
              <a:rPr lang="it-IT"/>
              <a:t> No gap</a:t>
            </a:r>
          </a:p>
          <a:p>
            <a:pPr>
              <a:buFont typeface="Arial" charset="0"/>
              <a:buChar char="•"/>
            </a:pPr>
            <a:r>
              <a:rPr lang="it-IT"/>
              <a:t> Voxel isotropico (o isometrico)</a:t>
            </a:r>
          </a:p>
        </p:txBody>
      </p:sp>
      <p:sp>
        <p:nvSpPr>
          <p:cNvPr id="40967" name="CasellaDiTesto 8"/>
          <p:cNvSpPr txBox="1">
            <a:spLocks noChangeArrowheads="1"/>
          </p:cNvSpPr>
          <p:nvPr/>
        </p:nvSpPr>
        <p:spPr bwMode="auto">
          <a:xfrm>
            <a:off x="0" y="4397375"/>
            <a:ext cx="4227513" cy="1200150"/>
          </a:xfrm>
          <a:prstGeom prst="rect">
            <a:avLst/>
          </a:prstGeom>
          <a:noFill/>
          <a:ln w="9525">
            <a:noFill/>
            <a:miter lim="800000"/>
            <a:headEnd/>
            <a:tailEnd/>
          </a:ln>
        </p:spPr>
        <p:txBody>
          <a:bodyPr>
            <a:spAutoFit/>
          </a:bodyPr>
          <a:lstStyle/>
          <a:p>
            <a:r>
              <a:rPr lang="it-IT"/>
              <a:t>Se le condizioni non sono soddisfatte, la ricostruzione è ancora possibile ma tramite interpolazione, e quindi con l’introduzione di errori</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defRPr/>
            </a:pPr>
            <a:r>
              <a:rPr lang="it-IT" dirty="0" smtClean="0"/>
              <a:t>Diagnostica per immagini (24)</a:t>
            </a:r>
            <a:endParaRPr lang="it-IT" dirty="0"/>
          </a:p>
        </p:txBody>
      </p:sp>
      <p:sp>
        <p:nvSpPr>
          <p:cNvPr id="6" name="Segnaposto numero diapositiva 5"/>
          <p:cNvSpPr>
            <a:spLocks noGrp="1"/>
          </p:cNvSpPr>
          <p:nvPr>
            <p:ph type="sldNum" sz="quarter" idx="10"/>
          </p:nvPr>
        </p:nvSpPr>
        <p:spPr/>
        <p:txBody>
          <a:bodyPr/>
          <a:lstStyle/>
          <a:p>
            <a:pPr>
              <a:defRPr/>
            </a:pPr>
            <a:fld id="{C0500D46-6C80-418C-A1C6-456B3B91DA18}" type="slidenum">
              <a:rPr lang="it-IT" smtClean="0"/>
              <a:pPr>
                <a:defRPr/>
              </a:pPr>
              <a:t>69</a:t>
            </a:fld>
            <a:endParaRPr lang="it-IT" dirty="0"/>
          </a:p>
        </p:txBody>
      </p:sp>
      <p:sp>
        <p:nvSpPr>
          <p:cNvPr id="41988" name="CasellaDiTesto 11"/>
          <p:cNvSpPr txBox="1">
            <a:spLocks noChangeArrowheads="1"/>
          </p:cNvSpPr>
          <p:nvPr/>
        </p:nvSpPr>
        <p:spPr bwMode="auto">
          <a:xfrm>
            <a:off x="238125" y="1806575"/>
            <a:ext cx="6037263" cy="584200"/>
          </a:xfrm>
          <a:prstGeom prst="rect">
            <a:avLst/>
          </a:prstGeom>
          <a:noFill/>
          <a:ln w="9525">
            <a:noFill/>
            <a:miter lim="800000"/>
            <a:headEnd/>
            <a:tailEnd/>
          </a:ln>
        </p:spPr>
        <p:txBody>
          <a:bodyPr wrap="none">
            <a:spAutoFit/>
          </a:bodyPr>
          <a:lstStyle/>
          <a:p>
            <a:r>
              <a:rPr lang="it-IT" sz="3200" b="1"/>
              <a:t>MPR  -  </a:t>
            </a:r>
            <a:r>
              <a:rPr lang="it-IT" sz="3200"/>
              <a:t>Multiplanar Reformation</a:t>
            </a:r>
          </a:p>
        </p:txBody>
      </p:sp>
      <p:sp>
        <p:nvSpPr>
          <p:cNvPr id="41989" name="Rettangolo 13"/>
          <p:cNvSpPr>
            <a:spLocks noChangeArrowheads="1"/>
          </p:cNvSpPr>
          <p:nvPr/>
        </p:nvSpPr>
        <p:spPr bwMode="auto">
          <a:xfrm>
            <a:off x="468313" y="2838450"/>
            <a:ext cx="8462962" cy="2584450"/>
          </a:xfrm>
          <a:prstGeom prst="rect">
            <a:avLst/>
          </a:prstGeom>
          <a:noFill/>
          <a:ln w="9525">
            <a:noFill/>
            <a:miter lim="800000"/>
            <a:headEnd/>
            <a:tailEnd/>
          </a:ln>
        </p:spPr>
        <p:txBody>
          <a:bodyPr>
            <a:spAutoFit/>
          </a:bodyPr>
          <a:lstStyle/>
          <a:p>
            <a:endParaRPr lang="it-IT" dirty="0"/>
          </a:p>
          <a:p>
            <a:r>
              <a:rPr lang="it-IT" dirty="0"/>
              <a:t>È il più semplice e comune metodo di rappresentazione dei  dati</a:t>
            </a:r>
          </a:p>
          <a:p>
            <a:endParaRPr lang="it-IT" dirty="0"/>
          </a:p>
          <a:p>
            <a:r>
              <a:rPr lang="it-IT" dirty="0"/>
              <a:t>In CT il </a:t>
            </a:r>
            <a:r>
              <a:rPr lang="it-IT" dirty="0" err="1"/>
              <a:t>dataset</a:t>
            </a:r>
            <a:r>
              <a:rPr lang="it-IT" dirty="0"/>
              <a:t> è costituito da una serie di </a:t>
            </a:r>
            <a:r>
              <a:rPr lang="it-IT" dirty="0" err="1"/>
              <a:t>slice</a:t>
            </a:r>
            <a:r>
              <a:rPr lang="it-IT" dirty="0"/>
              <a:t> assiali parallele (e contigue?)</a:t>
            </a:r>
          </a:p>
          <a:p>
            <a:endParaRPr lang="it-IT" dirty="0"/>
          </a:p>
          <a:p>
            <a:r>
              <a:rPr lang="it-IT" dirty="0"/>
              <a:t>I dati possono essere ricostruiti/visualizzati sui piani principali (assiale, coronale, sagittale) ma anche prendendo angoli e direzioni variabili, compresi “piani” curvi. </a:t>
            </a:r>
          </a:p>
          <a:p>
            <a:endParaRPr lang="it-IT" dirty="0"/>
          </a:p>
          <a:p>
            <a:r>
              <a:rPr lang="it-IT" dirty="0"/>
              <a:t>Attenzione: le misurazioni su </a:t>
            </a:r>
            <a:r>
              <a:rPr lang="it-IT" dirty="0" smtClean="0"/>
              <a:t>superfici curve </a:t>
            </a:r>
            <a:r>
              <a:rPr lang="it-IT" dirty="0"/>
              <a:t>possono essere distorte</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defRPr/>
            </a:pPr>
            <a:r>
              <a:rPr lang="it-IT" dirty="0" smtClean="0"/>
              <a:t>Diagnostica per immagini (4)</a:t>
            </a:r>
            <a:endParaRPr lang="it-IT" dirty="0"/>
          </a:p>
        </p:txBody>
      </p:sp>
      <p:pic>
        <p:nvPicPr>
          <p:cNvPr id="21507" name="Picture 5"/>
          <p:cNvPicPr>
            <a:picLocks noChangeAspect="1" noChangeArrowheads="1"/>
          </p:cNvPicPr>
          <p:nvPr/>
        </p:nvPicPr>
        <p:blipFill>
          <a:blip r:embed="rId2" cstate="print"/>
          <a:srcRect t="1584" b="2957"/>
          <a:stretch>
            <a:fillRect/>
          </a:stretch>
        </p:blipFill>
        <p:spPr bwMode="auto">
          <a:xfrm>
            <a:off x="384175" y="1363663"/>
            <a:ext cx="8566150" cy="4498975"/>
          </a:xfrm>
          <a:prstGeom prst="rect">
            <a:avLst/>
          </a:prstGeom>
          <a:noFill/>
          <a:ln w="9525">
            <a:noFill/>
            <a:miter lim="800000"/>
            <a:headEnd/>
            <a:tailEnd/>
          </a:ln>
        </p:spPr>
      </p:pic>
      <p:sp>
        <p:nvSpPr>
          <p:cNvPr id="21508" name="CasellaDiTesto 3"/>
          <p:cNvSpPr txBox="1">
            <a:spLocks noChangeArrowheads="1"/>
          </p:cNvSpPr>
          <p:nvPr/>
        </p:nvSpPr>
        <p:spPr bwMode="auto">
          <a:xfrm>
            <a:off x="4114800" y="5838825"/>
            <a:ext cx="1087438" cy="461963"/>
          </a:xfrm>
          <a:prstGeom prst="rect">
            <a:avLst/>
          </a:prstGeom>
          <a:noFill/>
          <a:ln w="9525">
            <a:noFill/>
            <a:miter lim="800000"/>
            <a:headEnd/>
            <a:tailEnd/>
          </a:ln>
        </p:spPr>
        <p:txBody>
          <a:bodyPr wrap="none">
            <a:spAutoFit/>
          </a:bodyPr>
          <a:lstStyle/>
          <a:p>
            <a:r>
              <a:rPr lang="it-IT" sz="2400" b="1">
                <a:solidFill>
                  <a:srgbClr val="996600"/>
                </a:solidFill>
              </a:rPr>
              <a:t>E = h</a:t>
            </a:r>
            <a:r>
              <a:rPr lang="it-IT" sz="2400" b="1">
                <a:solidFill>
                  <a:srgbClr val="996600"/>
                </a:solidFill>
                <a:latin typeface="Symbol" pitchFamily="18" charset="2"/>
              </a:rPr>
              <a:t>n</a:t>
            </a:r>
          </a:p>
        </p:txBody>
      </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defRPr/>
            </a:pPr>
            <a:r>
              <a:rPr lang="it-IT" dirty="0" smtClean="0"/>
              <a:t>Diagnostica per immagini (25)</a:t>
            </a:r>
            <a:endParaRPr lang="it-IT" dirty="0"/>
          </a:p>
        </p:txBody>
      </p:sp>
      <p:sp>
        <p:nvSpPr>
          <p:cNvPr id="6" name="Segnaposto numero diapositiva 5"/>
          <p:cNvSpPr>
            <a:spLocks noGrp="1"/>
          </p:cNvSpPr>
          <p:nvPr>
            <p:ph type="sldNum" sz="quarter" idx="10"/>
          </p:nvPr>
        </p:nvSpPr>
        <p:spPr/>
        <p:txBody>
          <a:bodyPr/>
          <a:lstStyle/>
          <a:p>
            <a:pPr>
              <a:defRPr/>
            </a:pPr>
            <a:fld id="{2A1F6120-82B9-4F0F-98F1-7DA2C81A62F2}" type="slidenum">
              <a:rPr lang="it-IT" smtClean="0"/>
              <a:pPr>
                <a:defRPr/>
              </a:pPr>
              <a:t>70</a:t>
            </a:fld>
            <a:endParaRPr lang="it-IT" dirty="0"/>
          </a:p>
        </p:txBody>
      </p:sp>
      <p:pic>
        <p:nvPicPr>
          <p:cNvPr id="43012" name="Picture 2" descr="Ricostruzione sagittale attraverso del polmone destro."/>
          <p:cNvPicPr>
            <a:picLocks noChangeAspect="1" noChangeArrowheads="1"/>
          </p:cNvPicPr>
          <p:nvPr/>
        </p:nvPicPr>
        <p:blipFill>
          <a:blip r:embed="rId2" cstate="print"/>
          <a:srcRect/>
          <a:stretch>
            <a:fillRect/>
          </a:stretch>
        </p:blipFill>
        <p:spPr bwMode="auto">
          <a:xfrm>
            <a:off x="3257550" y="1552575"/>
            <a:ext cx="2643188" cy="3154363"/>
          </a:xfrm>
          <a:prstGeom prst="rect">
            <a:avLst/>
          </a:prstGeom>
          <a:noFill/>
          <a:ln w="9525">
            <a:noFill/>
            <a:miter lim="800000"/>
            <a:headEnd/>
            <a:tailEnd/>
          </a:ln>
        </p:spPr>
      </p:pic>
      <p:sp>
        <p:nvSpPr>
          <p:cNvPr id="43013" name="Rettangolo 7"/>
          <p:cNvSpPr>
            <a:spLocks noChangeArrowheads="1"/>
          </p:cNvSpPr>
          <p:nvPr/>
        </p:nvSpPr>
        <p:spPr bwMode="auto">
          <a:xfrm>
            <a:off x="3338513" y="4854575"/>
            <a:ext cx="2501900" cy="1754188"/>
          </a:xfrm>
          <a:prstGeom prst="rect">
            <a:avLst/>
          </a:prstGeom>
          <a:noFill/>
          <a:ln w="9525">
            <a:noFill/>
            <a:miter lim="800000"/>
            <a:headEnd/>
            <a:tailEnd/>
          </a:ln>
        </p:spPr>
        <p:txBody>
          <a:bodyPr>
            <a:spAutoFit/>
          </a:bodyPr>
          <a:lstStyle/>
          <a:p>
            <a:r>
              <a:rPr lang="it-IT" sz="1200" b="1"/>
              <a:t>Ricostruzione sagittale polmone destro.</a:t>
            </a:r>
          </a:p>
          <a:p>
            <a:r>
              <a:rPr lang="it-IT" sz="1200"/>
              <a:t>1, Lobo superiore del polmone destro. 2, Lobo medio del polmone destro. 3, Lobo inferiore del polmone destro. Frecce nere,Scissura orizzontale. Frecce rosse, scissura obliqua (o principale) del polmone destro.</a:t>
            </a:r>
          </a:p>
        </p:txBody>
      </p:sp>
      <p:pic>
        <p:nvPicPr>
          <p:cNvPr id="43014" name="Picture 4" descr="Ricostruzione coronale. Image 1"/>
          <p:cNvPicPr>
            <a:picLocks noChangeAspect="1" noChangeArrowheads="1"/>
          </p:cNvPicPr>
          <p:nvPr/>
        </p:nvPicPr>
        <p:blipFill>
          <a:blip r:embed="rId3" cstate="print"/>
          <a:srcRect/>
          <a:stretch>
            <a:fillRect/>
          </a:stretch>
        </p:blipFill>
        <p:spPr bwMode="auto">
          <a:xfrm>
            <a:off x="5965825" y="1562100"/>
            <a:ext cx="3178175" cy="3176588"/>
          </a:xfrm>
          <a:prstGeom prst="rect">
            <a:avLst/>
          </a:prstGeom>
          <a:noFill/>
          <a:ln w="9525">
            <a:noFill/>
            <a:miter lim="800000"/>
            <a:headEnd/>
            <a:tailEnd/>
          </a:ln>
        </p:spPr>
      </p:pic>
      <p:sp>
        <p:nvSpPr>
          <p:cNvPr id="43015" name="Rettangolo 8"/>
          <p:cNvSpPr>
            <a:spLocks noChangeArrowheads="1"/>
          </p:cNvSpPr>
          <p:nvPr/>
        </p:nvSpPr>
        <p:spPr bwMode="auto">
          <a:xfrm>
            <a:off x="6340475" y="4967288"/>
            <a:ext cx="2630488" cy="1568450"/>
          </a:xfrm>
          <a:prstGeom prst="rect">
            <a:avLst/>
          </a:prstGeom>
          <a:noFill/>
          <a:ln w="9525">
            <a:noFill/>
            <a:miter lim="800000"/>
            <a:headEnd/>
            <a:tailEnd/>
          </a:ln>
        </p:spPr>
        <p:txBody>
          <a:bodyPr>
            <a:spAutoFit/>
          </a:bodyPr>
          <a:lstStyle/>
          <a:p>
            <a:r>
              <a:rPr lang="it-IT" sz="1200" b="1"/>
              <a:t>Ricostruzione coronale. </a:t>
            </a:r>
          </a:p>
          <a:p>
            <a:r>
              <a:rPr lang="it-IT" sz="1200"/>
              <a:t>1, Trachea. 2, Bronco principale sinistro. 3, Bronco principale destra. 4,Bronco segmentale apicale (Lobo superiore del polmone destro). 5, Bronco lobare inferiore destro. Frecce rosso, Scissura obliqua.</a:t>
            </a:r>
          </a:p>
        </p:txBody>
      </p:sp>
      <p:pic>
        <p:nvPicPr>
          <p:cNvPr id="43016" name="Picture 6" descr="Ricostruzione assiale. Image 2"/>
          <p:cNvPicPr>
            <a:picLocks noChangeAspect="1" noChangeArrowheads="1"/>
          </p:cNvPicPr>
          <p:nvPr/>
        </p:nvPicPr>
        <p:blipFill>
          <a:blip r:embed="rId4" cstate="print"/>
          <a:srcRect/>
          <a:stretch>
            <a:fillRect/>
          </a:stretch>
        </p:blipFill>
        <p:spPr bwMode="auto">
          <a:xfrm>
            <a:off x="0" y="1793875"/>
            <a:ext cx="3200400" cy="2125663"/>
          </a:xfrm>
          <a:prstGeom prst="rect">
            <a:avLst/>
          </a:prstGeom>
          <a:noFill/>
          <a:ln w="9525">
            <a:noFill/>
            <a:miter lim="800000"/>
            <a:headEnd/>
            <a:tailEnd/>
          </a:ln>
        </p:spPr>
      </p:pic>
      <p:sp>
        <p:nvSpPr>
          <p:cNvPr id="43017" name="Rettangolo 10"/>
          <p:cNvSpPr>
            <a:spLocks noChangeArrowheads="1"/>
          </p:cNvSpPr>
          <p:nvPr/>
        </p:nvSpPr>
        <p:spPr bwMode="auto">
          <a:xfrm>
            <a:off x="130175" y="3998913"/>
            <a:ext cx="3052763" cy="1755775"/>
          </a:xfrm>
          <a:prstGeom prst="rect">
            <a:avLst/>
          </a:prstGeom>
          <a:noFill/>
          <a:ln w="9525">
            <a:noFill/>
            <a:miter lim="800000"/>
            <a:headEnd/>
            <a:tailEnd/>
          </a:ln>
        </p:spPr>
        <p:txBody>
          <a:bodyPr>
            <a:spAutoFit/>
          </a:bodyPr>
          <a:lstStyle/>
          <a:p>
            <a:r>
              <a:rPr lang="it-IT" sz="1200" b="1"/>
              <a:t>Ricostruzione assiale. </a:t>
            </a:r>
          </a:p>
          <a:p>
            <a:r>
              <a:rPr lang="it-IT" sz="1200"/>
              <a:t>1, Bronco segmentale posteriore (Lobo superiore destro). 2, Bronco segmentale anteriore (Lobo superiore destro). 3, Bronco principale destro. 4, Bronco principale sinistro. 5, Lobo superiore del polmone sinistro. 6, Lobo inferiore del polmone sinistro. Frecce rosse, Scissura obliqua.</a:t>
            </a:r>
          </a:p>
        </p:txBody>
      </p:sp>
      <p:sp>
        <p:nvSpPr>
          <p:cNvPr id="43018" name="CasellaDiTesto 11"/>
          <p:cNvSpPr txBox="1">
            <a:spLocks noChangeArrowheads="1"/>
          </p:cNvSpPr>
          <p:nvPr/>
        </p:nvSpPr>
        <p:spPr bwMode="auto">
          <a:xfrm>
            <a:off x="180975" y="1225550"/>
            <a:ext cx="1096963" cy="584200"/>
          </a:xfrm>
          <a:prstGeom prst="rect">
            <a:avLst/>
          </a:prstGeom>
          <a:noFill/>
          <a:ln w="9525">
            <a:noFill/>
            <a:miter lim="800000"/>
            <a:headEnd/>
            <a:tailEnd/>
          </a:ln>
        </p:spPr>
        <p:txBody>
          <a:bodyPr wrap="none">
            <a:spAutoFit/>
          </a:bodyPr>
          <a:lstStyle/>
          <a:p>
            <a:r>
              <a:rPr lang="it-IT" sz="3200" b="1"/>
              <a:t>MPR</a:t>
            </a:r>
          </a:p>
        </p:txBody>
      </p:sp>
      <p:pic>
        <p:nvPicPr>
          <p:cNvPr id="43019" name="Picture 2" descr="https://encrypted-tbn3.gstatic.com/images?q=tbn:ANd9GcTmlkRgcNip5RBnSTxC6bkGDVxYZEWRCpIwYTdjZySPFrbCCDn4"/>
          <p:cNvPicPr>
            <a:picLocks noChangeAspect="1" noChangeArrowheads="1"/>
          </p:cNvPicPr>
          <p:nvPr/>
        </p:nvPicPr>
        <p:blipFill>
          <a:blip r:embed="rId5" cstate="print"/>
          <a:srcRect/>
          <a:stretch>
            <a:fillRect/>
          </a:stretch>
        </p:blipFill>
        <p:spPr bwMode="auto">
          <a:xfrm>
            <a:off x="0" y="5753100"/>
            <a:ext cx="1190625" cy="1104900"/>
          </a:xfrm>
          <a:prstGeom prst="rect">
            <a:avLst/>
          </a:prstGeom>
          <a:noFill/>
          <a:ln w="9525">
            <a:noFill/>
            <a:miter lim="800000"/>
            <a:headEnd/>
            <a:tailEnd/>
          </a:ln>
        </p:spPr>
      </p:pic>
      <p:pic>
        <p:nvPicPr>
          <p:cNvPr id="43020" name="Picture 2" descr="File:Gray962.png"/>
          <p:cNvPicPr>
            <a:picLocks noChangeAspect="1" noChangeArrowheads="1"/>
          </p:cNvPicPr>
          <p:nvPr/>
        </p:nvPicPr>
        <p:blipFill>
          <a:blip r:embed="rId6" cstate="print"/>
          <a:srcRect/>
          <a:stretch>
            <a:fillRect/>
          </a:stretch>
        </p:blipFill>
        <p:spPr bwMode="auto">
          <a:xfrm>
            <a:off x="1546225" y="5730875"/>
            <a:ext cx="1349375" cy="1127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defRPr/>
            </a:pPr>
            <a:r>
              <a:rPr lang="it-IT" dirty="0" smtClean="0"/>
              <a:t>Diagnostica per immagini (26)</a:t>
            </a:r>
            <a:endParaRPr lang="it-IT" dirty="0"/>
          </a:p>
        </p:txBody>
      </p:sp>
      <p:sp>
        <p:nvSpPr>
          <p:cNvPr id="44035" name="CasellaDiTesto 11"/>
          <p:cNvSpPr txBox="1">
            <a:spLocks noChangeArrowheads="1"/>
          </p:cNvSpPr>
          <p:nvPr/>
        </p:nvSpPr>
        <p:spPr bwMode="auto">
          <a:xfrm>
            <a:off x="180975" y="1225550"/>
            <a:ext cx="1096963" cy="584200"/>
          </a:xfrm>
          <a:prstGeom prst="rect">
            <a:avLst/>
          </a:prstGeom>
          <a:noFill/>
          <a:ln w="9525">
            <a:noFill/>
            <a:miter lim="800000"/>
            <a:headEnd/>
            <a:tailEnd/>
          </a:ln>
        </p:spPr>
        <p:txBody>
          <a:bodyPr wrap="none">
            <a:spAutoFit/>
          </a:bodyPr>
          <a:lstStyle/>
          <a:p>
            <a:r>
              <a:rPr lang="it-IT" sz="3200" b="1"/>
              <a:t>MPR</a:t>
            </a:r>
          </a:p>
        </p:txBody>
      </p:sp>
      <p:pic>
        <p:nvPicPr>
          <p:cNvPr id="44036" name="Picture 2"/>
          <p:cNvPicPr>
            <a:picLocks noChangeAspect="1" noChangeArrowheads="1"/>
          </p:cNvPicPr>
          <p:nvPr/>
        </p:nvPicPr>
        <p:blipFill>
          <a:blip r:embed="rId2" cstate="print"/>
          <a:srcRect/>
          <a:stretch>
            <a:fillRect/>
          </a:stretch>
        </p:blipFill>
        <p:spPr bwMode="auto">
          <a:xfrm>
            <a:off x="25400" y="1765300"/>
            <a:ext cx="9118600" cy="509270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defRPr/>
            </a:pPr>
            <a:r>
              <a:rPr lang="it-IT" dirty="0" smtClean="0"/>
              <a:t>Diagnostica per immagini (27)</a:t>
            </a:r>
            <a:endParaRPr lang="it-IT" dirty="0"/>
          </a:p>
        </p:txBody>
      </p:sp>
      <p:sp>
        <p:nvSpPr>
          <p:cNvPr id="45059" name="CasellaDiTesto 11"/>
          <p:cNvSpPr txBox="1">
            <a:spLocks noChangeArrowheads="1"/>
          </p:cNvSpPr>
          <p:nvPr/>
        </p:nvSpPr>
        <p:spPr bwMode="auto">
          <a:xfrm>
            <a:off x="180975" y="1225550"/>
            <a:ext cx="5030788" cy="584200"/>
          </a:xfrm>
          <a:prstGeom prst="rect">
            <a:avLst/>
          </a:prstGeom>
          <a:noFill/>
          <a:ln w="9525">
            <a:noFill/>
            <a:miter lim="800000"/>
            <a:headEnd/>
            <a:tailEnd/>
          </a:ln>
        </p:spPr>
        <p:txBody>
          <a:bodyPr wrap="none">
            <a:spAutoFit/>
          </a:bodyPr>
          <a:lstStyle/>
          <a:p>
            <a:r>
              <a:rPr lang="it-IT" sz="3200" b="1"/>
              <a:t>MIP, Min-IP, RaySum, AIP</a:t>
            </a:r>
          </a:p>
        </p:txBody>
      </p:sp>
      <p:sp>
        <p:nvSpPr>
          <p:cNvPr id="45060" name="CasellaDiTesto 4"/>
          <p:cNvSpPr txBox="1">
            <a:spLocks noChangeArrowheads="1"/>
          </p:cNvSpPr>
          <p:nvPr/>
        </p:nvSpPr>
        <p:spPr bwMode="auto">
          <a:xfrm>
            <a:off x="206375" y="1941513"/>
            <a:ext cx="8316913" cy="1476375"/>
          </a:xfrm>
          <a:prstGeom prst="rect">
            <a:avLst/>
          </a:prstGeom>
          <a:noFill/>
          <a:ln w="9525">
            <a:noFill/>
            <a:miter lim="800000"/>
            <a:headEnd/>
            <a:tailEnd/>
          </a:ln>
        </p:spPr>
        <p:txBody>
          <a:bodyPr>
            <a:spAutoFit/>
          </a:bodyPr>
          <a:lstStyle/>
          <a:p>
            <a:r>
              <a:rPr lang="it-IT"/>
              <a:t>Stabilita una direzione di proiezione, si individuano dei “raggi” paralleli alla direzione scelta, che attraversino i dati di partenza.</a:t>
            </a:r>
          </a:p>
          <a:p>
            <a:r>
              <a:rPr lang="it-IT"/>
              <a:t>Ogni raggio individuerà quindi una successione di intensità dei pixel attraversati.</a:t>
            </a:r>
          </a:p>
          <a:p>
            <a:r>
              <a:rPr lang="it-IT"/>
              <a:t>Il valore di pixel visualizzato dipende dalla successione di pixel, in base alla particolare tecnica scelta (MIP, etc)</a:t>
            </a:r>
          </a:p>
        </p:txBody>
      </p:sp>
      <p:pic>
        <p:nvPicPr>
          <p:cNvPr id="45061" name="Picture 2"/>
          <p:cNvPicPr>
            <a:picLocks noChangeAspect="1" noChangeArrowheads="1"/>
          </p:cNvPicPr>
          <p:nvPr/>
        </p:nvPicPr>
        <p:blipFill>
          <a:blip r:embed="rId2" cstate="print"/>
          <a:srcRect/>
          <a:stretch>
            <a:fillRect/>
          </a:stretch>
        </p:blipFill>
        <p:spPr bwMode="auto">
          <a:xfrm>
            <a:off x="1958975" y="3522663"/>
            <a:ext cx="5062538" cy="3065462"/>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4"/>
          <p:cNvPicPr>
            <a:picLocks noChangeAspect="1" noChangeArrowheads="1"/>
          </p:cNvPicPr>
          <p:nvPr/>
        </p:nvPicPr>
        <p:blipFill>
          <a:blip r:embed="rId2" cstate="print"/>
          <a:srcRect/>
          <a:stretch>
            <a:fillRect/>
          </a:stretch>
        </p:blipFill>
        <p:spPr bwMode="auto">
          <a:xfrm>
            <a:off x="4310063" y="2722563"/>
            <a:ext cx="3076575" cy="1970087"/>
          </a:xfrm>
          <a:prstGeom prst="rect">
            <a:avLst/>
          </a:prstGeom>
          <a:noFill/>
          <a:ln w="9525" algn="ctr">
            <a:noFill/>
            <a:miter lim="800000"/>
            <a:headEnd/>
            <a:tailEnd/>
          </a:ln>
        </p:spPr>
      </p:pic>
      <p:sp>
        <p:nvSpPr>
          <p:cNvPr id="2" name="Titolo 1"/>
          <p:cNvSpPr>
            <a:spLocks noGrp="1"/>
          </p:cNvSpPr>
          <p:nvPr>
            <p:ph type="title"/>
          </p:nvPr>
        </p:nvSpPr>
        <p:spPr/>
        <p:txBody>
          <a:bodyPr/>
          <a:lstStyle/>
          <a:p>
            <a:pPr>
              <a:defRPr/>
            </a:pPr>
            <a:r>
              <a:rPr lang="it-IT" dirty="0" smtClean="0"/>
              <a:t>Diagnostica per immagini (28)</a:t>
            </a:r>
            <a:endParaRPr lang="it-IT" dirty="0"/>
          </a:p>
        </p:txBody>
      </p:sp>
      <p:sp>
        <p:nvSpPr>
          <p:cNvPr id="46084" name="CasellaDiTesto 11"/>
          <p:cNvSpPr txBox="1">
            <a:spLocks noChangeArrowheads="1"/>
          </p:cNvSpPr>
          <p:nvPr/>
        </p:nvSpPr>
        <p:spPr bwMode="auto">
          <a:xfrm>
            <a:off x="180975" y="1225550"/>
            <a:ext cx="6894513" cy="584200"/>
          </a:xfrm>
          <a:prstGeom prst="rect">
            <a:avLst/>
          </a:prstGeom>
          <a:noFill/>
          <a:ln w="9525">
            <a:noFill/>
            <a:miter lim="800000"/>
            <a:headEnd/>
            <a:tailEnd/>
          </a:ln>
        </p:spPr>
        <p:txBody>
          <a:bodyPr wrap="none">
            <a:spAutoFit/>
          </a:bodyPr>
          <a:lstStyle/>
          <a:p>
            <a:r>
              <a:rPr lang="it-IT" sz="3200" b="1"/>
              <a:t>MIP, Maximum Intensity Projection</a:t>
            </a:r>
          </a:p>
        </p:txBody>
      </p:sp>
      <p:pic>
        <p:nvPicPr>
          <p:cNvPr id="46085" name="Picture 2"/>
          <p:cNvPicPr>
            <a:picLocks noChangeAspect="1" noChangeArrowheads="1"/>
          </p:cNvPicPr>
          <p:nvPr/>
        </p:nvPicPr>
        <p:blipFill>
          <a:blip r:embed="rId3" cstate="print"/>
          <a:srcRect/>
          <a:stretch>
            <a:fillRect/>
          </a:stretch>
        </p:blipFill>
        <p:spPr bwMode="auto">
          <a:xfrm>
            <a:off x="276225" y="2622550"/>
            <a:ext cx="3994150" cy="3036888"/>
          </a:xfrm>
          <a:prstGeom prst="rect">
            <a:avLst/>
          </a:prstGeom>
          <a:noFill/>
          <a:ln w="9525" algn="ctr">
            <a:noFill/>
            <a:miter lim="800000"/>
            <a:headEnd/>
            <a:tailEnd/>
          </a:ln>
        </p:spPr>
      </p:pic>
      <p:pic>
        <p:nvPicPr>
          <p:cNvPr id="46086" name="Picture 3"/>
          <p:cNvPicPr>
            <a:picLocks noChangeAspect="1" noChangeArrowheads="1"/>
          </p:cNvPicPr>
          <p:nvPr/>
        </p:nvPicPr>
        <p:blipFill>
          <a:blip r:embed="rId4" cstate="print"/>
          <a:srcRect/>
          <a:stretch>
            <a:fillRect/>
          </a:stretch>
        </p:blipFill>
        <p:spPr bwMode="auto">
          <a:xfrm>
            <a:off x="6332538" y="1708150"/>
            <a:ext cx="2811462" cy="1752600"/>
          </a:xfrm>
          <a:prstGeom prst="rect">
            <a:avLst/>
          </a:prstGeom>
          <a:noFill/>
          <a:ln w="9525" algn="ctr">
            <a:noFill/>
            <a:miter lim="800000"/>
            <a:headEnd/>
            <a:tailEnd/>
          </a:ln>
        </p:spPr>
      </p:pic>
      <p:pic>
        <p:nvPicPr>
          <p:cNvPr id="46087" name="Picture 5"/>
          <p:cNvPicPr>
            <a:picLocks noChangeAspect="1" noChangeArrowheads="1"/>
          </p:cNvPicPr>
          <p:nvPr/>
        </p:nvPicPr>
        <p:blipFill>
          <a:blip r:embed="rId5" cstate="print"/>
          <a:srcRect/>
          <a:stretch>
            <a:fillRect/>
          </a:stretch>
        </p:blipFill>
        <p:spPr bwMode="auto">
          <a:xfrm>
            <a:off x="5753100" y="4714875"/>
            <a:ext cx="3394075" cy="1962150"/>
          </a:xfrm>
          <a:prstGeom prst="rect">
            <a:avLst/>
          </a:prstGeom>
          <a:noFill/>
          <a:ln w="9525" algn="ctr">
            <a:noFill/>
            <a:miter lim="800000"/>
            <a:headEnd/>
            <a:tailEnd/>
          </a:ln>
        </p:spPr>
      </p:pic>
      <p:sp>
        <p:nvSpPr>
          <p:cNvPr id="46088" name="CasellaDiTesto 5"/>
          <p:cNvSpPr txBox="1">
            <a:spLocks noChangeArrowheads="1"/>
          </p:cNvSpPr>
          <p:nvPr/>
        </p:nvSpPr>
        <p:spPr bwMode="auto">
          <a:xfrm>
            <a:off x="233363" y="1871663"/>
            <a:ext cx="6634162" cy="585787"/>
          </a:xfrm>
          <a:prstGeom prst="rect">
            <a:avLst/>
          </a:prstGeom>
          <a:noFill/>
          <a:ln w="9525">
            <a:noFill/>
            <a:miter lim="800000"/>
            <a:headEnd/>
            <a:tailEnd/>
          </a:ln>
        </p:spPr>
        <p:txBody>
          <a:bodyPr wrap="none">
            <a:spAutoFit/>
          </a:bodyPr>
          <a:lstStyle/>
          <a:p>
            <a:r>
              <a:rPr lang="it-IT" sz="1600"/>
              <a:t>Tra i valori individuati, è visualizzato sulla proiezione quello più intenso.</a:t>
            </a:r>
          </a:p>
          <a:p>
            <a:r>
              <a:rPr lang="it-IT" sz="1600"/>
              <a:t>Utilizza mediamente il 10% dei dati disponibili</a:t>
            </a:r>
          </a:p>
        </p:txBody>
      </p:sp>
      <p:sp>
        <p:nvSpPr>
          <p:cNvPr id="46089" name="Rettangolo 10"/>
          <p:cNvSpPr>
            <a:spLocks noChangeArrowheads="1"/>
          </p:cNvSpPr>
          <p:nvPr/>
        </p:nvSpPr>
        <p:spPr bwMode="auto">
          <a:xfrm>
            <a:off x="0" y="5759450"/>
            <a:ext cx="6254750" cy="830263"/>
          </a:xfrm>
          <a:prstGeom prst="rect">
            <a:avLst/>
          </a:prstGeom>
          <a:noFill/>
          <a:ln w="9525">
            <a:noFill/>
            <a:miter lim="800000"/>
            <a:headEnd/>
            <a:tailEnd/>
          </a:ln>
        </p:spPr>
        <p:txBody>
          <a:bodyPr>
            <a:spAutoFit/>
          </a:bodyPr>
          <a:lstStyle/>
          <a:p>
            <a:r>
              <a:rPr lang="it-IT" sz="1600"/>
              <a:t>Questa tecnica offre il vantaggio di poter studiare la struttura vascolare in tutta la sua estensione su vari piani e pertanto di identificare eventuali stenosi.</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defRPr/>
            </a:pPr>
            <a:r>
              <a:rPr lang="it-IT" dirty="0" smtClean="0"/>
              <a:t>Diagnostica per immagini (29)</a:t>
            </a:r>
            <a:endParaRPr lang="it-IT" dirty="0"/>
          </a:p>
        </p:txBody>
      </p:sp>
      <p:sp>
        <p:nvSpPr>
          <p:cNvPr id="47107" name="CasellaDiTesto 11"/>
          <p:cNvSpPr txBox="1">
            <a:spLocks noChangeArrowheads="1"/>
          </p:cNvSpPr>
          <p:nvPr/>
        </p:nvSpPr>
        <p:spPr bwMode="auto">
          <a:xfrm>
            <a:off x="180975" y="1225550"/>
            <a:ext cx="7167563" cy="584200"/>
          </a:xfrm>
          <a:prstGeom prst="rect">
            <a:avLst/>
          </a:prstGeom>
          <a:noFill/>
          <a:ln w="9525">
            <a:noFill/>
            <a:miter lim="800000"/>
            <a:headEnd/>
            <a:tailEnd/>
          </a:ln>
        </p:spPr>
        <p:txBody>
          <a:bodyPr wrap="none">
            <a:spAutoFit/>
          </a:bodyPr>
          <a:lstStyle/>
          <a:p>
            <a:r>
              <a:rPr lang="it-IT" sz="3200" b="1"/>
              <a:t>MinIP, Minimum Intensity Projection</a:t>
            </a:r>
          </a:p>
        </p:txBody>
      </p:sp>
      <p:sp>
        <p:nvSpPr>
          <p:cNvPr id="47108" name="CasellaDiTesto 5"/>
          <p:cNvSpPr txBox="1">
            <a:spLocks noChangeArrowheads="1"/>
          </p:cNvSpPr>
          <p:nvPr/>
        </p:nvSpPr>
        <p:spPr bwMode="auto">
          <a:xfrm>
            <a:off x="233363" y="2001838"/>
            <a:ext cx="6873875" cy="338137"/>
          </a:xfrm>
          <a:prstGeom prst="rect">
            <a:avLst/>
          </a:prstGeom>
          <a:noFill/>
          <a:ln w="9525">
            <a:noFill/>
            <a:miter lim="800000"/>
            <a:headEnd/>
            <a:tailEnd/>
          </a:ln>
        </p:spPr>
        <p:txBody>
          <a:bodyPr wrap="none">
            <a:spAutoFit/>
          </a:bodyPr>
          <a:lstStyle/>
          <a:p>
            <a:r>
              <a:rPr lang="it-IT" sz="1600"/>
              <a:t>Tra i valori individuati, è visualizzato sulla proiezione quello meno intenso.</a:t>
            </a:r>
          </a:p>
        </p:txBody>
      </p:sp>
      <p:pic>
        <p:nvPicPr>
          <p:cNvPr id="47109" name="Picture 2"/>
          <p:cNvPicPr>
            <a:picLocks noChangeAspect="1" noChangeArrowheads="1"/>
          </p:cNvPicPr>
          <p:nvPr/>
        </p:nvPicPr>
        <p:blipFill>
          <a:blip r:embed="rId2" cstate="print"/>
          <a:srcRect/>
          <a:stretch>
            <a:fillRect/>
          </a:stretch>
        </p:blipFill>
        <p:spPr bwMode="auto">
          <a:xfrm>
            <a:off x="257175" y="2843213"/>
            <a:ext cx="3797300" cy="2330450"/>
          </a:xfrm>
          <a:prstGeom prst="rect">
            <a:avLst/>
          </a:prstGeom>
          <a:noFill/>
          <a:ln w="9525" algn="ctr">
            <a:noFill/>
            <a:miter lim="800000"/>
            <a:headEnd/>
            <a:tailEnd/>
          </a:ln>
        </p:spPr>
      </p:pic>
      <p:sp>
        <p:nvSpPr>
          <p:cNvPr id="47110" name="CasellaDiTesto 12"/>
          <p:cNvSpPr txBox="1">
            <a:spLocks noChangeArrowheads="1"/>
          </p:cNvSpPr>
          <p:nvPr/>
        </p:nvSpPr>
        <p:spPr bwMode="auto">
          <a:xfrm>
            <a:off x="4486275" y="2501900"/>
            <a:ext cx="4224338" cy="368300"/>
          </a:xfrm>
          <a:prstGeom prst="rect">
            <a:avLst/>
          </a:prstGeom>
          <a:noFill/>
          <a:ln w="9525">
            <a:noFill/>
            <a:miter lim="800000"/>
            <a:headEnd/>
            <a:tailEnd/>
          </a:ln>
        </p:spPr>
        <p:txBody>
          <a:bodyPr wrap="none">
            <a:spAutoFit/>
          </a:bodyPr>
          <a:lstStyle/>
          <a:p>
            <a:r>
              <a:rPr lang="it-IT"/>
              <a:t>Utile per mostrare organi riempiti di aria</a:t>
            </a:r>
          </a:p>
        </p:txBody>
      </p:sp>
      <p:pic>
        <p:nvPicPr>
          <p:cNvPr id="47111" name="Picture 3"/>
          <p:cNvPicPr>
            <a:picLocks noChangeAspect="1" noChangeArrowheads="1"/>
          </p:cNvPicPr>
          <p:nvPr/>
        </p:nvPicPr>
        <p:blipFill>
          <a:blip r:embed="rId3" cstate="print"/>
          <a:srcRect/>
          <a:stretch>
            <a:fillRect/>
          </a:stretch>
        </p:blipFill>
        <p:spPr bwMode="auto">
          <a:xfrm>
            <a:off x="4503738" y="3184525"/>
            <a:ext cx="3811587" cy="3497263"/>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defRPr/>
            </a:pPr>
            <a:r>
              <a:rPr lang="it-IT" dirty="0" smtClean="0"/>
              <a:t>Diagnostica per immagini (30)</a:t>
            </a:r>
            <a:endParaRPr lang="it-IT" dirty="0"/>
          </a:p>
        </p:txBody>
      </p:sp>
      <p:sp>
        <p:nvSpPr>
          <p:cNvPr id="48131" name="CasellaDiTesto 11"/>
          <p:cNvSpPr txBox="1">
            <a:spLocks noChangeArrowheads="1"/>
          </p:cNvSpPr>
          <p:nvPr/>
        </p:nvSpPr>
        <p:spPr bwMode="auto">
          <a:xfrm>
            <a:off x="180975" y="1225550"/>
            <a:ext cx="1825625" cy="584200"/>
          </a:xfrm>
          <a:prstGeom prst="rect">
            <a:avLst/>
          </a:prstGeom>
          <a:noFill/>
          <a:ln w="9525">
            <a:noFill/>
            <a:miter lim="800000"/>
            <a:headEnd/>
            <a:tailEnd/>
          </a:ln>
        </p:spPr>
        <p:txBody>
          <a:bodyPr wrap="none">
            <a:spAutoFit/>
          </a:bodyPr>
          <a:lstStyle/>
          <a:p>
            <a:r>
              <a:rPr lang="it-IT" sz="3200" b="1"/>
              <a:t>RaySum</a:t>
            </a:r>
          </a:p>
        </p:txBody>
      </p:sp>
      <p:sp>
        <p:nvSpPr>
          <p:cNvPr id="48132" name="CasellaDiTesto 5"/>
          <p:cNvSpPr txBox="1">
            <a:spLocks noChangeArrowheads="1"/>
          </p:cNvSpPr>
          <p:nvPr/>
        </p:nvSpPr>
        <p:spPr bwMode="auto">
          <a:xfrm>
            <a:off x="233363" y="2001838"/>
            <a:ext cx="8807450" cy="584200"/>
          </a:xfrm>
          <a:prstGeom prst="rect">
            <a:avLst/>
          </a:prstGeom>
          <a:noFill/>
          <a:ln w="9525">
            <a:noFill/>
            <a:miter lim="800000"/>
            <a:headEnd/>
            <a:tailEnd/>
          </a:ln>
        </p:spPr>
        <p:txBody>
          <a:bodyPr>
            <a:spAutoFit/>
          </a:bodyPr>
          <a:lstStyle/>
          <a:p>
            <a:r>
              <a:rPr lang="it-IT" sz="1600"/>
              <a:t>E’ visualizzata la </a:t>
            </a:r>
            <a:r>
              <a:rPr lang="it-IT" sz="1600" b="1"/>
              <a:t>somma</a:t>
            </a:r>
            <a:r>
              <a:rPr lang="it-IT" sz="1600"/>
              <a:t> dei valori HU incontrati nel percorso dei raggi verso l’occhio dell’osservatore. Poco usato.</a:t>
            </a:r>
          </a:p>
        </p:txBody>
      </p:sp>
      <p:sp>
        <p:nvSpPr>
          <p:cNvPr id="48133" name="CasellaDiTesto 7"/>
          <p:cNvSpPr txBox="1">
            <a:spLocks noChangeArrowheads="1"/>
          </p:cNvSpPr>
          <p:nvPr/>
        </p:nvSpPr>
        <p:spPr bwMode="auto">
          <a:xfrm>
            <a:off x="255588" y="2601913"/>
            <a:ext cx="6764337" cy="585787"/>
          </a:xfrm>
          <a:prstGeom prst="rect">
            <a:avLst/>
          </a:prstGeom>
          <a:noFill/>
          <a:ln w="9525">
            <a:noFill/>
            <a:miter lim="800000"/>
            <a:headEnd/>
            <a:tailEnd/>
          </a:ln>
        </p:spPr>
        <p:txBody>
          <a:bodyPr wrap="none">
            <a:spAutoFit/>
          </a:bodyPr>
          <a:lstStyle/>
          <a:p>
            <a:r>
              <a:rPr lang="it-IT" sz="3200" b="1"/>
              <a:t>AIP (Average Intensity Projection)</a:t>
            </a:r>
          </a:p>
        </p:txBody>
      </p:sp>
      <p:sp>
        <p:nvSpPr>
          <p:cNvPr id="48134" name="CasellaDiTesto 8"/>
          <p:cNvSpPr txBox="1">
            <a:spLocks noChangeArrowheads="1"/>
          </p:cNvSpPr>
          <p:nvPr/>
        </p:nvSpPr>
        <p:spPr bwMode="auto">
          <a:xfrm>
            <a:off x="307975" y="3378200"/>
            <a:ext cx="4540250" cy="339725"/>
          </a:xfrm>
          <a:prstGeom prst="rect">
            <a:avLst/>
          </a:prstGeom>
          <a:noFill/>
          <a:ln w="9525">
            <a:noFill/>
            <a:miter lim="800000"/>
            <a:headEnd/>
            <a:tailEnd/>
          </a:ln>
        </p:spPr>
        <p:txBody>
          <a:bodyPr wrap="none">
            <a:spAutoFit/>
          </a:bodyPr>
          <a:lstStyle/>
          <a:p>
            <a:r>
              <a:rPr lang="it-IT" sz="1600"/>
              <a:t>E’ visualizzata la </a:t>
            </a:r>
            <a:r>
              <a:rPr lang="it-IT" sz="1600" b="1"/>
              <a:t>media</a:t>
            </a:r>
            <a:r>
              <a:rPr lang="it-IT" sz="1600"/>
              <a:t> dei valori HU incontrati.</a:t>
            </a:r>
          </a:p>
        </p:txBody>
      </p:sp>
      <p:sp>
        <p:nvSpPr>
          <p:cNvPr id="48135" name="Rettangolo 9"/>
          <p:cNvSpPr>
            <a:spLocks noChangeArrowheads="1"/>
          </p:cNvSpPr>
          <p:nvPr/>
        </p:nvSpPr>
        <p:spPr bwMode="auto">
          <a:xfrm>
            <a:off x="311150" y="3827463"/>
            <a:ext cx="3354388" cy="2862262"/>
          </a:xfrm>
          <a:prstGeom prst="rect">
            <a:avLst/>
          </a:prstGeom>
          <a:noFill/>
          <a:ln w="9525">
            <a:noFill/>
            <a:miter lim="800000"/>
            <a:headEnd/>
            <a:tailEnd/>
          </a:ln>
        </p:spPr>
        <p:txBody>
          <a:bodyPr>
            <a:spAutoFit/>
          </a:bodyPr>
          <a:lstStyle/>
          <a:p>
            <a:r>
              <a:rPr lang="it-IT"/>
              <a:t>AIP può essere utilizzato per produrre immagini che hanno un aspetto simile al tradizionale assiale, con rumore attenuato. Ciò può essere utile per caratterizzare le strutture interne di un organo solido o le pareti della cavità di strutture come i vasi sanguigni o l'intestino.</a:t>
            </a:r>
          </a:p>
        </p:txBody>
      </p:sp>
      <p:pic>
        <p:nvPicPr>
          <p:cNvPr id="48136" name="Picture 2"/>
          <p:cNvPicPr>
            <a:picLocks noChangeAspect="1" noChangeArrowheads="1"/>
          </p:cNvPicPr>
          <p:nvPr/>
        </p:nvPicPr>
        <p:blipFill>
          <a:blip r:embed="rId2" cstate="print"/>
          <a:srcRect/>
          <a:stretch>
            <a:fillRect/>
          </a:stretch>
        </p:blipFill>
        <p:spPr bwMode="auto">
          <a:xfrm>
            <a:off x="3716338" y="3760788"/>
            <a:ext cx="5427662" cy="3097212"/>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defRPr/>
            </a:pPr>
            <a:r>
              <a:rPr lang="it-IT" dirty="0" smtClean="0"/>
              <a:t>Diagnostica per immagini (31)</a:t>
            </a:r>
            <a:endParaRPr lang="it-IT" dirty="0"/>
          </a:p>
        </p:txBody>
      </p:sp>
      <p:pic>
        <p:nvPicPr>
          <p:cNvPr id="49155" name="Picture 2"/>
          <p:cNvPicPr>
            <a:picLocks noChangeAspect="1" noChangeArrowheads="1"/>
          </p:cNvPicPr>
          <p:nvPr/>
        </p:nvPicPr>
        <p:blipFill>
          <a:blip r:embed="rId2" cstate="print"/>
          <a:srcRect/>
          <a:stretch>
            <a:fillRect/>
          </a:stretch>
        </p:blipFill>
        <p:spPr bwMode="auto">
          <a:xfrm>
            <a:off x="14288" y="1538288"/>
            <a:ext cx="9115425" cy="378142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defRPr/>
            </a:pPr>
            <a:r>
              <a:rPr lang="it-IT" dirty="0" smtClean="0"/>
              <a:t>Diagnostica per immagini (32)</a:t>
            </a:r>
            <a:endParaRPr lang="it-IT" dirty="0"/>
          </a:p>
        </p:txBody>
      </p:sp>
      <p:sp>
        <p:nvSpPr>
          <p:cNvPr id="50179" name="CasellaDiTesto 11"/>
          <p:cNvSpPr txBox="1">
            <a:spLocks noChangeArrowheads="1"/>
          </p:cNvSpPr>
          <p:nvPr/>
        </p:nvSpPr>
        <p:spPr bwMode="auto">
          <a:xfrm>
            <a:off x="223838" y="1303338"/>
            <a:ext cx="6642100" cy="706437"/>
          </a:xfrm>
          <a:prstGeom prst="rect">
            <a:avLst/>
          </a:prstGeom>
          <a:noFill/>
          <a:ln w="9525">
            <a:noFill/>
            <a:miter lim="800000"/>
            <a:headEnd/>
            <a:tailEnd/>
          </a:ln>
        </p:spPr>
        <p:txBody>
          <a:bodyPr wrap="none">
            <a:spAutoFit/>
          </a:bodyPr>
          <a:lstStyle/>
          <a:p>
            <a:r>
              <a:rPr lang="it-IT" sz="2000" b="1"/>
              <a:t>RICOSTRUZIONI TRIDIMENSIONALI DI SUPERFICI. </a:t>
            </a:r>
          </a:p>
          <a:p>
            <a:r>
              <a:rPr lang="it-IT" sz="2000" b="1"/>
              <a:t>RAPPRESENTAZIONI VOLUMETRICHE.</a:t>
            </a:r>
          </a:p>
        </p:txBody>
      </p:sp>
      <p:sp>
        <p:nvSpPr>
          <p:cNvPr id="50180" name="CasellaDiTesto 5"/>
          <p:cNvSpPr txBox="1">
            <a:spLocks noChangeArrowheads="1"/>
          </p:cNvSpPr>
          <p:nvPr/>
        </p:nvSpPr>
        <p:spPr bwMode="auto">
          <a:xfrm>
            <a:off x="209550" y="2130425"/>
            <a:ext cx="8761413" cy="2062163"/>
          </a:xfrm>
          <a:prstGeom prst="rect">
            <a:avLst/>
          </a:prstGeom>
          <a:noFill/>
          <a:ln w="9525">
            <a:noFill/>
            <a:miter lim="800000"/>
            <a:headEnd/>
            <a:tailEnd/>
          </a:ln>
        </p:spPr>
        <p:txBody>
          <a:bodyPr>
            <a:spAutoFit/>
          </a:bodyPr>
          <a:lstStyle/>
          <a:p>
            <a:r>
              <a:rPr lang="it-IT" sz="1600"/>
              <a:t>Consistono in algoritmi che approssimano la superficie dell’oggetto in esame, ad insiemi di  primitive bidimensionali (generalmente poligoni, spesso triangoli)  adiacenti tra loro.</a:t>
            </a:r>
          </a:p>
          <a:p>
            <a:endParaRPr lang="it-IT" sz="1600"/>
          </a:p>
          <a:p>
            <a:r>
              <a:rPr lang="it-IT" sz="1600"/>
              <a:t>Maggiore è il numero di poligoni, maggiore l’accuratezza della ricostruzione.</a:t>
            </a:r>
          </a:p>
          <a:p>
            <a:endParaRPr lang="it-IT" sz="1600"/>
          </a:p>
          <a:p>
            <a:r>
              <a:rPr lang="it-IT" sz="1600"/>
              <a:t>L’illusione di tridimensionalità è aumentata da opportuni algoritmi di ombreggiatura (shading)</a:t>
            </a:r>
          </a:p>
          <a:p>
            <a:endParaRPr lang="it-IT" sz="1600"/>
          </a:p>
          <a:p>
            <a:r>
              <a:rPr lang="it-IT" sz="1600"/>
              <a:t>Spesso legate ad algoritmi di segmentazione degli organi di interesse, basati sui toni di grigio.</a:t>
            </a:r>
          </a:p>
        </p:txBody>
      </p:sp>
      <p:pic>
        <p:nvPicPr>
          <p:cNvPr id="50181" name="Picture 2"/>
          <p:cNvPicPr>
            <a:picLocks noChangeAspect="1" noChangeArrowheads="1"/>
          </p:cNvPicPr>
          <p:nvPr/>
        </p:nvPicPr>
        <p:blipFill>
          <a:blip r:embed="rId2" cstate="print"/>
          <a:srcRect/>
          <a:stretch>
            <a:fillRect/>
          </a:stretch>
        </p:blipFill>
        <p:spPr bwMode="auto">
          <a:xfrm>
            <a:off x="2605088" y="4256088"/>
            <a:ext cx="3735387" cy="2601912"/>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defRPr/>
            </a:pPr>
            <a:r>
              <a:rPr lang="it-IT" dirty="0" smtClean="0"/>
              <a:t>Diagnostica per immagini (33)</a:t>
            </a:r>
            <a:endParaRPr lang="it-IT" dirty="0"/>
          </a:p>
        </p:txBody>
      </p:sp>
      <p:sp>
        <p:nvSpPr>
          <p:cNvPr id="51203" name="CasellaDiTesto 11"/>
          <p:cNvSpPr txBox="1">
            <a:spLocks noChangeArrowheads="1"/>
          </p:cNvSpPr>
          <p:nvPr/>
        </p:nvSpPr>
        <p:spPr bwMode="auto">
          <a:xfrm>
            <a:off x="258763" y="1492250"/>
            <a:ext cx="4613275" cy="461963"/>
          </a:xfrm>
          <a:prstGeom prst="rect">
            <a:avLst/>
          </a:prstGeom>
          <a:noFill/>
          <a:ln w="9525">
            <a:noFill/>
            <a:miter lim="800000"/>
            <a:headEnd/>
            <a:tailEnd/>
          </a:ln>
        </p:spPr>
        <p:txBody>
          <a:bodyPr wrap="none">
            <a:spAutoFit/>
          </a:bodyPr>
          <a:lstStyle/>
          <a:p>
            <a:r>
              <a:rPr lang="it-IT" sz="2400" b="1"/>
              <a:t>SSD (Shaded Surface Display)</a:t>
            </a:r>
          </a:p>
        </p:txBody>
      </p:sp>
      <p:sp>
        <p:nvSpPr>
          <p:cNvPr id="51204" name="CasellaDiTesto 5"/>
          <p:cNvSpPr txBox="1">
            <a:spLocks noChangeArrowheads="1"/>
          </p:cNvSpPr>
          <p:nvPr/>
        </p:nvSpPr>
        <p:spPr bwMode="auto">
          <a:xfrm>
            <a:off x="233363" y="2001838"/>
            <a:ext cx="8529637" cy="460375"/>
          </a:xfrm>
          <a:prstGeom prst="rect">
            <a:avLst/>
          </a:prstGeom>
          <a:noFill/>
          <a:ln w="9525">
            <a:noFill/>
            <a:miter lim="800000"/>
            <a:headEnd/>
            <a:tailEnd/>
          </a:ln>
        </p:spPr>
        <p:txBody>
          <a:bodyPr wrap="none">
            <a:spAutoFit/>
          </a:bodyPr>
          <a:lstStyle/>
          <a:p>
            <a:r>
              <a:rPr lang="it-IT" sz="2400" b="1"/>
              <a:t>VR (Volume Rendering, o Perspective Volume Rendering)</a:t>
            </a:r>
          </a:p>
        </p:txBody>
      </p:sp>
      <p:pic>
        <p:nvPicPr>
          <p:cNvPr id="51205" name="Picture 1"/>
          <p:cNvPicPr>
            <a:picLocks noChangeAspect="1" noChangeArrowheads="1"/>
          </p:cNvPicPr>
          <p:nvPr/>
        </p:nvPicPr>
        <p:blipFill>
          <a:blip r:embed="rId2" cstate="print"/>
          <a:srcRect/>
          <a:stretch>
            <a:fillRect/>
          </a:stretch>
        </p:blipFill>
        <p:spPr bwMode="auto">
          <a:xfrm>
            <a:off x="1820863" y="2678113"/>
            <a:ext cx="5080000" cy="400685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defRPr/>
            </a:pPr>
            <a:r>
              <a:rPr lang="it-IT" dirty="0" smtClean="0"/>
              <a:t>Diagnostica per immagini (34)</a:t>
            </a:r>
            <a:endParaRPr lang="it-IT" dirty="0"/>
          </a:p>
        </p:txBody>
      </p:sp>
      <p:pic>
        <p:nvPicPr>
          <p:cNvPr id="52227" name="Picture 2"/>
          <p:cNvPicPr>
            <a:picLocks noChangeAspect="1" noChangeArrowheads="1"/>
          </p:cNvPicPr>
          <p:nvPr/>
        </p:nvPicPr>
        <p:blipFill>
          <a:blip r:embed="rId2" cstate="print"/>
          <a:srcRect/>
          <a:stretch>
            <a:fillRect/>
          </a:stretch>
        </p:blipFill>
        <p:spPr bwMode="auto">
          <a:xfrm>
            <a:off x="228600" y="1901825"/>
            <a:ext cx="8915400" cy="395287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defRPr/>
            </a:pPr>
            <a:r>
              <a:rPr lang="it-IT" dirty="0" smtClean="0"/>
              <a:t>Diagnostica per immagini (5)</a:t>
            </a:r>
            <a:endParaRPr lang="it-IT" dirty="0"/>
          </a:p>
        </p:txBody>
      </p:sp>
      <p:sp>
        <p:nvSpPr>
          <p:cNvPr id="6" name="Segnaposto numero diapositiva 5"/>
          <p:cNvSpPr>
            <a:spLocks noGrp="1"/>
          </p:cNvSpPr>
          <p:nvPr>
            <p:ph type="sldNum" sz="quarter" idx="10"/>
          </p:nvPr>
        </p:nvSpPr>
        <p:spPr/>
        <p:txBody>
          <a:bodyPr/>
          <a:lstStyle/>
          <a:p>
            <a:pPr>
              <a:defRPr/>
            </a:pPr>
            <a:fld id="{687765E0-E8BA-4D80-BDEB-F1773E18159A}" type="slidenum">
              <a:rPr lang="it-IT" smtClean="0"/>
              <a:pPr>
                <a:defRPr/>
              </a:pPr>
              <a:t>8</a:t>
            </a:fld>
            <a:endParaRPr lang="it-IT"/>
          </a:p>
        </p:txBody>
      </p:sp>
      <p:sp>
        <p:nvSpPr>
          <p:cNvPr id="22532" name="Rettangolo 14"/>
          <p:cNvSpPr>
            <a:spLocks noChangeArrowheads="1"/>
          </p:cNvSpPr>
          <p:nvPr/>
        </p:nvSpPr>
        <p:spPr bwMode="auto">
          <a:xfrm>
            <a:off x="171450" y="1357313"/>
            <a:ext cx="7740650" cy="3046412"/>
          </a:xfrm>
          <a:prstGeom prst="rect">
            <a:avLst/>
          </a:prstGeom>
          <a:noFill/>
          <a:ln w="9525">
            <a:noFill/>
            <a:miter lim="800000"/>
            <a:headEnd/>
            <a:tailEnd/>
          </a:ln>
        </p:spPr>
        <p:txBody>
          <a:bodyPr>
            <a:spAutoFit/>
          </a:bodyPr>
          <a:lstStyle/>
          <a:p>
            <a:r>
              <a:rPr lang="it-IT" sz="2400" b="1" u="sng"/>
              <a:t>RADIOGRAFIA</a:t>
            </a:r>
            <a:endParaRPr lang="it-IT" sz="1600" b="1" u="sng"/>
          </a:p>
          <a:p>
            <a:endParaRPr lang="it-IT" sz="1400" b="1"/>
          </a:p>
          <a:p>
            <a:r>
              <a:rPr lang="it-IT" sz="1400" b="1"/>
              <a:t>Radiazioni X</a:t>
            </a:r>
          </a:p>
          <a:p>
            <a:pPr>
              <a:buFont typeface="Arial" charset="0"/>
              <a:buChar char="•"/>
            </a:pPr>
            <a:r>
              <a:rPr lang="it-IT" sz="1400"/>
              <a:t> Sono </a:t>
            </a:r>
            <a:r>
              <a:rPr lang="it-IT" sz="1400">
                <a:solidFill>
                  <a:srgbClr val="FF0000"/>
                </a:solidFill>
              </a:rPr>
              <a:t>onde elettromagnetiche </a:t>
            </a:r>
            <a:r>
              <a:rPr lang="it-IT" sz="1400"/>
              <a:t>di lunghezza compresa tra 10</a:t>
            </a:r>
            <a:r>
              <a:rPr lang="it-IT" sz="1400" baseline="30000"/>
              <a:t>-2 </a:t>
            </a:r>
            <a:r>
              <a:rPr lang="it-IT" sz="1400"/>
              <a:t>nm e 10 nm</a:t>
            </a:r>
          </a:p>
          <a:p>
            <a:pPr>
              <a:buFont typeface="Arial" charset="0"/>
              <a:buChar char="•"/>
            </a:pPr>
            <a:r>
              <a:rPr lang="it-IT" sz="1400"/>
              <a:t> le radiazioni sono molto penetranti, e possono dare origine a </a:t>
            </a:r>
            <a:r>
              <a:rPr lang="it-IT" sz="1400">
                <a:solidFill>
                  <a:srgbClr val="FF0000"/>
                </a:solidFill>
              </a:rPr>
              <a:t>ionizzazione</a:t>
            </a:r>
          </a:p>
          <a:p>
            <a:endParaRPr lang="it-IT" sz="1400"/>
          </a:p>
          <a:p>
            <a:r>
              <a:rPr lang="it-IT" sz="1400" b="1"/>
              <a:t>Apparecchiatura radiologica:</a:t>
            </a:r>
          </a:p>
          <a:p>
            <a:pPr>
              <a:buFont typeface="Arial" charset="0"/>
              <a:buChar char="•"/>
            </a:pPr>
            <a:r>
              <a:rPr lang="it-IT" sz="1400"/>
              <a:t> Alimentatore</a:t>
            </a:r>
          </a:p>
          <a:p>
            <a:pPr>
              <a:buFont typeface="Arial" charset="0"/>
              <a:buChar char="•"/>
            </a:pPr>
            <a:r>
              <a:rPr lang="it-IT" sz="1400"/>
              <a:t> Consolle di controllo</a:t>
            </a:r>
          </a:p>
          <a:p>
            <a:pPr>
              <a:buFont typeface="Arial" charset="0"/>
              <a:buChar char="•"/>
            </a:pPr>
            <a:r>
              <a:rPr lang="it-IT" sz="1400"/>
              <a:t> Tubo Radiogeno</a:t>
            </a:r>
          </a:p>
          <a:p>
            <a:pPr>
              <a:buFont typeface="Arial" charset="0"/>
              <a:buChar char="•"/>
            </a:pPr>
            <a:r>
              <a:rPr lang="it-IT" sz="1400"/>
              <a:t> Diaframmi</a:t>
            </a:r>
          </a:p>
          <a:p>
            <a:pPr>
              <a:buFont typeface="Arial" charset="0"/>
              <a:buChar char="•"/>
            </a:pPr>
            <a:r>
              <a:rPr lang="it-IT" sz="1400"/>
              <a:t> Pellicola radiografica o piastre radiosensibili</a:t>
            </a:r>
          </a:p>
          <a:p>
            <a:endParaRPr lang="it-IT" sz="1400"/>
          </a:p>
        </p:txBody>
      </p:sp>
      <p:pic>
        <p:nvPicPr>
          <p:cNvPr id="22533" name="Picture 2"/>
          <p:cNvPicPr>
            <a:picLocks noChangeAspect="1" noChangeArrowheads="1"/>
          </p:cNvPicPr>
          <p:nvPr/>
        </p:nvPicPr>
        <p:blipFill>
          <a:blip r:embed="rId2" cstate="print"/>
          <a:srcRect/>
          <a:stretch>
            <a:fillRect/>
          </a:stretch>
        </p:blipFill>
        <p:spPr bwMode="auto">
          <a:xfrm>
            <a:off x="6626225" y="2806700"/>
            <a:ext cx="2517775" cy="1893888"/>
          </a:xfrm>
          <a:prstGeom prst="rect">
            <a:avLst/>
          </a:prstGeom>
          <a:noFill/>
          <a:ln w="9525" algn="ctr">
            <a:noFill/>
            <a:miter lim="800000"/>
            <a:headEnd/>
            <a:tailEnd/>
          </a:ln>
        </p:spPr>
      </p:pic>
      <p:pic>
        <p:nvPicPr>
          <p:cNvPr id="22534" name="Picture 3"/>
          <p:cNvPicPr>
            <a:picLocks noChangeAspect="1" noChangeArrowheads="1"/>
          </p:cNvPicPr>
          <p:nvPr/>
        </p:nvPicPr>
        <p:blipFill>
          <a:blip r:embed="rId3" cstate="print"/>
          <a:srcRect/>
          <a:stretch>
            <a:fillRect/>
          </a:stretch>
        </p:blipFill>
        <p:spPr bwMode="auto">
          <a:xfrm>
            <a:off x="6653213" y="4870450"/>
            <a:ext cx="2490787" cy="1987550"/>
          </a:xfrm>
          <a:prstGeom prst="rect">
            <a:avLst/>
          </a:prstGeom>
          <a:noFill/>
          <a:ln w="9525" algn="ctr">
            <a:noFill/>
            <a:miter lim="800000"/>
            <a:headEnd/>
            <a:tailEnd/>
          </a:ln>
        </p:spPr>
      </p:pic>
      <p:sp>
        <p:nvSpPr>
          <p:cNvPr id="9" name="Rettangolo 8"/>
          <p:cNvSpPr/>
          <p:nvPr/>
        </p:nvSpPr>
        <p:spPr>
          <a:xfrm>
            <a:off x="7008813" y="4910138"/>
            <a:ext cx="1984375" cy="307975"/>
          </a:xfrm>
          <a:prstGeom prst="rect">
            <a:avLst/>
          </a:prstGeom>
          <a:solidFill>
            <a:schemeClr val="accent3"/>
          </a:solidFill>
          <a:ln>
            <a:solidFill>
              <a:schemeClr val="tx2"/>
            </a:solidFill>
          </a:ln>
        </p:spPr>
        <p:txBody>
          <a:bodyPr wrap="none">
            <a:spAutoFit/>
          </a:bodyPr>
          <a:lstStyle/>
          <a:p>
            <a:pPr>
              <a:defRPr/>
            </a:pPr>
            <a:r>
              <a:rPr lang="it-IT" sz="1400" b="1" dirty="0"/>
              <a:t>Limitatore del campo</a:t>
            </a:r>
          </a:p>
        </p:txBody>
      </p:sp>
      <p:sp>
        <p:nvSpPr>
          <p:cNvPr id="22536" name="Rettangolo 9"/>
          <p:cNvSpPr>
            <a:spLocks noChangeArrowheads="1"/>
          </p:cNvSpPr>
          <p:nvPr/>
        </p:nvSpPr>
        <p:spPr bwMode="auto">
          <a:xfrm>
            <a:off x="552450" y="4910138"/>
            <a:ext cx="3462338" cy="954087"/>
          </a:xfrm>
          <a:prstGeom prst="rect">
            <a:avLst/>
          </a:prstGeom>
          <a:solidFill>
            <a:srgbClr val="FFFFFF"/>
          </a:solidFill>
          <a:ln w="9525">
            <a:solidFill>
              <a:schemeClr val="tx1"/>
            </a:solidFill>
            <a:miter lim="800000"/>
            <a:headEnd/>
            <a:tailEnd/>
          </a:ln>
        </p:spPr>
        <p:txBody>
          <a:bodyPr>
            <a:spAutoFit/>
          </a:bodyPr>
          <a:lstStyle/>
          <a:p>
            <a:r>
              <a:rPr lang="it-IT" sz="1400" b="1"/>
              <a:t>Pellicole Radiografiche</a:t>
            </a:r>
          </a:p>
          <a:p>
            <a:r>
              <a:rPr lang="it-IT" sz="1400"/>
              <a:t>Emulsione sensibile di alogenuri di argento in uno strato di gelatina, applicata su un supporto.</a:t>
            </a:r>
          </a:p>
        </p:txBody>
      </p:sp>
      <p:sp>
        <p:nvSpPr>
          <p:cNvPr id="22537" name="Rettangolo 6"/>
          <p:cNvSpPr>
            <a:spLocks noChangeArrowheads="1"/>
          </p:cNvSpPr>
          <p:nvPr/>
        </p:nvSpPr>
        <p:spPr bwMode="auto">
          <a:xfrm>
            <a:off x="4198938" y="3113088"/>
            <a:ext cx="2719387" cy="1600200"/>
          </a:xfrm>
          <a:prstGeom prst="rect">
            <a:avLst/>
          </a:prstGeom>
          <a:solidFill>
            <a:srgbClr val="FFFFFF"/>
          </a:solidFill>
          <a:ln w="9525">
            <a:solidFill>
              <a:schemeClr val="tx1"/>
            </a:solidFill>
            <a:miter lim="800000"/>
            <a:headEnd/>
            <a:tailEnd/>
          </a:ln>
        </p:spPr>
        <p:txBody>
          <a:bodyPr>
            <a:spAutoFit/>
          </a:bodyPr>
          <a:lstStyle/>
          <a:p>
            <a:r>
              <a:rPr lang="it-IT" sz="1400" b="1"/>
              <a:t>Tubo Radiogeno</a:t>
            </a:r>
          </a:p>
          <a:p>
            <a:r>
              <a:rPr lang="it-IT" sz="1400"/>
              <a:t>Ampolla di vetro a vuoto spinto con due elettrodi, positivo e negativo. Gli elettroni emessi dal catodo impattano sull’anodo generando raggi X</a:t>
            </a:r>
          </a:p>
          <a:p>
            <a:r>
              <a:rPr lang="it-IT" sz="1400"/>
              <a:t>(Emissione di Bremsstrahlung)</a:t>
            </a:r>
          </a:p>
        </p:txBody>
      </p:sp>
      <p:cxnSp>
        <p:nvCxnSpPr>
          <p:cNvPr id="13" name="Connettore 2 12"/>
          <p:cNvCxnSpPr/>
          <p:nvPr/>
        </p:nvCxnSpPr>
        <p:spPr>
          <a:xfrm>
            <a:off x="1828800" y="3590925"/>
            <a:ext cx="2241550" cy="269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Connettore 2 15"/>
          <p:cNvCxnSpPr/>
          <p:nvPr/>
        </p:nvCxnSpPr>
        <p:spPr>
          <a:xfrm>
            <a:off x="1343025" y="3800475"/>
            <a:ext cx="5187950" cy="196215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Connettore 2 17"/>
          <p:cNvCxnSpPr/>
          <p:nvPr/>
        </p:nvCxnSpPr>
        <p:spPr>
          <a:xfrm rot="16200000" flipH="1">
            <a:off x="933450" y="4311650"/>
            <a:ext cx="874713" cy="360363"/>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22541" name="Picture 5" descr="File:Roentgen-Roehre.svg"/>
          <p:cNvPicPr>
            <a:picLocks noChangeAspect="1" noChangeArrowheads="1"/>
          </p:cNvPicPr>
          <p:nvPr/>
        </p:nvPicPr>
        <p:blipFill>
          <a:blip r:embed="rId4" cstate="print"/>
          <a:srcRect/>
          <a:stretch>
            <a:fillRect/>
          </a:stretch>
        </p:blipFill>
        <p:spPr bwMode="auto">
          <a:xfrm>
            <a:off x="6500813" y="1457325"/>
            <a:ext cx="2643187" cy="1558925"/>
          </a:xfrm>
          <a:prstGeom prst="rect">
            <a:avLst/>
          </a:prstGeom>
          <a:solidFill>
            <a:srgbClr val="FFFFFF"/>
          </a:solidFill>
          <a:ln w="9525">
            <a:solidFill>
              <a:schemeClr val="tx1"/>
            </a:solidFill>
            <a:miter lim="800000"/>
            <a:headEnd/>
            <a:tailEnd/>
          </a:ln>
        </p:spPr>
      </p:pic>
      <p:sp>
        <p:nvSpPr>
          <p:cNvPr id="14" name="CasellaDiTesto 13"/>
          <p:cNvSpPr txBox="1"/>
          <p:nvPr/>
        </p:nvSpPr>
        <p:spPr>
          <a:xfrm>
            <a:off x="2729346" y="1593274"/>
            <a:ext cx="3681846" cy="461665"/>
          </a:xfrm>
          <a:prstGeom prst="rect">
            <a:avLst/>
          </a:prstGeom>
          <a:noFill/>
          <a:ln>
            <a:solidFill>
              <a:srgbClr val="0070C0"/>
            </a:solidFill>
          </a:ln>
        </p:spPr>
        <p:txBody>
          <a:bodyPr wrap="square" rtlCol="0">
            <a:spAutoFit/>
          </a:bodyPr>
          <a:lstStyle/>
          <a:p>
            <a:r>
              <a:rPr lang="it-IT" sz="1200" dirty="0" smtClean="0"/>
              <a:t>Per uso diagnostico-medico: tra 80 e 0.1Å </a:t>
            </a:r>
          </a:p>
          <a:p>
            <a:r>
              <a:rPr lang="it-IT" sz="1200" dirty="0" smtClean="0"/>
              <a:t>(ossia tra 8 e 0.01 </a:t>
            </a:r>
            <a:r>
              <a:rPr lang="it-IT" sz="1200" dirty="0" err="1" smtClean="0"/>
              <a:t>nm</a:t>
            </a:r>
            <a:r>
              <a:rPr lang="it-IT" sz="1200" dirty="0" smtClean="0"/>
              <a:t>, energie tra 20 e 150 </a:t>
            </a:r>
            <a:r>
              <a:rPr lang="it-IT" sz="1200" dirty="0" err="1" smtClean="0"/>
              <a:t>KeV</a:t>
            </a:r>
            <a:r>
              <a:rPr lang="it-IT" sz="1200" dirty="0" smtClean="0"/>
              <a:t>, )</a:t>
            </a:r>
            <a:endParaRPr lang="it-IT" sz="1200" dirty="0"/>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defRPr/>
            </a:pPr>
            <a:r>
              <a:rPr lang="it-IT" dirty="0" smtClean="0"/>
              <a:t>Diagnostica per immagini (35)</a:t>
            </a:r>
            <a:endParaRPr lang="it-IT" dirty="0"/>
          </a:p>
        </p:txBody>
      </p:sp>
      <p:pic>
        <p:nvPicPr>
          <p:cNvPr id="53251" name="Picture 3"/>
          <p:cNvPicPr>
            <a:picLocks noChangeAspect="1" noChangeArrowheads="1"/>
          </p:cNvPicPr>
          <p:nvPr/>
        </p:nvPicPr>
        <p:blipFill>
          <a:blip r:embed="rId2" cstate="print"/>
          <a:srcRect/>
          <a:stretch>
            <a:fillRect/>
          </a:stretch>
        </p:blipFill>
        <p:spPr bwMode="auto">
          <a:xfrm>
            <a:off x="606425" y="1314450"/>
            <a:ext cx="8097838" cy="53578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defRPr/>
            </a:pPr>
            <a:r>
              <a:rPr lang="it-IT" dirty="0" smtClean="0"/>
              <a:t>Diagnostica per immagini (36)</a:t>
            </a:r>
            <a:endParaRPr lang="it-IT" dirty="0"/>
          </a:p>
        </p:txBody>
      </p:sp>
      <p:pic>
        <p:nvPicPr>
          <p:cNvPr id="54275" name="Picture 3"/>
          <p:cNvPicPr>
            <a:picLocks noChangeAspect="1" noChangeArrowheads="1"/>
          </p:cNvPicPr>
          <p:nvPr/>
        </p:nvPicPr>
        <p:blipFill>
          <a:blip r:embed="rId2" cstate="print"/>
          <a:srcRect/>
          <a:stretch>
            <a:fillRect/>
          </a:stretch>
        </p:blipFill>
        <p:spPr bwMode="auto">
          <a:xfrm>
            <a:off x="946150" y="1511300"/>
            <a:ext cx="7131050" cy="50450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Bibliografia</a:t>
            </a:r>
            <a:endParaRPr lang="en-US" dirty="0"/>
          </a:p>
        </p:txBody>
      </p:sp>
      <p:sp>
        <p:nvSpPr>
          <p:cNvPr id="3" name="Segnaposto numero diapositiva 2"/>
          <p:cNvSpPr>
            <a:spLocks noGrp="1"/>
          </p:cNvSpPr>
          <p:nvPr>
            <p:ph type="sldNum" sz="quarter" idx="10"/>
          </p:nvPr>
        </p:nvSpPr>
        <p:spPr/>
        <p:txBody>
          <a:bodyPr/>
          <a:lstStyle/>
          <a:p>
            <a:pPr>
              <a:defRPr/>
            </a:pPr>
            <a:fld id="{9BBA96DC-B469-42DB-9C42-1245F8FF7E19}" type="slidenum">
              <a:rPr lang="it-IT" smtClean="0"/>
              <a:pPr>
                <a:defRPr/>
              </a:pPr>
              <a:t>82</a:t>
            </a:fld>
            <a:endParaRPr lang="it-IT"/>
          </a:p>
        </p:txBody>
      </p:sp>
      <p:sp>
        <p:nvSpPr>
          <p:cNvPr id="4" name="Segnaposto data 3"/>
          <p:cNvSpPr>
            <a:spLocks noGrp="1"/>
          </p:cNvSpPr>
          <p:nvPr>
            <p:ph type="dt" sz="half" idx="11"/>
          </p:nvPr>
        </p:nvSpPr>
        <p:spPr/>
        <p:txBody>
          <a:bodyPr/>
          <a:lstStyle/>
          <a:p>
            <a:pPr>
              <a:defRPr/>
            </a:pPr>
            <a:r>
              <a:rPr lang="it-IT" smtClean="0"/>
              <a:t>Giorgio De Nunzio  </a:t>
            </a:r>
            <a:endParaRPr lang="it-IT"/>
          </a:p>
        </p:txBody>
      </p:sp>
      <p:sp>
        <p:nvSpPr>
          <p:cNvPr id="5" name="Segnaposto piè di pagina 4"/>
          <p:cNvSpPr>
            <a:spLocks noGrp="1"/>
          </p:cNvSpPr>
          <p:nvPr>
            <p:ph type="ftr" sz="quarter" idx="12"/>
          </p:nvPr>
        </p:nvSpPr>
        <p:spPr/>
        <p:txBody>
          <a:bodyPr/>
          <a:lstStyle/>
          <a:p>
            <a:pPr>
              <a:defRPr/>
            </a:pPr>
            <a:r>
              <a:rPr lang="it-IT" smtClean="0"/>
              <a:t>giorgio.denunzio@unisalento.it</a:t>
            </a:r>
            <a:endParaRPr lang="it-IT"/>
          </a:p>
        </p:txBody>
      </p:sp>
      <p:sp>
        <p:nvSpPr>
          <p:cNvPr id="6" name="CasellaDiTesto 5"/>
          <p:cNvSpPr txBox="1"/>
          <p:nvPr/>
        </p:nvSpPr>
        <p:spPr>
          <a:xfrm>
            <a:off x="798653" y="1979271"/>
            <a:ext cx="6865982" cy="646331"/>
          </a:xfrm>
          <a:prstGeom prst="rect">
            <a:avLst/>
          </a:prstGeom>
          <a:noFill/>
        </p:spPr>
        <p:txBody>
          <a:bodyPr wrap="none" rtlCol="0">
            <a:spAutoFit/>
          </a:bodyPr>
          <a:lstStyle/>
          <a:p>
            <a:r>
              <a:rPr lang="it-IT" dirty="0" err="1" smtClean="0"/>
              <a:t>Medical</a:t>
            </a:r>
            <a:r>
              <a:rPr lang="it-IT" dirty="0" smtClean="0"/>
              <a:t> </a:t>
            </a:r>
            <a:r>
              <a:rPr lang="it-IT" dirty="0" err="1" smtClean="0"/>
              <a:t>Imaging</a:t>
            </a:r>
            <a:r>
              <a:rPr lang="it-IT" dirty="0" smtClean="0"/>
              <a:t> </a:t>
            </a:r>
            <a:r>
              <a:rPr lang="it-IT" dirty="0" err="1" smtClean="0"/>
              <a:t>Physics</a:t>
            </a:r>
            <a:r>
              <a:rPr lang="it-IT" dirty="0" smtClean="0"/>
              <a:t>, </a:t>
            </a:r>
            <a:r>
              <a:rPr lang="it-IT" dirty="0" err="1" smtClean="0"/>
              <a:t>Hendee</a:t>
            </a:r>
            <a:r>
              <a:rPr lang="it-IT" dirty="0" smtClean="0"/>
              <a:t> – </a:t>
            </a:r>
            <a:r>
              <a:rPr lang="it-IT" dirty="0" err="1" smtClean="0"/>
              <a:t>Ritenour</a:t>
            </a:r>
            <a:r>
              <a:rPr lang="it-IT" dirty="0" smtClean="0"/>
              <a:t>,</a:t>
            </a:r>
            <a:r>
              <a:rPr lang="it-IT" dirty="0" err="1" smtClean="0"/>
              <a:t>Eiley-Liss</a:t>
            </a:r>
            <a:r>
              <a:rPr lang="it-IT" dirty="0" smtClean="0"/>
              <a:t>, 4th ed</a:t>
            </a:r>
          </a:p>
          <a:p>
            <a:r>
              <a:rPr lang="it-IT" dirty="0" smtClean="0"/>
              <a:t>The </a:t>
            </a:r>
            <a:r>
              <a:rPr lang="it-IT" dirty="0" err="1" smtClean="0"/>
              <a:t>Essential</a:t>
            </a:r>
            <a:r>
              <a:rPr lang="it-IT" dirty="0" smtClean="0"/>
              <a:t> </a:t>
            </a:r>
            <a:r>
              <a:rPr lang="it-IT" dirty="0" err="1" smtClean="0"/>
              <a:t>Physics</a:t>
            </a:r>
            <a:r>
              <a:rPr lang="it-IT" dirty="0" smtClean="0"/>
              <a:t> </a:t>
            </a:r>
            <a:r>
              <a:rPr lang="it-IT" dirty="0" err="1" smtClean="0"/>
              <a:t>of</a:t>
            </a:r>
            <a:r>
              <a:rPr lang="it-IT" dirty="0" smtClean="0"/>
              <a:t> </a:t>
            </a:r>
            <a:r>
              <a:rPr lang="it-IT" dirty="0" err="1" smtClean="0"/>
              <a:t>Medical</a:t>
            </a:r>
            <a:r>
              <a:rPr lang="it-IT" dirty="0" smtClean="0"/>
              <a:t> </a:t>
            </a:r>
            <a:r>
              <a:rPr lang="it-IT" dirty="0" err="1" smtClean="0"/>
              <a:t>Imaging</a:t>
            </a:r>
            <a:r>
              <a:rPr lang="it-IT" dirty="0" smtClean="0"/>
              <a:t>, </a:t>
            </a:r>
            <a:r>
              <a:rPr lang="it-IT" dirty="0" err="1" smtClean="0"/>
              <a:t>Bushberg</a:t>
            </a:r>
            <a:r>
              <a:rPr lang="it-IT" dirty="0" smtClean="0"/>
              <a:t> </a:t>
            </a:r>
            <a:r>
              <a:rPr lang="it-IT" dirty="0" err="1" smtClean="0"/>
              <a:t>et</a:t>
            </a:r>
            <a:r>
              <a:rPr lang="it-IT" dirty="0" smtClean="0"/>
              <a:t> al, 2nd ed</a:t>
            </a:r>
            <a:endParaRPr lang="en-US" dirty="0"/>
          </a:p>
        </p:txBody>
      </p:sp>
      <p:sp>
        <p:nvSpPr>
          <p:cNvPr id="7" name="Text Box 5"/>
          <p:cNvSpPr txBox="1">
            <a:spLocks noChangeArrowheads="1"/>
          </p:cNvSpPr>
          <p:nvPr/>
        </p:nvSpPr>
        <p:spPr bwMode="auto">
          <a:xfrm>
            <a:off x="805542" y="3178628"/>
            <a:ext cx="7413171" cy="369332"/>
          </a:xfrm>
          <a:prstGeom prst="rect">
            <a:avLst/>
          </a:prstGeom>
          <a:noFill/>
          <a:ln w="9525">
            <a:noFill/>
            <a:miter lim="800000"/>
            <a:headEnd/>
            <a:tailEnd/>
          </a:ln>
          <a:effectLst/>
        </p:spPr>
        <p:txBody>
          <a:bodyPr wrap="square">
            <a:spAutoFit/>
          </a:bodyPr>
          <a:lstStyle/>
          <a:p>
            <a:pPr>
              <a:spcBef>
                <a:spcPct val="0"/>
              </a:spcBef>
              <a:buFontTx/>
              <a:buNone/>
            </a:pPr>
            <a:r>
              <a:rPr lang="it-IT" dirty="0" smtClean="0">
                <a:solidFill>
                  <a:schemeClr val="tx2"/>
                </a:solidFill>
              </a:rPr>
              <a:t>Diapositive “</a:t>
            </a:r>
            <a:r>
              <a:rPr lang="it-IT" dirty="0" err="1" smtClean="0">
                <a:solidFill>
                  <a:schemeClr val="tx2"/>
                </a:solidFill>
              </a:rPr>
              <a:t>TAC.ppt</a:t>
            </a:r>
            <a:r>
              <a:rPr lang="it-IT" dirty="0" smtClean="0">
                <a:solidFill>
                  <a:schemeClr val="tx2"/>
                </a:solidFill>
              </a:rPr>
              <a:t>” dell’Istituto </a:t>
            </a:r>
            <a:r>
              <a:rPr lang="it-IT" dirty="0">
                <a:solidFill>
                  <a:schemeClr val="tx2"/>
                </a:solidFill>
              </a:rPr>
              <a:t>di Radiologia </a:t>
            </a:r>
            <a:r>
              <a:rPr lang="it-IT" dirty="0" smtClean="0">
                <a:solidFill>
                  <a:schemeClr val="tx2"/>
                </a:solidFill>
              </a:rPr>
              <a:t>dell’Università </a:t>
            </a:r>
            <a:r>
              <a:rPr lang="it-IT" dirty="0">
                <a:solidFill>
                  <a:schemeClr val="tx2"/>
                </a:solidFill>
              </a:rPr>
              <a:t>di Parma</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defRPr/>
            </a:pPr>
            <a:r>
              <a:rPr lang="it-IT" dirty="0" smtClean="0"/>
              <a:t>Diagnostica per immagini (6)</a:t>
            </a:r>
            <a:endParaRPr lang="it-IT" dirty="0"/>
          </a:p>
        </p:txBody>
      </p:sp>
      <p:sp>
        <p:nvSpPr>
          <p:cNvPr id="6" name="Segnaposto numero diapositiva 5"/>
          <p:cNvSpPr>
            <a:spLocks noGrp="1"/>
          </p:cNvSpPr>
          <p:nvPr>
            <p:ph type="sldNum" sz="quarter" idx="10"/>
          </p:nvPr>
        </p:nvSpPr>
        <p:spPr/>
        <p:txBody>
          <a:bodyPr/>
          <a:lstStyle/>
          <a:p>
            <a:pPr>
              <a:defRPr/>
            </a:pPr>
            <a:fld id="{69A796A2-B486-43D9-9580-1E5DF45FB833}" type="slidenum">
              <a:rPr lang="it-IT" smtClean="0"/>
              <a:pPr>
                <a:defRPr/>
              </a:pPr>
              <a:t>9</a:t>
            </a:fld>
            <a:endParaRPr lang="it-IT"/>
          </a:p>
        </p:txBody>
      </p:sp>
      <p:sp>
        <p:nvSpPr>
          <p:cNvPr id="23556" name="Rettangolo 16"/>
          <p:cNvSpPr>
            <a:spLocks noChangeArrowheads="1"/>
          </p:cNvSpPr>
          <p:nvPr/>
        </p:nvSpPr>
        <p:spPr bwMode="auto">
          <a:xfrm>
            <a:off x="0" y="3313734"/>
            <a:ext cx="9144000" cy="3477875"/>
          </a:xfrm>
          <a:prstGeom prst="rect">
            <a:avLst/>
          </a:prstGeom>
          <a:solidFill>
            <a:schemeClr val="bg1"/>
          </a:solidFill>
          <a:ln w="9525">
            <a:noFill/>
            <a:miter lim="800000"/>
            <a:headEnd/>
            <a:tailEnd/>
          </a:ln>
        </p:spPr>
        <p:txBody>
          <a:bodyPr wrap="square">
            <a:spAutoFit/>
          </a:bodyPr>
          <a:lstStyle/>
          <a:p>
            <a:r>
              <a:rPr lang="it-IT" sz="1600" b="1" dirty="0"/>
              <a:t>Radiografia</a:t>
            </a:r>
          </a:p>
          <a:p>
            <a:r>
              <a:rPr lang="it-IT" sz="1600" dirty="0"/>
              <a:t>Immagine diagnostica ottenuta interponendo la struttura da esaminare </a:t>
            </a:r>
            <a:r>
              <a:rPr lang="it-IT" sz="1600" dirty="0" smtClean="0"/>
              <a:t>(il corpo umano) tra </a:t>
            </a:r>
            <a:r>
              <a:rPr lang="it-IT" sz="1600" dirty="0"/>
              <a:t>un tubo radiogeno e un materiale/dispositivo sensibile alle radiazioni</a:t>
            </a:r>
            <a:r>
              <a:rPr lang="it-IT" sz="1600" dirty="0" smtClean="0"/>
              <a:t>.</a:t>
            </a:r>
          </a:p>
          <a:p>
            <a:endParaRPr lang="it-IT" sz="1600" dirty="0"/>
          </a:p>
          <a:p>
            <a:r>
              <a:rPr lang="it-IT" sz="1600" dirty="0" smtClean="0"/>
              <a:t>Fissata </a:t>
            </a:r>
            <a:r>
              <a:rPr lang="it-IT" sz="1600" b="1" i="1" dirty="0" smtClean="0"/>
              <a:t>energia</a:t>
            </a:r>
            <a:r>
              <a:rPr lang="it-IT" sz="1600" dirty="0" smtClean="0"/>
              <a:t> del fascio e </a:t>
            </a:r>
            <a:r>
              <a:rPr lang="it-IT" sz="1600" b="1" i="1" dirty="0" smtClean="0"/>
              <a:t>tipo del materiale</a:t>
            </a:r>
            <a:r>
              <a:rPr lang="it-IT" sz="1600" dirty="0" smtClean="0"/>
              <a:t>, le </a:t>
            </a:r>
            <a:r>
              <a:rPr lang="it-IT" sz="1600" dirty="0"/>
              <a:t>radiazioni </a:t>
            </a:r>
            <a:r>
              <a:rPr lang="it-IT" sz="1600" dirty="0" smtClean="0"/>
              <a:t>sono attenuate </a:t>
            </a:r>
            <a:r>
              <a:rPr lang="it-IT" sz="1600" dirty="0"/>
              <a:t>dal corpo </a:t>
            </a:r>
            <a:r>
              <a:rPr lang="it-IT" sz="1600" dirty="0" smtClean="0"/>
              <a:t>in </a:t>
            </a:r>
            <a:r>
              <a:rPr lang="it-IT" sz="1600" dirty="0"/>
              <a:t>maniera </a:t>
            </a:r>
            <a:r>
              <a:rPr lang="it-IT" sz="1600" b="1" i="1" dirty="0"/>
              <a:t>proporzionale alla densità </a:t>
            </a:r>
            <a:r>
              <a:rPr lang="it-IT" sz="1600" dirty="0"/>
              <a:t>delle strutture </a:t>
            </a:r>
            <a:r>
              <a:rPr lang="it-IT" sz="1600" dirty="0" smtClean="0"/>
              <a:t>attraversate </a:t>
            </a:r>
            <a:r>
              <a:rPr lang="it-IT" sz="1600" dirty="0"/>
              <a:t>prima di raggiungere </a:t>
            </a:r>
            <a:r>
              <a:rPr lang="it-IT" sz="1600" dirty="0" smtClean="0"/>
              <a:t>pellicola </a:t>
            </a:r>
            <a:r>
              <a:rPr lang="it-IT" sz="1600" dirty="0"/>
              <a:t>o </a:t>
            </a:r>
            <a:r>
              <a:rPr lang="it-IT" sz="1600" dirty="0" smtClean="0"/>
              <a:t>sensori. Il </a:t>
            </a:r>
            <a:r>
              <a:rPr lang="it-IT" sz="1600" u="sng" dirty="0" smtClean="0"/>
              <a:t>coefficiente di attenuazione</a:t>
            </a:r>
            <a:r>
              <a:rPr lang="it-IT" sz="1600" dirty="0" smtClean="0"/>
              <a:t> lineare dipende da tipo e densità del materiale, e dall’energia del fascio</a:t>
            </a:r>
            <a:r>
              <a:rPr lang="it-IT" sz="700" dirty="0" smtClean="0"/>
              <a:t>.</a:t>
            </a:r>
            <a:endParaRPr lang="it-IT" sz="400" dirty="0" smtClean="0"/>
          </a:p>
          <a:p>
            <a:endParaRPr lang="it-IT" sz="300" dirty="0" smtClean="0"/>
          </a:p>
          <a:p>
            <a:r>
              <a:rPr lang="it-IT" sz="1600" dirty="0" smtClean="0"/>
              <a:t>Effetti principali di interazione </a:t>
            </a:r>
            <a:r>
              <a:rPr lang="it-IT" sz="1600" dirty="0" err="1" smtClean="0"/>
              <a:t>RX-materia</a:t>
            </a:r>
            <a:r>
              <a:rPr lang="it-IT" sz="1600" dirty="0" smtClean="0"/>
              <a:t> per le energie usuali: fotoelettrico (più dipendente dal numero atomico) e Compton (più dipendente dall’energia). Il primo determina assorbimento del fascio, il secondo produce radiazione diffusa (</a:t>
            </a:r>
            <a:r>
              <a:rPr lang="it-IT" sz="1600" dirty="0" err="1" smtClean="0"/>
              <a:t>scattering</a:t>
            </a:r>
            <a:r>
              <a:rPr lang="it-IT" sz="1600" dirty="0" smtClean="0"/>
              <a:t>). Il μ totale dipende da entrambi i contributi.</a:t>
            </a:r>
            <a:endParaRPr lang="it-IT" sz="600" dirty="0" smtClean="0"/>
          </a:p>
          <a:p>
            <a:r>
              <a:rPr lang="it-IT" sz="600" dirty="0"/>
              <a:t/>
            </a:r>
            <a:br>
              <a:rPr lang="it-IT" sz="600" dirty="0"/>
            </a:br>
            <a:r>
              <a:rPr lang="it-IT" sz="1600" u="sng" dirty="0"/>
              <a:t>Pellicole</a:t>
            </a:r>
            <a:r>
              <a:rPr lang="it-IT" sz="1600" dirty="0"/>
              <a:t>: Le radiazioni che raggiungono la pellicola formano l’immagine </a:t>
            </a:r>
            <a:r>
              <a:rPr lang="it-IT" sz="1600" dirty="0" smtClean="0"/>
              <a:t>latente. Dopo </a:t>
            </a:r>
            <a:r>
              <a:rPr lang="it-IT" sz="1600" dirty="0"/>
              <a:t>lo “sviluppo”, le aree </a:t>
            </a:r>
            <a:r>
              <a:rPr lang="it-IT" sz="1600" dirty="0" smtClean="0"/>
              <a:t>corrispondenti </a:t>
            </a:r>
            <a:r>
              <a:rPr lang="it-IT" sz="1600" dirty="0"/>
              <a:t>alle parti del corpo che </a:t>
            </a:r>
            <a:r>
              <a:rPr lang="it-IT" sz="1600" dirty="0" smtClean="0"/>
              <a:t>assorbono maggiormente </a:t>
            </a:r>
            <a:r>
              <a:rPr lang="it-IT" sz="1600" dirty="0"/>
              <a:t>i raggi X appaiono chiare</a:t>
            </a:r>
            <a:r>
              <a:rPr lang="it-IT" sz="1600" dirty="0" smtClean="0"/>
              <a:t>.</a:t>
            </a:r>
            <a:endParaRPr lang="it-IT" sz="1600" dirty="0"/>
          </a:p>
          <a:p>
            <a:r>
              <a:rPr lang="it-IT" sz="1600" u="sng" dirty="0"/>
              <a:t>Piastre radiosensibili</a:t>
            </a:r>
            <a:r>
              <a:rPr lang="it-IT" sz="1600" dirty="0"/>
              <a:t>: le radiazioni attivano i sensori che registrano l’immagine e la memorizzano </a:t>
            </a:r>
          </a:p>
        </p:txBody>
      </p:sp>
      <p:pic>
        <p:nvPicPr>
          <p:cNvPr id="23557" name="Picture 2"/>
          <p:cNvPicPr>
            <a:picLocks noChangeAspect="1" noChangeArrowheads="1"/>
          </p:cNvPicPr>
          <p:nvPr/>
        </p:nvPicPr>
        <p:blipFill>
          <a:blip r:embed="rId2" cstate="print"/>
          <a:srcRect/>
          <a:stretch>
            <a:fillRect/>
          </a:stretch>
        </p:blipFill>
        <p:spPr bwMode="auto">
          <a:xfrm>
            <a:off x="6138863" y="1443038"/>
            <a:ext cx="2151062" cy="1981200"/>
          </a:xfrm>
          <a:prstGeom prst="rect">
            <a:avLst/>
          </a:prstGeom>
          <a:noFill/>
          <a:ln w="9525" algn="ctr">
            <a:noFill/>
            <a:miter lim="800000"/>
            <a:headEnd/>
            <a:tailEnd/>
          </a:ln>
        </p:spPr>
      </p:pic>
      <p:sp>
        <p:nvSpPr>
          <p:cNvPr id="23558" name="Rectangle 2"/>
          <p:cNvSpPr>
            <a:spLocks noChangeArrowheads="1"/>
          </p:cNvSpPr>
          <p:nvPr/>
        </p:nvSpPr>
        <p:spPr bwMode="auto">
          <a:xfrm>
            <a:off x="0" y="0"/>
            <a:ext cx="9144000" cy="0"/>
          </a:xfrm>
          <a:prstGeom prst="rect">
            <a:avLst/>
          </a:prstGeom>
          <a:noFill/>
          <a:ln w="9525" algn="ctr">
            <a:noFill/>
            <a:miter lim="800000"/>
            <a:headEnd/>
            <a:tailEnd/>
          </a:ln>
        </p:spPr>
        <p:txBody>
          <a:bodyPr wrap="none" anchor="ctr">
            <a:spAutoFit/>
          </a:bodyPr>
          <a:lstStyle/>
          <a:p>
            <a:endParaRPr lang="it-IT"/>
          </a:p>
        </p:txBody>
      </p:sp>
      <p:pic>
        <p:nvPicPr>
          <p:cNvPr id="23559" name="Picture 6" descr="radiografia_homer-200x200 (1)"/>
          <p:cNvPicPr>
            <a:picLocks noChangeAspect="1" noChangeArrowheads="1"/>
          </p:cNvPicPr>
          <p:nvPr/>
        </p:nvPicPr>
        <p:blipFill>
          <a:blip r:embed="rId3" cstate="print"/>
          <a:srcRect/>
          <a:stretch>
            <a:fillRect/>
          </a:stretch>
        </p:blipFill>
        <p:spPr bwMode="auto">
          <a:xfrm>
            <a:off x="7607300" y="1268413"/>
            <a:ext cx="1536700" cy="1536700"/>
          </a:xfrm>
          <a:prstGeom prst="rect">
            <a:avLst/>
          </a:prstGeom>
          <a:noFill/>
          <a:ln w="9525">
            <a:noFill/>
            <a:miter lim="800000"/>
            <a:headEnd/>
            <a:tailEnd/>
          </a:ln>
        </p:spPr>
      </p:pic>
      <p:pic>
        <p:nvPicPr>
          <p:cNvPr id="23560" name="Picture 10"/>
          <p:cNvPicPr>
            <a:picLocks noChangeAspect="1" noChangeArrowheads="1"/>
          </p:cNvPicPr>
          <p:nvPr/>
        </p:nvPicPr>
        <p:blipFill>
          <a:blip r:embed="rId4" cstate="print"/>
          <a:srcRect/>
          <a:stretch>
            <a:fillRect/>
          </a:stretch>
        </p:blipFill>
        <p:spPr bwMode="auto">
          <a:xfrm>
            <a:off x="196850" y="1431925"/>
            <a:ext cx="5780088" cy="1630363"/>
          </a:xfrm>
          <a:prstGeom prst="rect">
            <a:avLst/>
          </a:prstGeom>
          <a:noFill/>
          <a:ln w="9525" algn="ctr">
            <a:noFill/>
            <a:miter lim="800000"/>
            <a:headEnd/>
            <a:tailEnd/>
          </a:ln>
          <a:effectLst>
            <a:prstShdw prst="shdw13" dist="53882" dir="13500000">
              <a:schemeClr val="bg2">
                <a:alpha val="50000"/>
              </a:schemeClr>
            </a:prstShdw>
          </a:effectLst>
        </p:spPr>
      </p:pic>
      <p:pic>
        <p:nvPicPr>
          <p:cNvPr id="23561" name="Picture 3"/>
          <p:cNvPicPr>
            <a:picLocks noChangeAspect="1" noChangeArrowheads="1"/>
          </p:cNvPicPr>
          <p:nvPr/>
        </p:nvPicPr>
        <p:blipFill>
          <a:blip r:embed="rId5" cstate="print"/>
          <a:srcRect/>
          <a:stretch>
            <a:fillRect/>
          </a:stretch>
        </p:blipFill>
        <p:spPr bwMode="auto">
          <a:xfrm>
            <a:off x="3590925" y="2838450"/>
            <a:ext cx="2428875" cy="542925"/>
          </a:xfrm>
          <a:prstGeom prst="rect">
            <a:avLst/>
          </a:prstGeom>
          <a:solidFill>
            <a:srgbClr val="FFFFFF"/>
          </a:solidFill>
          <a:ln w="9525" algn="ctr">
            <a:solidFill>
              <a:schemeClr val="tx1"/>
            </a:solidFill>
            <a:miter lim="800000"/>
            <a:headEnd/>
            <a:tailEnd/>
          </a:ln>
        </p:spPr>
      </p:pic>
      <p:sp>
        <p:nvSpPr>
          <p:cNvPr id="13" name="Rettangolo 12"/>
          <p:cNvSpPr/>
          <p:nvPr/>
        </p:nvSpPr>
        <p:spPr>
          <a:xfrm>
            <a:off x="6057883" y="3093863"/>
            <a:ext cx="2121093" cy="369332"/>
          </a:xfrm>
          <a:prstGeom prst="rect">
            <a:avLst/>
          </a:prstGeom>
          <a:solidFill>
            <a:schemeClr val="bg1"/>
          </a:solidFill>
        </p:spPr>
        <p:txBody>
          <a:bodyPr wrap="none">
            <a:spAutoFit/>
          </a:bodyPr>
          <a:lstStyle/>
          <a:p>
            <a:r>
              <a:rPr lang="en-US" b="1" dirty="0" smtClean="0"/>
              <a:t>Lambert-Beer law</a:t>
            </a:r>
            <a:endParaRPr lang="en-US" b="1" dirty="0"/>
          </a:p>
        </p:txBody>
      </p:sp>
      <p:sp>
        <p:nvSpPr>
          <p:cNvPr id="15" name="Rettangolo 14"/>
          <p:cNvSpPr/>
          <p:nvPr/>
        </p:nvSpPr>
        <p:spPr>
          <a:xfrm>
            <a:off x="3702869" y="1276638"/>
            <a:ext cx="1414170" cy="369332"/>
          </a:xfrm>
          <a:prstGeom prst="rect">
            <a:avLst/>
          </a:prstGeom>
          <a:solidFill>
            <a:schemeClr val="bg1"/>
          </a:solidFill>
          <a:ln>
            <a:solidFill>
              <a:schemeClr val="tx1"/>
            </a:solidFill>
          </a:ln>
        </p:spPr>
        <p:txBody>
          <a:bodyPr wrap="none">
            <a:spAutoFit/>
          </a:bodyPr>
          <a:lstStyle/>
          <a:p>
            <a:r>
              <a:rPr lang="en-US" dirty="0" smtClean="0"/>
              <a:t>-</a:t>
            </a:r>
            <a:r>
              <a:rPr lang="en-US" dirty="0" err="1" smtClean="0"/>
              <a:t>dI</a:t>
            </a:r>
            <a:r>
              <a:rPr lang="en-US" dirty="0" smtClean="0"/>
              <a:t> / I = </a:t>
            </a:r>
            <a:r>
              <a:rPr lang="el-GR" dirty="0" smtClean="0"/>
              <a:t>μ </a:t>
            </a:r>
            <a:r>
              <a:rPr lang="en-US" dirty="0" err="1" smtClean="0"/>
              <a:t>dz</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Punti digitali">
  <a:themeElements>
    <a:clrScheme name="Punti digitali 8">
      <a:dk1>
        <a:srgbClr val="000000"/>
      </a:dk1>
      <a:lt1>
        <a:srgbClr val="E6F8F4"/>
      </a:lt1>
      <a:dk2>
        <a:srgbClr val="000000"/>
      </a:dk2>
      <a:lt2>
        <a:srgbClr val="C5DBD6"/>
      </a:lt2>
      <a:accent1>
        <a:srgbClr val="CCFF99"/>
      </a:accent1>
      <a:accent2>
        <a:srgbClr val="ACBAB7"/>
      </a:accent2>
      <a:accent3>
        <a:srgbClr val="F0FBF8"/>
      </a:accent3>
      <a:accent4>
        <a:srgbClr val="000000"/>
      </a:accent4>
      <a:accent5>
        <a:srgbClr val="E2FFCA"/>
      </a:accent5>
      <a:accent6>
        <a:srgbClr val="9BA8A6"/>
      </a:accent6>
      <a:hlink>
        <a:srgbClr val="008080"/>
      </a:hlink>
      <a:folHlink>
        <a:srgbClr val="0066CC"/>
      </a:folHlink>
    </a:clrScheme>
    <a:fontScheme name="Punti digitali">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unti digitali 1">
        <a:dk1>
          <a:srgbClr val="00008A"/>
        </a:dk1>
        <a:lt1>
          <a:srgbClr val="FFFFFF"/>
        </a:lt1>
        <a:dk2>
          <a:srgbClr val="000099"/>
        </a:dk2>
        <a:lt2>
          <a:srgbClr val="FFFFFF"/>
        </a:lt2>
        <a:accent1>
          <a:srgbClr val="0099FF"/>
        </a:accent1>
        <a:accent2>
          <a:srgbClr val="00007A"/>
        </a:accent2>
        <a:accent3>
          <a:srgbClr val="AAAACA"/>
        </a:accent3>
        <a:accent4>
          <a:srgbClr val="DADADA"/>
        </a:accent4>
        <a:accent5>
          <a:srgbClr val="AACAFF"/>
        </a:accent5>
        <a:accent6>
          <a:srgbClr val="00006E"/>
        </a:accent6>
        <a:hlink>
          <a:srgbClr val="EAEAEA"/>
        </a:hlink>
        <a:folHlink>
          <a:srgbClr val="FFCC00"/>
        </a:folHlink>
      </a:clrScheme>
      <a:clrMap bg1="dk2" tx1="lt1" bg2="dk1" tx2="lt2" accent1="accent1" accent2="accent2" accent3="accent3" accent4="accent4" accent5="accent5" accent6="accent6" hlink="hlink" folHlink="folHlink"/>
    </a:extraClrScheme>
    <a:extraClrScheme>
      <a:clrScheme name="Punti digitali 2">
        <a:dk1>
          <a:srgbClr val="5B5B89"/>
        </a:dk1>
        <a:lt1>
          <a:srgbClr val="FFFFFF"/>
        </a:lt1>
        <a:dk2>
          <a:srgbClr val="666699"/>
        </a:dk2>
        <a:lt2>
          <a:srgbClr val="DFDEF6"/>
        </a:lt2>
        <a:accent1>
          <a:srgbClr val="6666FF"/>
        </a:accent1>
        <a:accent2>
          <a:srgbClr val="52527C"/>
        </a:accent2>
        <a:accent3>
          <a:srgbClr val="B8B8CA"/>
        </a:accent3>
        <a:accent4>
          <a:srgbClr val="DADADA"/>
        </a:accent4>
        <a:accent5>
          <a:srgbClr val="B8B8FF"/>
        </a:accent5>
        <a:accent6>
          <a:srgbClr val="494970"/>
        </a:accent6>
        <a:hlink>
          <a:srgbClr val="9999FF"/>
        </a:hlink>
        <a:folHlink>
          <a:srgbClr val="CCCCFF"/>
        </a:folHlink>
      </a:clrScheme>
      <a:clrMap bg1="dk2" tx1="lt1" bg2="dk1" tx2="lt2" accent1="accent1" accent2="accent2" accent3="accent3" accent4="accent4" accent5="accent5" accent6="accent6" hlink="hlink" folHlink="folHlink"/>
    </a:extraClrScheme>
    <a:extraClrScheme>
      <a:clrScheme name="Punti digitali 3">
        <a:dk1>
          <a:srgbClr val="700000"/>
        </a:dk1>
        <a:lt1>
          <a:srgbClr val="FFFFFF"/>
        </a:lt1>
        <a:dk2>
          <a:srgbClr val="800000"/>
        </a:dk2>
        <a:lt2>
          <a:srgbClr val="FFFFCC"/>
        </a:lt2>
        <a:accent1>
          <a:srgbClr val="BE7960"/>
        </a:accent1>
        <a:accent2>
          <a:srgbClr val="600000"/>
        </a:accent2>
        <a:accent3>
          <a:srgbClr val="C0AAAA"/>
        </a:accent3>
        <a:accent4>
          <a:srgbClr val="DADADA"/>
        </a:accent4>
        <a:accent5>
          <a:srgbClr val="DBBEB6"/>
        </a:accent5>
        <a:accent6>
          <a:srgbClr val="560000"/>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unti digitali 4">
        <a:dk1>
          <a:srgbClr val="000000"/>
        </a:dk1>
        <a:lt1>
          <a:srgbClr val="FDEB9D"/>
        </a:lt1>
        <a:dk2>
          <a:srgbClr val="000000"/>
        </a:dk2>
        <a:lt2>
          <a:srgbClr val="E0CE82"/>
        </a:lt2>
        <a:accent1>
          <a:srgbClr val="EAEAEA"/>
        </a:accent1>
        <a:accent2>
          <a:srgbClr val="C2B476"/>
        </a:accent2>
        <a:accent3>
          <a:srgbClr val="FEF3CC"/>
        </a:accent3>
        <a:accent4>
          <a:srgbClr val="000000"/>
        </a:accent4>
        <a:accent5>
          <a:srgbClr val="F3F3F3"/>
        </a:accent5>
        <a:accent6>
          <a:srgbClr val="B0A36A"/>
        </a:accent6>
        <a:hlink>
          <a:srgbClr val="A47900"/>
        </a:hlink>
        <a:folHlink>
          <a:srgbClr val="8C8900"/>
        </a:folHlink>
      </a:clrScheme>
      <a:clrMap bg1="lt1" tx1="dk1" bg2="lt2" tx2="dk2" accent1="accent1" accent2="accent2" accent3="accent3" accent4="accent4" accent5="accent5" accent6="accent6" hlink="hlink" folHlink="folHlink"/>
    </a:extraClrScheme>
    <a:extraClrScheme>
      <a:clrScheme name="Punti digitali 5">
        <a:dk1>
          <a:srgbClr val="5B5E52"/>
        </a:dk1>
        <a:lt1>
          <a:srgbClr val="FFFFFF"/>
        </a:lt1>
        <a:dk2>
          <a:srgbClr val="686B5D"/>
        </a:dk2>
        <a:lt2>
          <a:srgbClr val="CCD5C7"/>
        </a:lt2>
        <a:accent1>
          <a:srgbClr val="809EA8"/>
        </a:accent1>
        <a:accent2>
          <a:srgbClr val="4F5147"/>
        </a:accent2>
        <a:accent3>
          <a:srgbClr val="B9BAB6"/>
        </a:accent3>
        <a:accent4>
          <a:srgbClr val="DADADA"/>
        </a:accent4>
        <a:accent5>
          <a:srgbClr val="C0CCD1"/>
        </a:accent5>
        <a:accent6>
          <a:srgbClr val="47493F"/>
        </a:accent6>
        <a:hlink>
          <a:srgbClr val="AAA854"/>
        </a:hlink>
        <a:folHlink>
          <a:srgbClr val="E1D09F"/>
        </a:folHlink>
      </a:clrScheme>
      <a:clrMap bg1="dk2" tx1="lt1" bg2="dk1" tx2="lt2" accent1="accent1" accent2="accent2" accent3="accent3" accent4="accent4" accent5="accent5" accent6="accent6" hlink="hlink" folHlink="folHlink"/>
    </a:extraClrScheme>
    <a:extraClrScheme>
      <a:clrScheme name="Punti digitali 6">
        <a:dk1>
          <a:srgbClr val="46532B"/>
        </a:dk1>
        <a:lt1>
          <a:srgbClr val="FFFFFF"/>
        </a:lt1>
        <a:dk2>
          <a:srgbClr val="4E5D31"/>
        </a:dk2>
        <a:lt2>
          <a:srgbClr val="FFFFCC"/>
        </a:lt2>
        <a:accent1>
          <a:srgbClr val="8F8C00"/>
        </a:accent1>
        <a:accent2>
          <a:srgbClr val="424F29"/>
        </a:accent2>
        <a:accent3>
          <a:srgbClr val="B2B6AD"/>
        </a:accent3>
        <a:accent4>
          <a:srgbClr val="DADADA"/>
        </a:accent4>
        <a:accent5>
          <a:srgbClr val="C6C5AA"/>
        </a:accent5>
        <a:accent6>
          <a:srgbClr val="3B4724"/>
        </a:accent6>
        <a:hlink>
          <a:srgbClr val="33CC33"/>
        </a:hlink>
        <a:folHlink>
          <a:srgbClr val="00A1B2"/>
        </a:folHlink>
      </a:clrScheme>
      <a:clrMap bg1="dk2" tx1="lt1" bg2="dk1" tx2="lt2" accent1="accent1" accent2="accent2" accent3="accent3" accent4="accent4" accent5="accent5" accent6="accent6" hlink="hlink" folHlink="folHlink"/>
    </a:extraClrScheme>
    <a:extraClrScheme>
      <a:clrScheme name="Punti digitali 7">
        <a:dk1>
          <a:srgbClr val="007673"/>
        </a:dk1>
        <a:lt1>
          <a:srgbClr val="FFFFFF"/>
        </a:lt1>
        <a:dk2>
          <a:srgbClr val="008080"/>
        </a:dk2>
        <a:lt2>
          <a:srgbClr val="FFFF99"/>
        </a:lt2>
        <a:accent1>
          <a:srgbClr val="33CCCC"/>
        </a:accent1>
        <a:accent2>
          <a:srgbClr val="006462"/>
        </a:accent2>
        <a:accent3>
          <a:srgbClr val="AAC0C0"/>
        </a:accent3>
        <a:accent4>
          <a:srgbClr val="DADADA"/>
        </a:accent4>
        <a:accent5>
          <a:srgbClr val="ADE2E2"/>
        </a:accent5>
        <a:accent6>
          <a:srgbClr val="005A58"/>
        </a:accent6>
        <a:hlink>
          <a:srgbClr val="FFCC00"/>
        </a:hlink>
        <a:folHlink>
          <a:srgbClr val="CC3300"/>
        </a:folHlink>
      </a:clrScheme>
      <a:clrMap bg1="dk2" tx1="lt1" bg2="dk1" tx2="lt2" accent1="accent1" accent2="accent2" accent3="accent3" accent4="accent4" accent5="accent5" accent6="accent6" hlink="hlink" folHlink="folHlink"/>
    </a:extraClrScheme>
    <a:extraClrScheme>
      <a:clrScheme name="Punti digitali 8">
        <a:dk1>
          <a:srgbClr val="000000"/>
        </a:dk1>
        <a:lt1>
          <a:srgbClr val="E6F8F4"/>
        </a:lt1>
        <a:dk2>
          <a:srgbClr val="000000"/>
        </a:dk2>
        <a:lt2>
          <a:srgbClr val="C5DBD6"/>
        </a:lt2>
        <a:accent1>
          <a:srgbClr val="CCFF99"/>
        </a:accent1>
        <a:accent2>
          <a:srgbClr val="ACBAB7"/>
        </a:accent2>
        <a:accent3>
          <a:srgbClr val="F0FBF8"/>
        </a:accent3>
        <a:accent4>
          <a:srgbClr val="000000"/>
        </a:accent4>
        <a:accent5>
          <a:srgbClr val="E2FFCA"/>
        </a:accent5>
        <a:accent6>
          <a:srgbClr val="9BA8A6"/>
        </a:accent6>
        <a:hlink>
          <a:srgbClr val="008080"/>
        </a:hlink>
        <a:folHlink>
          <a:srgbClr val="0066CC"/>
        </a:folHlink>
      </a:clrScheme>
      <a:clrMap bg1="lt1" tx1="dk1" bg2="lt2" tx2="dk2" accent1="accent1" accent2="accent2" accent3="accent3" accent4="accent4" accent5="accent5" accent6="accent6" hlink="hlink" folHlink="folHlink"/>
    </a:extraClrScheme>
    <a:extraClrScheme>
      <a:clrScheme name="Punti digitali 9">
        <a:dk1>
          <a:srgbClr val="000000"/>
        </a:dk1>
        <a:lt1>
          <a:srgbClr val="EAEAEA"/>
        </a:lt1>
        <a:dk2>
          <a:srgbClr val="000000"/>
        </a:dk2>
        <a:lt2>
          <a:srgbClr val="D1D1D1"/>
        </a:lt2>
        <a:accent1>
          <a:srgbClr val="CCECFF"/>
        </a:accent1>
        <a:accent2>
          <a:srgbClr val="B2B2B2"/>
        </a:accent2>
        <a:accent3>
          <a:srgbClr val="F3F3F3"/>
        </a:accent3>
        <a:accent4>
          <a:srgbClr val="000000"/>
        </a:accent4>
        <a:accent5>
          <a:srgbClr val="E2F4FF"/>
        </a:accent5>
        <a:accent6>
          <a:srgbClr val="A1A1A1"/>
        </a:accent6>
        <a:hlink>
          <a:srgbClr val="7200E4"/>
        </a:hlink>
        <a:folHlink>
          <a:srgbClr val="003399"/>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Digital Dots</Template>
  <TotalTime>5984</TotalTime>
  <Words>3325</Words>
  <Application>Microsoft Office PowerPoint</Application>
  <PresentationFormat>Presentazione su schermo (4:3)</PresentationFormat>
  <Paragraphs>1429</Paragraphs>
  <Slides>82</Slides>
  <Notes>15</Notes>
  <HiddenSlides>0</HiddenSlides>
  <MMClips>0</MMClips>
  <ScaleCrop>false</ScaleCrop>
  <HeadingPairs>
    <vt:vector size="6" baseType="variant">
      <vt:variant>
        <vt:lpstr>Tema</vt:lpstr>
      </vt:variant>
      <vt:variant>
        <vt:i4>1</vt:i4>
      </vt:variant>
      <vt:variant>
        <vt:lpstr>Server OLE incorporati</vt:lpstr>
      </vt:variant>
      <vt:variant>
        <vt:i4>3</vt:i4>
      </vt:variant>
      <vt:variant>
        <vt:lpstr>Titoli diapositive</vt:lpstr>
      </vt:variant>
      <vt:variant>
        <vt:i4>82</vt:i4>
      </vt:variant>
    </vt:vector>
  </HeadingPairs>
  <TitlesOfParts>
    <vt:vector size="86" baseType="lpstr">
      <vt:lpstr>Punti digitali</vt:lpstr>
      <vt:lpstr>Fotografia Photo Editor</vt:lpstr>
      <vt:lpstr>Equazione</vt:lpstr>
      <vt:lpstr>Equation</vt:lpstr>
      <vt:lpstr>Diapositiva 1</vt:lpstr>
      <vt:lpstr>Modalità di Diagnostica per Immagini: Introduzione, e Tomografia Computerizzata</vt:lpstr>
      <vt:lpstr>Diagnostica per immagini (1)</vt:lpstr>
      <vt:lpstr>Diagnostica per immagini (1a)</vt:lpstr>
      <vt:lpstr>Diagnostica per immagini (2)</vt:lpstr>
      <vt:lpstr>Diagnostica per immagini (3)</vt:lpstr>
      <vt:lpstr>Diagnostica per immagini (4)</vt:lpstr>
      <vt:lpstr>Diagnostica per immagini (5)</vt:lpstr>
      <vt:lpstr>Diagnostica per immagini (6)</vt:lpstr>
      <vt:lpstr>Diagnostica per immagini (7)</vt:lpstr>
      <vt:lpstr>Diagnostica per immagini (8)</vt:lpstr>
      <vt:lpstr>Diagnostica per immagini (9)</vt:lpstr>
      <vt:lpstr>Diagnostica per immagini (10)</vt:lpstr>
      <vt:lpstr>Diagnostica per immagini (11)</vt:lpstr>
      <vt:lpstr>Diagnostica per immagini (12)</vt:lpstr>
      <vt:lpstr>Diagnostica per immagini (13)</vt:lpstr>
      <vt:lpstr>Diagnostica per immagini (13a)</vt:lpstr>
      <vt:lpstr>Diagnostica per immagini (14)</vt:lpstr>
      <vt:lpstr>Diapositiva 19</vt:lpstr>
      <vt:lpstr>Diapositiva 20</vt:lpstr>
      <vt:lpstr>Diapositiva 21</vt:lpstr>
      <vt:lpstr>Diapositiva 22</vt:lpstr>
      <vt:lpstr>Diapositiva 23</vt:lpstr>
      <vt:lpstr>Diapositiva 24</vt:lpstr>
      <vt:lpstr>Diapositiva 25</vt:lpstr>
      <vt:lpstr>Diapositiva 26</vt:lpstr>
      <vt:lpstr>Diapositiva 27</vt:lpstr>
      <vt:lpstr>Diapositiva 28</vt:lpstr>
      <vt:lpstr>Diapositiva 29</vt:lpstr>
      <vt:lpstr>Diapositiva 30</vt:lpstr>
      <vt:lpstr>Diapositiva 31</vt:lpstr>
      <vt:lpstr>Diapositiva 32</vt:lpstr>
      <vt:lpstr>Diapositiva 33</vt:lpstr>
      <vt:lpstr>Diapositiva 34</vt:lpstr>
      <vt:lpstr>Diapositiva 35</vt:lpstr>
      <vt:lpstr>Diapositiva 36</vt:lpstr>
      <vt:lpstr>Generazioni</vt:lpstr>
      <vt:lpstr>1a generazione</vt:lpstr>
      <vt:lpstr>2a generazione</vt:lpstr>
      <vt:lpstr>3a generazione</vt:lpstr>
      <vt:lpstr>4a generazione</vt:lpstr>
      <vt:lpstr>Generazioni successive</vt:lpstr>
      <vt:lpstr>Generazioni successive</vt:lpstr>
      <vt:lpstr>Diapositiva 44</vt:lpstr>
      <vt:lpstr>EVOLUZIONE DELLA TC</vt:lpstr>
      <vt:lpstr>Diapositiva 46</vt:lpstr>
      <vt:lpstr>Detectors</vt:lpstr>
      <vt:lpstr>Detectors</vt:lpstr>
      <vt:lpstr>Risoluzione</vt:lpstr>
      <vt:lpstr>Il sinogramma</vt:lpstr>
      <vt:lpstr>Accuratezza</vt:lpstr>
      <vt:lpstr>Algoritmi di ricostruzione</vt:lpstr>
      <vt:lpstr>Trasformata di Radon</vt:lpstr>
      <vt:lpstr>Trasformata di Radon</vt:lpstr>
      <vt:lpstr>Diagnostica per immagini (15)</vt:lpstr>
      <vt:lpstr>Diagnostica per immagini (16)</vt:lpstr>
      <vt:lpstr>Diagnostica per immagini (17)</vt:lpstr>
      <vt:lpstr>FINESTRA</vt:lpstr>
      <vt:lpstr>Diagnostica per immagini (18)</vt:lpstr>
      <vt:lpstr>LA FINESTRA</vt:lpstr>
      <vt:lpstr>USO DELLA FINESTRA</vt:lpstr>
      <vt:lpstr>Diagnostica per immagini (19)</vt:lpstr>
      <vt:lpstr>MEZZO DI CONTRASTO IN TC  </vt:lpstr>
      <vt:lpstr>MEZZI DI CONTRASTO IN TC</vt:lpstr>
      <vt:lpstr>Diagnostica per immagini (20)</vt:lpstr>
      <vt:lpstr>Diagnostica per immagini (21)</vt:lpstr>
      <vt:lpstr>Diagnostica per immagini (22)</vt:lpstr>
      <vt:lpstr>Diagnostica per immagini (23)</vt:lpstr>
      <vt:lpstr>Diagnostica per immagini (24)</vt:lpstr>
      <vt:lpstr>Diagnostica per immagini (25)</vt:lpstr>
      <vt:lpstr>Diagnostica per immagini (26)</vt:lpstr>
      <vt:lpstr>Diagnostica per immagini (27)</vt:lpstr>
      <vt:lpstr>Diagnostica per immagini (28)</vt:lpstr>
      <vt:lpstr>Diagnostica per immagini (29)</vt:lpstr>
      <vt:lpstr>Diagnostica per immagini (30)</vt:lpstr>
      <vt:lpstr>Diagnostica per immagini (31)</vt:lpstr>
      <vt:lpstr>Diagnostica per immagini (32)</vt:lpstr>
      <vt:lpstr>Diagnostica per immagini (33)</vt:lpstr>
      <vt:lpstr>Diagnostica per immagini (34)</vt:lpstr>
      <vt:lpstr>Diagnostica per immagini (35)</vt:lpstr>
      <vt:lpstr>Diagnostica per immagini (36)</vt:lpstr>
      <vt:lpstr>Bibliografia</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Bibliografia</dc:title>
  <dc:creator>Giorgio</dc:creator>
  <cp:lastModifiedBy>Giorgio De Nunzio</cp:lastModifiedBy>
  <cp:revision>906</cp:revision>
  <dcterms:created xsi:type="dcterms:W3CDTF">2008-03-15T16:40:58Z</dcterms:created>
  <dcterms:modified xsi:type="dcterms:W3CDTF">2020-10-23T07:01:12Z</dcterms:modified>
</cp:coreProperties>
</file>